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57" r:id="rId4"/>
    <p:sldId id="258" r:id="rId5"/>
    <p:sldId id="259" r:id="rId6"/>
    <p:sldId id="266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178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82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52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01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86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6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3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32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6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8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8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1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38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5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72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1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7DD7-CA35-4D84-B20A-D414220AD03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6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451" y="791639"/>
            <a:ext cx="9472612" cy="1280890"/>
          </a:xfrm>
        </p:spPr>
        <p:txBody>
          <a:bodyPr/>
          <a:lstStyle/>
          <a:p>
            <a:r>
              <a:rPr lang="es-ES" dirty="0"/>
              <a:t>REPORTE CREDITICIO CONSOLIDADO</a:t>
            </a:r>
          </a:p>
        </p:txBody>
      </p:sp>
      <p:pic>
        <p:nvPicPr>
          <p:cNvPr id="1026" name="Picture 2" descr="Resultado de imagen para reporte crediticio sbs">
            <a:extLst>
              <a:ext uri="{FF2B5EF4-FFF2-40B4-BE49-F238E27FC236}">
                <a16:creationId xmlns:a16="http://schemas.microsoft.com/office/drawing/2014/main" id="{E479C6E6-0B0F-41BF-9959-F4A9D80A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43" y="3735905"/>
            <a:ext cx="3733741" cy="20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1: Identificar 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F97E0B-7F57-4B1B-A49D-BA7ADBF5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2" y="1905000"/>
            <a:ext cx="3049350" cy="32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2: Identificación de 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43A10A-D9BB-4876-9139-D6C2ADC6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66" y="1905000"/>
            <a:ext cx="9535537" cy="25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Depuración de Relaciones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AFEF636-CB05-4CEF-AD70-24C2DCD44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022" y="2169278"/>
            <a:ext cx="9018880" cy="25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3: Entidades y Relaciones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430E1-EF51-4E75-832C-01A0B6992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1" y="2807916"/>
            <a:ext cx="688907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4: Asignar atributos a entidades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2E5CE5-0965-4AE9-80BD-748FEF81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1" y="1905000"/>
            <a:ext cx="2343150" cy="1857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773384-EE11-4693-ADFF-BEA8E7D6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643" y="1905000"/>
            <a:ext cx="1733550" cy="3429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557907-16B6-4D26-A0E5-73F4706D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485" y="1905000"/>
            <a:ext cx="1710733" cy="48153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E8A504-3D9D-4834-B632-10298C701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10" y="1905000"/>
            <a:ext cx="2190750" cy="3524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6BC404-F030-44A2-9B82-100FCB90B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552" y="1905000"/>
            <a:ext cx="2838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1382" y="603875"/>
            <a:ext cx="8911687" cy="1280890"/>
          </a:xfrm>
        </p:spPr>
        <p:txBody>
          <a:bodyPr/>
          <a:lstStyle/>
          <a:p>
            <a:r>
              <a:rPr lang="es-ES" dirty="0"/>
              <a:t>Paso 5,6,7: Diagrama conceptual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A2C4-357A-4020-9E8F-F34298D8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3" y="1644076"/>
            <a:ext cx="8403346" cy="50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8: Modelo Físico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ACC6A5-DA25-403B-8376-A5177517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27" y="1626320"/>
            <a:ext cx="8403346" cy="50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9: Estándar de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A6F4C8-819E-4480-9041-3E6E1BF08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13" y="1651142"/>
            <a:ext cx="8550302" cy="45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52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1608</TotalTime>
  <Words>49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REPORTE CREDITICIO CONSOLIDADO</vt:lpstr>
      <vt:lpstr>Paso 1: Identificar Entidades</vt:lpstr>
      <vt:lpstr>Paso 2: Identificación de Relaciones</vt:lpstr>
      <vt:lpstr>2.1 Depuración de Relaciones</vt:lpstr>
      <vt:lpstr>Paso 3: Entidades y Relaciones</vt:lpstr>
      <vt:lpstr>Paso 4: Asignar atributos a entidades</vt:lpstr>
      <vt:lpstr>Paso 5,6,7: Diagrama conceptual</vt:lpstr>
      <vt:lpstr>Paso 8: Modelo Físico</vt:lpstr>
      <vt:lpstr>Paso 9: Estándar de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 1: Identificar Entidades</dc:title>
  <dc:creator>Administrador</dc:creator>
  <cp:lastModifiedBy>Joel Pacheco</cp:lastModifiedBy>
  <cp:revision>15</cp:revision>
  <dcterms:created xsi:type="dcterms:W3CDTF">2019-04-06T16:34:24Z</dcterms:created>
  <dcterms:modified xsi:type="dcterms:W3CDTF">2019-04-13T06:48:23Z</dcterms:modified>
</cp:coreProperties>
</file>