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7f90c7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7f90c7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7f3debc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7f3deb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7f90c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7f90c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7f90c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7f90c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246ff0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246ff0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246ff0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246ff0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246ff0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246ff0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7f90c70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7f90c7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37f90c7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37f90c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451550" y="1240202"/>
            <a:ext cx="82221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CIS 454 Project 2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“Sphere Moving Game”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6068" y="4532175"/>
            <a:ext cx="3345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Presented by: Joe Pacitto &amp; Corey Pollock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2853450" y="2329500"/>
            <a:ext cx="34371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Both team members contributed equally.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Phong Model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421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Sphere materials	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Glossy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Diffuse</a:t>
            </a:r>
            <a:endParaRPr sz="2400"/>
          </a:p>
          <a:p>
            <a:pPr indent="-3810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Wall materials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Mirror / reflective</a:t>
            </a:r>
            <a:endParaRPr sz="2400"/>
          </a:p>
          <a:p>
            <a:pPr indent="-3810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Diffuse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3377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Tracking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003400"/>
            <a:ext cx="6543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175" y="3907325"/>
            <a:ext cx="29051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1464600"/>
            <a:ext cx="3188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Rotation around xy-axes</a:t>
            </a:r>
            <a:endParaRPr sz="18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348750"/>
            <a:ext cx="3188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Zoom in/out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47979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Projection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225" y="1363625"/>
            <a:ext cx="3116450" cy="34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00" y="1327703"/>
            <a:ext cx="3116449" cy="351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50" y="1903050"/>
            <a:ext cx="3786576" cy="27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975" y="1740038"/>
            <a:ext cx="3601625" cy="3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Testing Effects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3" y="1481250"/>
            <a:ext cx="4569249" cy="37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Xbox controls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- change wall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Joystick - orbits camera around scene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DPad &amp; Buttons - move spheres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bumper - choose sphere to move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- randomly places spheres in the scene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961350" y="2079825"/>
            <a:ext cx="12213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2027850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