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7f90c70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7f90c70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7f3deb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7f3deb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7f90c7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7f90c7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7f90c7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7f90c7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246ff0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246ff0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246ff0e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246ff0e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246ff0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246ff0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7f90c70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7f90c70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7f90c7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7f90c7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451550" y="1240202"/>
            <a:ext cx="8222100" cy="15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CIS 454 Project 2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/>
                <a:ea typeface="Impact"/>
                <a:cs typeface="Impact"/>
                <a:sym typeface="Impact"/>
              </a:rPr>
              <a:t>“Sphere Movin</a:t>
            </a:r>
            <a:r>
              <a:rPr lang="en-US" dirty="0">
                <a:latin typeface="Impact"/>
                <a:ea typeface="Impact"/>
                <a:cs typeface="Impact"/>
                <a:sym typeface="Impact"/>
              </a:rPr>
              <a:t>g</a:t>
            </a:r>
            <a:r>
              <a:rPr lang="en" dirty="0">
                <a:latin typeface="Impact"/>
                <a:ea typeface="Impact"/>
                <a:cs typeface="Impact"/>
                <a:sym typeface="Impact"/>
              </a:rPr>
              <a:t>”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46068" y="4532175"/>
            <a:ext cx="3345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Presented by: Joe Pacitto &amp; Corey Pollock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2853450" y="2329500"/>
            <a:ext cx="34371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Both team members contributed equally.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Phong Model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311700" y="1421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Sphere materials	</a:t>
            </a:r>
            <a:endParaRPr sz="2400"/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Glossy</a:t>
            </a:r>
            <a:endParaRPr sz="2400"/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Diffuse</a:t>
            </a:r>
            <a:endParaRPr sz="2400"/>
          </a:p>
          <a:p>
            <a:pPr marL="9144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Wall materials</a:t>
            </a:r>
            <a:endParaRPr sz="2400"/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Mirror / reflective</a:t>
            </a:r>
            <a:endParaRPr sz="2400"/>
          </a:p>
          <a:p>
            <a:pPr marL="13716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Diffuse</a:t>
            </a:r>
            <a:endParaRPr sz="240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377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Tracking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003400"/>
            <a:ext cx="6543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175" y="3907325"/>
            <a:ext cx="29051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1464600"/>
            <a:ext cx="31884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Rotation around xy-axes</a:t>
            </a:r>
            <a:endParaRPr sz="1800"/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348750"/>
            <a:ext cx="31884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Zoom in/out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7979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Projection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225" y="1363625"/>
            <a:ext cx="3116450" cy="34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00" y="1327703"/>
            <a:ext cx="3116449" cy="3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0" y="1903050"/>
            <a:ext cx="3786576" cy="27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975" y="1740038"/>
            <a:ext cx="3601625" cy="3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 Effects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3" y="1481250"/>
            <a:ext cx="4569249" cy="3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Xbox controls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- change wall color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Joystick - orbits camera around scene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DPad &amp; Buttons - move spheres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bumper - choose sphere to move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- randomly places spheres in the scene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961350" y="2079825"/>
            <a:ext cx="12213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11700" y="2027850"/>
            <a:ext cx="85206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Impact</vt:lpstr>
      <vt:lpstr>Lato</vt:lpstr>
      <vt:lpstr>Montserrat</vt:lpstr>
      <vt:lpstr>Focus</vt:lpstr>
      <vt:lpstr>CIS 454 Project 2 “Sphere Moving”</vt:lpstr>
      <vt:lpstr>Phong Model</vt:lpstr>
      <vt:lpstr>Camera Tracking</vt:lpstr>
      <vt:lpstr>Perspective Projection</vt:lpstr>
      <vt:lpstr>Depth Testing</vt:lpstr>
      <vt:lpstr>Depth Testing Effects</vt:lpstr>
      <vt:lpstr>Xbox controls</vt:lpstr>
      <vt:lpstr>Demo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454 Project 2 “Sphere Moving”</dc:title>
  <cp:lastModifiedBy>Joseph Pacitto</cp:lastModifiedBy>
  <cp:revision>1</cp:revision>
  <dcterms:modified xsi:type="dcterms:W3CDTF">2018-10-25T16:09:21Z</dcterms:modified>
</cp:coreProperties>
</file>