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7610138" cy="990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3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1267" y="1621191"/>
            <a:ext cx="13207604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1267" y="5202944"/>
            <a:ext cx="13207604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872D-DF83-4487-AA63-66CAB1861F08}" type="datetimeFigureOut">
              <a:rPr lang="en-GB" smtClean="0"/>
              <a:t>26/03/2018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9634-0BCE-4E50-86FC-A1C609E604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578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872D-DF83-4487-AA63-66CAB1861F08}" type="datetimeFigureOut">
              <a:rPr lang="en-GB" smtClean="0"/>
              <a:t>26/03/2018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9634-0BCE-4E50-86FC-A1C609E604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252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602255" y="527403"/>
            <a:ext cx="379718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0697" y="527403"/>
            <a:ext cx="11171431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872D-DF83-4487-AA63-66CAB1861F08}" type="datetimeFigureOut">
              <a:rPr lang="en-GB" smtClean="0"/>
              <a:t>26/03/2018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9634-0BCE-4E50-86FC-A1C609E604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6662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872D-DF83-4487-AA63-66CAB1861F08}" type="datetimeFigureOut">
              <a:rPr lang="en-GB" smtClean="0"/>
              <a:t>26/03/2018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9634-0BCE-4E50-86FC-A1C609E604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187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1525" y="2469622"/>
            <a:ext cx="15188744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1525" y="6629225"/>
            <a:ext cx="15188744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>
                    <a:tint val="75000"/>
                  </a:schemeClr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872D-DF83-4487-AA63-66CAB1861F08}" type="datetimeFigureOut">
              <a:rPr lang="en-GB" smtClean="0"/>
              <a:t>26/03/2018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9634-0BCE-4E50-86FC-A1C609E604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3841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0697" y="2637014"/>
            <a:ext cx="7484309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132" y="2637014"/>
            <a:ext cx="7484309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872D-DF83-4487-AA63-66CAB1861F08}" type="datetimeFigureOut">
              <a:rPr lang="en-GB" smtClean="0"/>
              <a:t>26/03/2018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9634-0BCE-4E50-86FC-A1C609E604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5242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1" y="527404"/>
            <a:ext cx="15188744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2991" y="2428347"/>
            <a:ext cx="7449913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2991" y="3618442"/>
            <a:ext cx="744991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915133" y="2428347"/>
            <a:ext cx="7486602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915133" y="3618442"/>
            <a:ext cx="7486602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872D-DF83-4487-AA63-66CAB1861F08}" type="datetimeFigureOut">
              <a:rPr lang="en-GB" smtClean="0"/>
              <a:t>26/03/2018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9634-0BCE-4E50-86FC-A1C609E604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815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872D-DF83-4487-AA63-66CAB1861F08}" type="datetimeFigureOut">
              <a:rPr lang="en-GB" smtClean="0"/>
              <a:t>26/03/2018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9634-0BCE-4E50-86FC-A1C609E604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816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872D-DF83-4487-AA63-66CAB1861F08}" type="datetimeFigureOut">
              <a:rPr lang="en-GB" smtClean="0"/>
              <a:t>26/03/2018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9634-0BCE-4E50-86FC-A1C609E604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6522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2" y="660400"/>
            <a:ext cx="5679727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6603" y="1426281"/>
            <a:ext cx="8915132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2992" y="2971800"/>
            <a:ext cx="5679727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872D-DF83-4487-AA63-66CAB1861F08}" type="datetimeFigureOut">
              <a:rPr lang="en-GB" smtClean="0"/>
              <a:t>26/03/2018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9634-0BCE-4E50-86FC-A1C609E604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4191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2" y="660400"/>
            <a:ext cx="5679727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6603" y="1426281"/>
            <a:ext cx="8915132" cy="7039681"/>
          </a:xfrm>
        </p:spPr>
        <p:txBody>
          <a:bodyPr anchor="t"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2992" y="2971800"/>
            <a:ext cx="5679727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872D-DF83-4487-AA63-66CAB1861F08}" type="datetimeFigureOut">
              <a:rPr lang="en-GB" smtClean="0"/>
              <a:t>26/03/2018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9634-0BCE-4E50-86FC-A1C609E604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505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0697" y="527404"/>
            <a:ext cx="15188744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0697" y="2637014"/>
            <a:ext cx="15188744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0697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C872D-DF83-4487-AA63-66CAB1861F08}" type="datetimeFigureOut">
              <a:rPr lang="en-GB" smtClean="0"/>
              <a:t>26/03/2018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33358" y="9181395"/>
            <a:ext cx="5943422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437160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A9634-0BCE-4E50-86FC-A1C609E604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67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20759" rtl="0" eaLnBrk="1" latinLnBrk="0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1C22188-79A3-4E4A-9F35-AFB53D411F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200651"/>
              </p:ext>
            </p:extLst>
          </p:nvPr>
        </p:nvGraphicFramePr>
        <p:xfrm>
          <a:off x="0" y="-1"/>
          <a:ext cx="11189368" cy="5898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3237">
                  <a:extLst>
                    <a:ext uri="{9D8B030D-6E8A-4147-A177-3AD203B41FA5}">
                      <a16:colId xmlns:a16="http://schemas.microsoft.com/office/drawing/2014/main" val="1119757336"/>
                    </a:ext>
                  </a:extLst>
                </a:gridCol>
                <a:gridCol w="2337394">
                  <a:extLst>
                    <a:ext uri="{9D8B030D-6E8A-4147-A177-3AD203B41FA5}">
                      <a16:colId xmlns:a16="http://schemas.microsoft.com/office/drawing/2014/main" val="842017530"/>
                    </a:ext>
                  </a:extLst>
                </a:gridCol>
                <a:gridCol w="7008737">
                  <a:extLst>
                    <a:ext uri="{9D8B030D-6E8A-4147-A177-3AD203B41FA5}">
                      <a16:colId xmlns:a16="http://schemas.microsoft.com/office/drawing/2014/main" val="3020977443"/>
                    </a:ext>
                  </a:extLst>
                </a:gridCol>
              </a:tblGrid>
              <a:tr h="385012">
                <a:tc>
                  <a:txBody>
                    <a:bodyPr/>
                    <a:lstStyle/>
                    <a:p>
                      <a:r>
                        <a:rPr lang="en-GB" sz="1200" dirty="0" err="1"/>
                        <a:t>Taxonomie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/>
                        <a:t>Graphische</a:t>
                      </a:r>
                      <a:r>
                        <a:rPr lang="en-GB" sz="1200" dirty="0"/>
                        <a:t> </a:t>
                      </a:r>
                      <a:r>
                        <a:rPr lang="en-GB" sz="1200" dirty="0" err="1"/>
                        <a:t>Repräsentation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628964"/>
                  </a:ext>
                </a:extLst>
              </a:tr>
              <a:tr h="802350">
                <a:tc>
                  <a:txBody>
                    <a:bodyPr/>
                    <a:lstStyle/>
                    <a:p>
                      <a:r>
                        <a:rPr lang="en-US" sz="1200" dirty="0"/>
                        <a:t>SISD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(Single Instruction x Single Data)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von Neumann Architektur:</a:t>
                      </a:r>
                      <a:br>
                        <a:rPr lang="de-DE" sz="1200" dirty="0"/>
                      </a:br>
                      <a:r>
                        <a:rPr lang="de-DE" sz="1200" dirty="0"/>
                        <a:t>eine Anweisungsreihenfolge </a:t>
                      </a:r>
                      <a:br>
                        <a:rPr lang="de-DE" sz="1200" dirty="0"/>
                      </a:br>
                      <a:r>
                        <a:rPr lang="de-DE" sz="1200" dirty="0"/>
                        <a:t>auf einem Speicher ausgeführt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92317"/>
                  </a:ext>
                </a:extLst>
              </a:tr>
              <a:tr h="1471618">
                <a:tc>
                  <a:txBody>
                    <a:bodyPr/>
                    <a:lstStyle/>
                    <a:p>
                      <a:r>
                        <a:rPr lang="en-GB" sz="1200" dirty="0"/>
                        <a:t>SIMD </a:t>
                      </a:r>
                      <a:br>
                        <a:rPr lang="en-GB" sz="1200" dirty="0"/>
                      </a:br>
                      <a:r>
                        <a:rPr lang="en-GB" sz="1200" dirty="0"/>
                        <a:t>(Single Instruction x Multiple Data)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Eine Anweisung auf homogene </a:t>
                      </a:r>
                      <a:br>
                        <a:rPr lang="de-DE" sz="1200" dirty="0"/>
                      </a:br>
                      <a:r>
                        <a:rPr lang="de-DE" sz="1200" dirty="0"/>
                        <a:t>Daten angewendet (z.B. Array)</a:t>
                      </a:r>
                      <a:br>
                        <a:rPr lang="de-DE" sz="1200" dirty="0"/>
                      </a:br>
                      <a:r>
                        <a:rPr lang="de-DE" sz="1200" dirty="0"/>
                        <a:t>z.B. Vektor Prozessoren </a:t>
                      </a:r>
                      <a:br>
                        <a:rPr lang="de-DE" sz="1200" dirty="0"/>
                      </a:br>
                      <a:r>
                        <a:rPr lang="de-DE" sz="1200" dirty="0"/>
                        <a:t>von frühen Supercomputern</a:t>
                      </a:r>
                    </a:p>
                    <a:p>
                      <a:r>
                        <a:rPr lang="de-DE" sz="1200"/>
                        <a:t>Grafikprozessoren (GPUs)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839949"/>
                  </a:ext>
                </a:extLst>
              </a:tr>
              <a:tr h="1749484">
                <a:tc>
                  <a:txBody>
                    <a:bodyPr/>
                    <a:lstStyle/>
                    <a:p>
                      <a:r>
                        <a:rPr lang="en-GB" sz="1200" dirty="0"/>
                        <a:t>MIMD </a:t>
                      </a:r>
                      <a:br>
                        <a:rPr lang="en-GB" sz="1200" dirty="0"/>
                      </a:br>
                      <a:r>
                        <a:rPr lang="en-GB" sz="1200" dirty="0"/>
                        <a:t>(Multiple Instruction x Multiple Data)</a:t>
                      </a:r>
                      <a:br>
                        <a:rPr lang="en-GB" sz="1200" dirty="0"/>
                      </a:b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versch. Prozessoren operieren auf versch. Daten</a:t>
                      </a:r>
                      <a:br>
                        <a:rPr lang="de-DE" sz="1200" dirty="0"/>
                      </a:br>
                      <a:r>
                        <a:rPr lang="de-DE" sz="1200" dirty="0"/>
                        <a:t>z.B. aktuele Mehrkernprozessoren</a:t>
                      </a:r>
                      <a:br>
                        <a:rPr lang="de-DE" sz="1200" dirty="0"/>
                      </a:b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109772"/>
                  </a:ext>
                </a:extLst>
              </a:tr>
              <a:tr h="1490078">
                <a:tc>
                  <a:txBody>
                    <a:bodyPr/>
                    <a:lstStyle/>
                    <a:p>
                      <a:r>
                        <a:rPr lang="en-GB" sz="1200" dirty="0"/>
                        <a:t>MISD </a:t>
                      </a:r>
                      <a:br>
                        <a:rPr lang="en-GB" sz="1200" dirty="0"/>
                      </a:br>
                      <a:r>
                        <a:rPr lang="en-GB" sz="1200" dirty="0"/>
                        <a:t>(Multiple Instruction x Single Data)</a:t>
                      </a:r>
                      <a:br>
                        <a:rPr lang="en-GB" sz="1200" dirty="0"/>
                      </a:b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Mehrere Anweisungen gleichzeitig </a:t>
                      </a:r>
                      <a:br>
                        <a:rPr lang="de-DE" sz="1200" dirty="0"/>
                      </a:br>
                      <a:r>
                        <a:rPr lang="de-DE" sz="1200" dirty="0"/>
                        <a:t>auf gleichen Daten ausgeführt</a:t>
                      </a:r>
                      <a:br>
                        <a:rPr lang="de-DE" sz="1200" dirty="0"/>
                      </a:br>
                      <a:r>
                        <a:rPr lang="de-DE" sz="1200" dirty="0"/>
                        <a:t>z.B. redundante Architekturen </a:t>
                      </a:r>
                      <a:br>
                        <a:rPr lang="de-DE" sz="1200" dirty="0"/>
                      </a:br>
                      <a:r>
                        <a:rPr lang="de-DE" sz="1200" dirty="0"/>
                        <a:t>oder Pipelines in modernen Prozessoren</a:t>
                      </a:r>
                      <a:br>
                        <a:rPr lang="de-DE" sz="1200" dirty="0"/>
                      </a:b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66860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37105F7E-B8DB-470E-9223-002E0517FD38}"/>
              </a:ext>
            </a:extLst>
          </p:cNvPr>
          <p:cNvGrpSpPr/>
          <p:nvPr/>
        </p:nvGrpSpPr>
        <p:grpSpPr>
          <a:xfrm>
            <a:off x="4239720" y="532781"/>
            <a:ext cx="6644005" cy="358141"/>
            <a:chOff x="5590064" y="288296"/>
            <a:chExt cx="6644005" cy="35814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108CA95-B7E7-4CB0-8D3C-C6FB0E51B0FF}"/>
                </a:ext>
              </a:extLst>
            </p:cNvPr>
            <p:cNvSpPr/>
            <p:nvPr/>
          </p:nvSpPr>
          <p:spPr>
            <a:xfrm>
              <a:off x="10306209" y="288296"/>
              <a:ext cx="1927860" cy="3581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/>
                <a:t>Programmspeicher</a:t>
              </a:r>
              <a:endParaRPr lang="de-DE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A44303F-427F-4AAD-BA4B-F3E701AA0D5E}"/>
                </a:ext>
              </a:extLst>
            </p:cNvPr>
            <p:cNvSpPr/>
            <p:nvPr/>
          </p:nvSpPr>
          <p:spPr>
            <a:xfrm>
              <a:off x="5590064" y="288297"/>
              <a:ext cx="1927860" cy="3581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/>
                <a:t>Datenspeicher</a:t>
              </a:r>
              <a:endParaRPr lang="de-DE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C4C2CBF-5277-481E-8EBE-541A7F06F092}"/>
                </a:ext>
              </a:extLst>
            </p:cNvPr>
            <p:cNvSpPr/>
            <p:nvPr/>
          </p:nvSpPr>
          <p:spPr>
            <a:xfrm>
              <a:off x="7948136" y="288296"/>
              <a:ext cx="1927860" cy="3581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/>
                <a:t>Prozessor</a:t>
              </a:r>
              <a:endParaRPr lang="de-DE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82BC308-C245-4B06-BFE9-8DFF0724C338}"/>
                </a:ext>
              </a:extLst>
            </p:cNvPr>
            <p:cNvCxnSpPr>
              <a:cxnSpLocks/>
              <a:stCxn id="6" idx="2"/>
              <a:endCxn id="8" idx="6"/>
            </p:cNvCxnSpPr>
            <p:nvPr/>
          </p:nvCxnSpPr>
          <p:spPr>
            <a:xfrm flipH="1">
              <a:off x="9875997" y="467366"/>
              <a:ext cx="43021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0411EBC-E9E0-4337-A12C-F04FD00BE170}"/>
                </a:ext>
              </a:extLst>
            </p:cNvPr>
            <p:cNvCxnSpPr>
              <a:stCxn id="7" idx="6"/>
              <a:endCxn id="8" idx="2"/>
            </p:cNvCxnSpPr>
            <p:nvPr/>
          </p:nvCxnSpPr>
          <p:spPr>
            <a:xfrm flipV="1">
              <a:off x="7517924" y="467366"/>
              <a:ext cx="430212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C4249BE-439E-48B9-967C-4DD3A912DACB}"/>
              </a:ext>
            </a:extLst>
          </p:cNvPr>
          <p:cNvGrpSpPr/>
          <p:nvPr/>
        </p:nvGrpSpPr>
        <p:grpSpPr>
          <a:xfrm>
            <a:off x="4239720" y="1339230"/>
            <a:ext cx="6644003" cy="1075690"/>
            <a:chOff x="5590064" y="1524003"/>
            <a:chExt cx="6644003" cy="107569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2CE4074-5F34-4CA9-8A5B-1EA715BBC71A}"/>
                </a:ext>
              </a:extLst>
            </p:cNvPr>
            <p:cNvSpPr/>
            <p:nvPr/>
          </p:nvSpPr>
          <p:spPr>
            <a:xfrm>
              <a:off x="10306207" y="1882143"/>
              <a:ext cx="1927860" cy="3581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/>
                <a:t>Programmspeicher</a:t>
              </a:r>
              <a:endParaRPr lang="de-DE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D2091BB-5C5C-42BA-8A68-537689A7426D}"/>
                </a:ext>
              </a:extLst>
            </p:cNvPr>
            <p:cNvSpPr/>
            <p:nvPr/>
          </p:nvSpPr>
          <p:spPr>
            <a:xfrm>
              <a:off x="5590064" y="1524003"/>
              <a:ext cx="1927860" cy="3581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/>
                <a:t>Datenspeicher</a:t>
              </a:r>
              <a:endParaRPr lang="de-DE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634D4D-287C-40E5-9A38-884A79D0BC5C}"/>
                </a:ext>
              </a:extLst>
            </p:cNvPr>
            <p:cNvSpPr/>
            <p:nvPr/>
          </p:nvSpPr>
          <p:spPr>
            <a:xfrm>
              <a:off x="7948136" y="1524003"/>
              <a:ext cx="1927860" cy="3581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/>
                <a:t>Prozessor</a:t>
              </a:r>
              <a:endParaRPr lang="de-DE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67A0E3A-E5E5-42AE-8769-7463F20F8330}"/>
                </a:ext>
              </a:extLst>
            </p:cNvPr>
            <p:cNvSpPr/>
            <p:nvPr/>
          </p:nvSpPr>
          <p:spPr>
            <a:xfrm>
              <a:off x="5590064" y="2241553"/>
              <a:ext cx="1927860" cy="3581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/>
                <a:t>Datenspeicher</a:t>
              </a:r>
              <a:endParaRPr lang="de-DE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CBF9812-BE2B-443C-B635-94017A1EDE99}"/>
                </a:ext>
              </a:extLst>
            </p:cNvPr>
            <p:cNvSpPr/>
            <p:nvPr/>
          </p:nvSpPr>
          <p:spPr>
            <a:xfrm>
              <a:off x="7948136" y="2241552"/>
              <a:ext cx="1927860" cy="3581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/>
                <a:t>Prozessor</a:t>
              </a:r>
              <a:endParaRPr lang="de-DE" dirty="0"/>
            </a:p>
          </p:txBody>
        </p: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377C3F3C-0A94-43CF-8E0D-D113F309546C}"/>
                </a:ext>
              </a:extLst>
            </p:cNvPr>
            <p:cNvCxnSpPr>
              <a:cxnSpLocks/>
              <a:stCxn id="14" idx="6"/>
              <a:endCxn id="16" idx="6"/>
            </p:cNvCxnSpPr>
            <p:nvPr/>
          </p:nvCxnSpPr>
          <p:spPr>
            <a:xfrm>
              <a:off x="9875996" y="1703074"/>
              <a:ext cx="12700" cy="717549"/>
            </a:xfrm>
            <a:prstGeom prst="bentConnector3">
              <a:avLst>
                <a:gd name="adj1" fmla="val 180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2A2CE69-B739-4CA9-977D-868C4E68A72B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 flipH="1">
              <a:off x="10102851" y="2061213"/>
              <a:ext cx="20335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2C5A13B-285E-4E0A-BF1F-FB779937886B}"/>
                </a:ext>
              </a:extLst>
            </p:cNvPr>
            <p:cNvCxnSpPr>
              <a:cxnSpLocks/>
              <a:stCxn id="13" idx="6"/>
              <a:endCxn id="14" idx="2"/>
            </p:cNvCxnSpPr>
            <p:nvPr/>
          </p:nvCxnSpPr>
          <p:spPr>
            <a:xfrm>
              <a:off x="7517924" y="1703073"/>
              <a:ext cx="43021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1F9DDF6-2BD0-4378-9FC1-8FE70CBF2D8A}"/>
                </a:ext>
              </a:extLst>
            </p:cNvPr>
            <p:cNvCxnSpPr>
              <a:stCxn id="15" idx="6"/>
              <a:endCxn id="16" idx="2"/>
            </p:cNvCxnSpPr>
            <p:nvPr/>
          </p:nvCxnSpPr>
          <p:spPr>
            <a:xfrm flipV="1">
              <a:off x="7517924" y="2420623"/>
              <a:ext cx="430212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403CE49-3E86-4EB9-B3E9-0C4442BAB224}"/>
                </a:ext>
              </a:extLst>
            </p:cNvPr>
            <p:cNvCxnSpPr>
              <a:stCxn id="13" idx="2"/>
              <a:endCxn id="15" idx="2"/>
            </p:cNvCxnSpPr>
            <p:nvPr/>
          </p:nvCxnSpPr>
          <p:spPr>
            <a:xfrm>
              <a:off x="5590064" y="1703073"/>
              <a:ext cx="0" cy="71755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3FC2207-7BBB-44F6-A2BA-437E3B918233}"/>
                </a:ext>
              </a:extLst>
            </p:cNvPr>
            <p:cNvCxnSpPr>
              <a:stCxn id="13" idx="6"/>
              <a:endCxn id="15" idx="6"/>
            </p:cNvCxnSpPr>
            <p:nvPr/>
          </p:nvCxnSpPr>
          <p:spPr>
            <a:xfrm>
              <a:off x="7517924" y="1703073"/>
              <a:ext cx="0" cy="71755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F823849-AFF6-4380-9419-82A91AE5DC89}"/>
              </a:ext>
            </a:extLst>
          </p:cNvPr>
          <p:cNvGrpSpPr/>
          <p:nvPr/>
        </p:nvGrpSpPr>
        <p:grpSpPr>
          <a:xfrm>
            <a:off x="4239720" y="2865727"/>
            <a:ext cx="6644005" cy="1075690"/>
            <a:chOff x="5590064" y="4014470"/>
            <a:chExt cx="6644005" cy="107569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74446F5-2DE2-4BC2-A138-913B8985F0EC}"/>
                </a:ext>
              </a:extLst>
            </p:cNvPr>
            <p:cNvSpPr/>
            <p:nvPr/>
          </p:nvSpPr>
          <p:spPr>
            <a:xfrm>
              <a:off x="5590064" y="4014470"/>
              <a:ext cx="1927860" cy="3581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/>
                <a:t>Datenspeicher</a:t>
              </a:r>
              <a:endParaRPr lang="de-DE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5C3A1B5-3814-451D-BE3C-E9E78916EC5F}"/>
                </a:ext>
              </a:extLst>
            </p:cNvPr>
            <p:cNvSpPr/>
            <p:nvPr/>
          </p:nvSpPr>
          <p:spPr>
            <a:xfrm>
              <a:off x="8055134" y="4014470"/>
              <a:ext cx="1927860" cy="3581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/>
                <a:t>Prozessor</a:t>
              </a:r>
              <a:endParaRPr lang="de-DE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978CFCB-32E1-407D-ACCB-5643F6D3FDF1}"/>
                </a:ext>
              </a:extLst>
            </p:cNvPr>
            <p:cNvSpPr/>
            <p:nvPr/>
          </p:nvSpPr>
          <p:spPr>
            <a:xfrm>
              <a:off x="5590064" y="4732020"/>
              <a:ext cx="1927860" cy="3581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/>
                <a:t>Datenspeicher</a:t>
              </a:r>
              <a:endParaRPr lang="de-DE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8CC1D15-0A97-42E7-809C-4BD516090A98}"/>
                </a:ext>
              </a:extLst>
            </p:cNvPr>
            <p:cNvSpPr/>
            <p:nvPr/>
          </p:nvSpPr>
          <p:spPr>
            <a:xfrm>
              <a:off x="8055134" y="4732020"/>
              <a:ext cx="1927860" cy="3581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/>
                <a:t>Prozessor</a:t>
              </a:r>
              <a:endParaRPr lang="de-DE" dirty="0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656A6903-A5FC-4E95-BFB9-7B4698D5721A}"/>
                </a:ext>
              </a:extLst>
            </p:cNvPr>
            <p:cNvCxnSpPr>
              <a:cxnSpLocks/>
              <a:stCxn id="24" idx="6"/>
              <a:endCxn id="25" idx="2"/>
            </p:cNvCxnSpPr>
            <p:nvPr/>
          </p:nvCxnSpPr>
          <p:spPr>
            <a:xfrm>
              <a:off x="7517924" y="4193540"/>
              <a:ext cx="53721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A329191-7E78-4DC5-BEA0-6389FDB14A5B}"/>
                </a:ext>
              </a:extLst>
            </p:cNvPr>
            <p:cNvCxnSpPr>
              <a:stCxn id="26" idx="6"/>
              <a:endCxn id="27" idx="2"/>
            </p:cNvCxnSpPr>
            <p:nvPr/>
          </p:nvCxnSpPr>
          <p:spPr>
            <a:xfrm>
              <a:off x="7517924" y="4911090"/>
              <a:ext cx="53721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29A46C2-776E-4552-BA15-1380BB9C849F}"/>
                </a:ext>
              </a:extLst>
            </p:cNvPr>
            <p:cNvCxnSpPr>
              <a:stCxn id="24" idx="2"/>
              <a:endCxn id="26" idx="2"/>
            </p:cNvCxnSpPr>
            <p:nvPr/>
          </p:nvCxnSpPr>
          <p:spPr>
            <a:xfrm>
              <a:off x="5590064" y="4193540"/>
              <a:ext cx="0" cy="71755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A18A1E7-973E-434C-A2A8-0656BE01DCAE}"/>
                </a:ext>
              </a:extLst>
            </p:cNvPr>
            <p:cNvCxnSpPr>
              <a:stCxn id="24" idx="6"/>
              <a:endCxn id="26" idx="6"/>
            </p:cNvCxnSpPr>
            <p:nvPr/>
          </p:nvCxnSpPr>
          <p:spPr>
            <a:xfrm>
              <a:off x="7517924" y="4193540"/>
              <a:ext cx="0" cy="71755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98C1169-10AA-429D-A314-0C06306677E1}"/>
                </a:ext>
              </a:extLst>
            </p:cNvPr>
            <p:cNvSpPr/>
            <p:nvPr/>
          </p:nvSpPr>
          <p:spPr>
            <a:xfrm>
              <a:off x="10306207" y="4014470"/>
              <a:ext cx="1927860" cy="3581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/>
                <a:t>Programmspeicher</a:t>
              </a:r>
              <a:endParaRPr lang="de-DE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83B6C6B-ADA5-4D92-80EE-3C6DC5164BDD}"/>
                </a:ext>
              </a:extLst>
            </p:cNvPr>
            <p:cNvSpPr/>
            <p:nvPr/>
          </p:nvSpPr>
          <p:spPr>
            <a:xfrm>
              <a:off x="10306209" y="4732020"/>
              <a:ext cx="1927860" cy="3581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/>
                <a:t>Programmspeicher</a:t>
              </a:r>
              <a:endParaRPr lang="de-DE" dirty="0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B1545A7-70CD-4680-94AF-572F3C017589}"/>
                </a:ext>
              </a:extLst>
            </p:cNvPr>
            <p:cNvCxnSpPr>
              <a:stCxn id="32" idx="2"/>
            </p:cNvCxnSpPr>
            <p:nvPr/>
          </p:nvCxnSpPr>
          <p:spPr>
            <a:xfrm flipH="1">
              <a:off x="9982995" y="4193540"/>
              <a:ext cx="32321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1BA6450-E01C-4395-B5F5-9C13BD2B10FF}"/>
                </a:ext>
              </a:extLst>
            </p:cNvPr>
            <p:cNvCxnSpPr>
              <a:stCxn id="33" idx="2"/>
              <a:endCxn id="27" idx="6"/>
            </p:cNvCxnSpPr>
            <p:nvPr/>
          </p:nvCxnSpPr>
          <p:spPr>
            <a:xfrm flipH="1">
              <a:off x="9982995" y="4911090"/>
              <a:ext cx="3232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833B9AE-CC5D-425C-9148-5B669C114D6A}"/>
              </a:ext>
            </a:extLst>
          </p:cNvPr>
          <p:cNvGrpSpPr/>
          <p:nvPr/>
        </p:nvGrpSpPr>
        <p:grpSpPr>
          <a:xfrm>
            <a:off x="4239720" y="4555524"/>
            <a:ext cx="6644003" cy="1075690"/>
            <a:chOff x="5590064" y="1524003"/>
            <a:chExt cx="6644003" cy="1075690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0866E584-33E6-4C3C-9142-0014C2B70328}"/>
                </a:ext>
              </a:extLst>
            </p:cNvPr>
            <p:cNvSpPr/>
            <p:nvPr/>
          </p:nvSpPr>
          <p:spPr>
            <a:xfrm>
              <a:off x="10306207" y="1882143"/>
              <a:ext cx="1927860" cy="3581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/>
                <a:t>Programmspeicher</a:t>
              </a:r>
              <a:endParaRPr lang="de-DE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3D409C37-CC5A-4A06-A3A9-7CD635F56161}"/>
                </a:ext>
              </a:extLst>
            </p:cNvPr>
            <p:cNvSpPr/>
            <p:nvPr/>
          </p:nvSpPr>
          <p:spPr>
            <a:xfrm>
              <a:off x="5590064" y="1524003"/>
              <a:ext cx="1927860" cy="3581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/>
                <a:t>Datenspeicher</a:t>
              </a:r>
              <a:endParaRPr lang="de-DE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66B2FD1-CAAC-41BF-8A73-4404289279F1}"/>
                </a:ext>
              </a:extLst>
            </p:cNvPr>
            <p:cNvSpPr/>
            <p:nvPr/>
          </p:nvSpPr>
          <p:spPr>
            <a:xfrm>
              <a:off x="7948136" y="1524003"/>
              <a:ext cx="1927860" cy="3581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/>
                <a:t>Prozessor</a:t>
              </a:r>
              <a:endParaRPr lang="de-DE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7AA139A4-2A01-4CA4-A7B4-F30333AB4C94}"/>
                </a:ext>
              </a:extLst>
            </p:cNvPr>
            <p:cNvSpPr/>
            <p:nvPr/>
          </p:nvSpPr>
          <p:spPr>
            <a:xfrm>
              <a:off x="5590064" y="2241553"/>
              <a:ext cx="1927860" cy="3581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/>
                <a:t>Datenspeicher</a:t>
              </a:r>
              <a:endParaRPr lang="de-DE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7F044FB-0C2E-4478-A52E-130D63D47B22}"/>
                </a:ext>
              </a:extLst>
            </p:cNvPr>
            <p:cNvSpPr/>
            <p:nvPr/>
          </p:nvSpPr>
          <p:spPr>
            <a:xfrm>
              <a:off x="7948136" y="2241552"/>
              <a:ext cx="1927860" cy="3581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/>
                <a:t>Prozessor</a:t>
              </a:r>
              <a:endParaRPr lang="de-DE" dirty="0"/>
            </a:p>
          </p:txBody>
        </p:sp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D61F18D7-246A-49CC-A35F-DD0511509D1F}"/>
                </a:ext>
              </a:extLst>
            </p:cNvPr>
            <p:cNvCxnSpPr>
              <a:cxnSpLocks/>
              <a:stCxn id="51" idx="6"/>
              <a:endCxn id="53" idx="6"/>
            </p:cNvCxnSpPr>
            <p:nvPr/>
          </p:nvCxnSpPr>
          <p:spPr>
            <a:xfrm>
              <a:off x="9875996" y="1703074"/>
              <a:ext cx="12700" cy="717549"/>
            </a:xfrm>
            <a:prstGeom prst="bentConnector3">
              <a:avLst>
                <a:gd name="adj1" fmla="val 180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5200A58-BFB2-4791-B832-D332C3EADE24}"/>
                </a:ext>
              </a:extLst>
            </p:cNvPr>
            <p:cNvCxnSpPr>
              <a:cxnSpLocks/>
              <a:stCxn id="49" idx="2"/>
            </p:cNvCxnSpPr>
            <p:nvPr/>
          </p:nvCxnSpPr>
          <p:spPr>
            <a:xfrm flipH="1">
              <a:off x="10102851" y="2061213"/>
              <a:ext cx="20335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4C0C111C-593F-46D5-B59E-ABBD276B3377}"/>
                </a:ext>
              </a:extLst>
            </p:cNvPr>
            <p:cNvCxnSpPr>
              <a:cxnSpLocks/>
              <a:stCxn id="50" idx="6"/>
              <a:endCxn id="51" idx="2"/>
            </p:cNvCxnSpPr>
            <p:nvPr/>
          </p:nvCxnSpPr>
          <p:spPr>
            <a:xfrm>
              <a:off x="7517924" y="1703073"/>
              <a:ext cx="43021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D68A7419-3364-418E-B234-457496784051}"/>
                </a:ext>
              </a:extLst>
            </p:cNvPr>
            <p:cNvCxnSpPr>
              <a:stCxn id="52" idx="6"/>
              <a:endCxn id="53" idx="2"/>
            </p:cNvCxnSpPr>
            <p:nvPr/>
          </p:nvCxnSpPr>
          <p:spPr>
            <a:xfrm flipV="1">
              <a:off x="7517924" y="2420623"/>
              <a:ext cx="430212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21CDDCC-CBED-49A5-8CDF-9DFA2833A12C}"/>
                </a:ext>
              </a:extLst>
            </p:cNvPr>
            <p:cNvCxnSpPr>
              <a:stCxn id="50" idx="2"/>
              <a:endCxn id="52" idx="2"/>
            </p:cNvCxnSpPr>
            <p:nvPr/>
          </p:nvCxnSpPr>
          <p:spPr>
            <a:xfrm>
              <a:off x="5590064" y="1703073"/>
              <a:ext cx="0" cy="71755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C193A1A-D6C2-4D88-8190-1738772F5504}"/>
                </a:ext>
              </a:extLst>
            </p:cNvPr>
            <p:cNvCxnSpPr>
              <a:stCxn id="50" idx="6"/>
              <a:endCxn id="52" idx="6"/>
            </p:cNvCxnSpPr>
            <p:nvPr/>
          </p:nvCxnSpPr>
          <p:spPr>
            <a:xfrm>
              <a:off x="7517924" y="1703073"/>
              <a:ext cx="0" cy="71755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9427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45</Words>
  <Application>Microsoft Office PowerPoint</Application>
  <PresentationFormat>Custom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Jonas Paczia</dc:creator>
  <cp:lastModifiedBy>Jonas Paczia</cp:lastModifiedBy>
  <cp:revision>28</cp:revision>
  <dcterms:created xsi:type="dcterms:W3CDTF">2017-09-19T10:33:55Z</dcterms:created>
  <dcterms:modified xsi:type="dcterms:W3CDTF">2018-03-26T15:57:38Z</dcterms:modified>
</cp:coreProperties>
</file>