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AF27-2EF9-779A-130C-5D3FAEFBD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EC9EE-7CFA-D85B-808C-BE5C9CCC8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B3CC4-6D37-6916-B25C-CABB78BA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D7A39-9B81-C543-39D2-768E2542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17F73-E46D-DAD0-3625-ACE36C7A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8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5680-4C9D-E95C-DE9E-18696D88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193AD-9432-E900-536B-D66CAC183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80CD-B60C-65DB-087F-4B848D4B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FEF6-4BD9-F6E3-31D3-3D2958E2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B72B4-256E-1129-DDC5-115C7D12C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F047B-EF35-A00F-38F4-4EAD3225D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B5E35-0E00-1063-CEB4-D129CF8D4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338A6-371A-3EAB-D122-17F2764B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0F332-8881-4DF6-A22F-E18AF843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40F52-2341-5C29-C74B-6A3B9FC7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5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DC87-9291-B600-DFDB-2F7D1AC6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AFEB-2874-A4F7-C612-4C5F10A56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DB6F7-8510-5856-1076-791E7466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7FD1F-FCA8-CAED-E1B7-BA51C9F06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2D45-3745-92E3-62E1-7EAA955B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4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985D-4DBA-721C-2EE0-6C2A1847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A8EB9-CF15-EFFA-8E97-BBBA638FC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E1F7-BE0E-F35B-DEA6-9AD006D2A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6A06C-C932-C1E0-2552-EA4A82BE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021F5-CB3E-4C55-CB22-668697DD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F1D6-98AB-4045-67AE-363CEB8C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68E72-B100-FF93-EE2A-3B83B610F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57388-1EB7-9D0E-7BAF-A12B3C385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B87A5-5C03-894C-7E16-350A4046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A346B-7FBC-B3D1-135C-F201E544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896D6-4D05-975F-3DF5-C10EC64C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6986-F694-66EA-B1D4-6A136581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CD1CA-83A9-48E8-C9F1-035D5235B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D02CF-8FDF-DC5C-A18F-A23499B3A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DB1D6-AAE8-F76A-7418-DDB04947A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F0568-BBC0-3F02-8FE4-0140E081B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6E18DE-679C-C4DF-EBAB-6D79749F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EE4D2-AC3A-CB81-1C4A-86E48002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B24B6-F7EF-148E-892B-E9555918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86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112-D1EE-22F9-681D-3F0CCDA4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CB2BF-1C8C-2B82-DC13-B30B8742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CA409-2D86-9DC1-2EA7-440E82629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6F6DB-ABA7-473A-27A8-98CA39C9C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7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A934C-4F6B-36EE-540D-C8FC6404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AA04A-81B0-863C-B545-A6061B514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4CEDB-8664-85A2-9052-E69C742F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4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17D6E-7C4D-18BD-3556-09AD45A2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9658C-9CB9-E83C-0491-4B6F7B5FE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9570D-6410-27B6-83A9-6E3FC4742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21AE8-AFD2-A06D-C48D-205FC3FE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4B001-9D8B-536B-383F-EAEC5C1D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055D1-88AB-DD05-66E4-DCF16381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C5C1-7EAD-1AAC-4DE7-34F567F63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625CB-6757-34D1-A41F-A9C784540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76705-6304-AB31-589C-7E97B678A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154F1-7BF2-17D9-D3A2-03B9A50F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9CC9E-3089-582D-7323-3C597B54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3F5B9-9741-97FE-EA84-99E48A48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2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3DD70-B33C-4717-E236-120B9952E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412B-7EB3-FDAA-F7C4-AEE0A3FD8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85E7A-815B-24C6-4CF9-334224EF1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6BF1C-9E5F-45C7-A6BE-606ACED391F5}" type="datetimeFigureOut">
              <a:rPr lang="en-US" smtClean="0"/>
              <a:t>7/1/2023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F16E-74D7-52CE-CBC4-780DCC385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09151-9145-ED4D-AB36-8CE57FBA0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B4925-2F0B-48EA-B32A-90458189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8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6927781-AF6A-A8D7-03CC-82F30706F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443" y="2997724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62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ircle, graphics, symbol, logo&#10;&#10;Description automatically generated">
            <a:extLst>
              <a:ext uri="{FF2B5EF4-FFF2-40B4-BE49-F238E27FC236}">
                <a16:creationId xmlns:a16="http://schemas.microsoft.com/office/drawing/2014/main" id="{1AA57639-582D-2BE5-01BB-D366FE3A4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600" y="3074810"/>
            <a:ext cx="288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29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Dantas</dc:creator>
  <cp:lastModifiedBy>Dantas</cp:lastModifiedBy>
  <cp:revision>3</cp:revision>
  <dcterms:created xsi:type="dcterms:W3CDTF">2023-07-01T17:07:56Z</dcterms:created>
  <dcterms:modified xsi:type="dcterms:W3CDTF">2023-07-01T17:15:21Z</dcterms:modified>
</cp:coreProperties>
</file>