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5986B-3017-60A9-1D17-E6C3900B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120809-73CE-8144-EEC8-2ECD0A63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FDB38-8A3F-AA82-F256-A71AC6DB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26B5F-1237-69B0-4F7F-D3C4FE84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281B3-3805-F02A-EFB0-4602ACFE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9A2E-FDE8-25C8-1CBA-135C592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68EBD-B963-8946-10DD-FF0CC188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64DF2-D3D5-3AFA-4C09-A3A2389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87960-CC35-CEDB-FF3E-3DE1729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C882A-5270-3602-4BEB-B2AA137E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6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01CB8-1ADA-00A4-3F25-A7C2C759A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EDCFD5-4C38-384E-74E2-1B64EE742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375DC-F37C-E8D4-AEE3-FBB13AE5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A76A-ECA5-ED77-A4A5-F80A9E98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77382-CBBF-C690-6B8D-7A579CEF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8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24411-5CA5-5E5C-DE6D-10714751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21A5C-7BD6-4EEE-E4B6-45D85EFB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D41AD-6B24-D7CB-8A8E-87E46A3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BE112-653E-D4E4-38B8-97912EA6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9D3EA-8C4F-ED05-A742-8D4ED7C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D5D87-DB2D-65FA-59BE-A7A5F52A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3A923-4F16-6EE7-8D40-6C11952E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F6676-84C3-7CCA-1A67-30121288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C8B389-63DE-1F44-BC09-8B20A78A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EEE4F-6B38-2608-3515-9F63DCA4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4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7AE0-C1F2-C545-356E-2F38015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0F150-3095-DD5B-26FE-8A0C56BE2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EA4E6-F909-2E18-B92E-31BBE6030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5C23D-E844-B143-7108-3AD38807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D10E2-2E18-B09D-D774-A438B3F3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25907-4FA3-9407-2AE3-D17D554F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17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3F287-6597-95B4-4429-D18EE1A0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13848-73E4-04AF-BCCD-E75303B5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DA1AA-88F9-07D4-3F25-259B0307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BB397-B685-F248-E98F-4B6E3ECA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74B2B-F8B2-DF31-E329-24B0B7B0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EACEAB-B228-6A3C-ED25-71EB9C2B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C778D-3173-0B06-3EF1-86B933E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B9106E-D593-17C6-DC2B-3851182E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69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666A0-1107-D61D-E9F4-1872376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BEC7E1-EA4F-139D-DD4A-5BC48990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4B135C-02DF-5C0A-142B-7DD52844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86D307-4139-F471-059B-809C8939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4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480F4-ABEB-8912-6A62-BF649A9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2302D2-100E-469A-6FD2-2CD1AE0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0B599-949A-FD80-69AB-91C9CF66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9452-3968-98F5-7811-298D257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35DF3-BF01-D8CE-9047-BD30EE06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EDCB94-5A39-1239-2133-F9BC0C8E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9EC31-87E1-4985-40AD-233BC9C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77631-8576-5FBF-5DDC-285CBCF8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EB791-D440-A3D2-0790-83E74856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9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A8EFC-730A-4165-83F0-E03285F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209B0-80C5-B3CB-81B9-3F9194B2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BCE133-911E-7C2C-755E-883B69EA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DCA294-762A-CD2C-E804-AF544A7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3369A-8810-62BC-7846-CB1E9A8D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C6450-1D33-7C24-7223-71797AB0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3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67A46E-19DF-CE82-6F6D-4AB1B434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0520C-8F71-651A-2EA8-5024F032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282D6-9CC6-7E46-5FD1-71F6590B6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106CD-F36D-4CBE-B623-10DF41EADCF6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F0DDD-C5B7-67F5-E120-16C0DF150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0EFFA-72E0-D8A1-7C47-8663A4FE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4C8A-B09E-4E64-A6AB-85D8C424DF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49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BEC50-734F-BFDF-6E4F-8F0993D3A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Naruto Uzumaki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8AAEA-3C68-0B21-13F7-B60EABF3E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Masashi </a:t>
            </a:r>
            <a:r>
              <a:rPr lang="es-CO" dirty="0" err="1"/>
              <a:t>Kishimoto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9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29F-7E90-1315-30EF-8D069AF5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Naruto Uzumaki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1126A-1E87-644C-3535-6B96E717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Naruto Uzumaki (</a:t>
            </a:r>
            <a:r>
              <a:rPr lang="ja-JP" altLang="es-CO" dirty="0"/>
              <a:t>うずまきナルト </a:t>
            </a:r>
            <a:r>
              <a:rPr lang="es-CO" dirty="0"/>
              <a:t>Uzumaki Naruto?) es el personaje protagonista del manga y anime Naruto, creado por el </a:t>
            </a:r>
            <a:r>
              <a:rPr lang="es-CO" dirty="0" err="1"/>
              <a:t>mangaka</a:t>
            </a:r>
            <a:r>
              <a:rPr lang="es-CO" dirty="0"/>
              <a:t> Masashi </a:t>
            </a:r>
            <a:r>
              <a:rPr lang="es-CO" dirty="0" err="1"/>
              <a:t>Kishimoto</a:t>
            </a:r>
            <a:r>
              <a:rPr lang="es-CO" dirty="0"/>
              <a:t>. En un principio, </a:t>
            </a:r>
            <a:r>
              <a:rPr lang="es-CO" dirty="0" err="1"/>
              <a:t>Kishimoto</a:t>
            </a:r>
            <a:r>
              <a:rPr lang="es-CO" dirty="0"/>
              <a:t> quería crear un personaje que resultara «simple y estúpido», aunque luego lo dotó con un «pasado oscuro» para, según sus propias palabras, hacerlo único. </a:t>
            </a:r>
            <a:r>
              <a:rPr lang="es-CO"/>
              <a:t>El diseño inicial se modificó varias veces, cambiando constantemente su vestuario para darle un aspecto más llamativo y facilitar el proceso de dibujo.</a:t>
            </a:r>
          </a:p>
        </p:txBody>
      </p:sp>
    </p:spTree>
    <p:extLst>
      <p:ext uri="{BB962C8B-B14F-4D97-AF65-F5344CB8AC3E}">
        <p14:creationId xmlns:p14="http://schemas.microsoft.com/office/powerpoint/2010/main" val="36656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0990-4BC7-0CC2-344B-940B1FD8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Naruto Uzumaki – Infancia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80630-5F78-DC53-1A83-E5D4D2EB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Nació en la Aldea Oculta de la Hoja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Huérfano desde el nacimiento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Aislado y rechazado por los aldeanos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Conoció a Sasuke </a:t>
            </a:r>
            <a:r>
              <a:rPr lang="es-ES" dirty="0" err="1"/>
              <a:t>Uchiha</a:t>
            </a:r>
            <a:r>
              <a:rPr lang="es-ES" dirty="0"/>
              <a:t> y Sakura </a:t>
            </a:r>
            <a:r>
              <a:rPr lang="es-ES" dirty="0" err="1"/>
              <a:t>Haruno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convirtió en estudiante de </a:t>
            </a:r>
            <a:r>
              <a:rPr lang="es-ES" dirty="0" err="1"/>
              <a:t>Kakashi</a:t>
            </a:r>
            <a:r>
              <a:rPr lang="es-ES" dirty="0"/>
              <a:t> </a:t>
            </a:r>
            <a:r>
              <a:rPr lang="es-ES" dirty="0" err="1"/>
              <a:t>Hatake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destacó por sus travesuras y payasadas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Demostró una gran determinación y perseverancia</a:t>
            </a:r>
          </a:p>
          <a:p>
            <a:endParaRPr lang="es-CO" dirty="0"/>
          </a:p>
        </p:txBody>
      </p:sp>
      <p:pic>
        <p:nvPicPr>
          <p:cNvPr id="1027" name="Picture 3" descr="Imagen de Naruto Uzumaki como un niño">
            <a:extLst>
              <a:ext uri="{FF2B5EF4-FFF2-40B4-BE49-F238E27FC236}">
                <a16:creationId xmlns:a16="http://schemas.microsoft.com/office/drawing/2014/main" id="{AC0F6C4C-4FC8-62A2-5D41-670B07DF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727" y="1141476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15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Naruto Uzumaki</vt:lpstr>
      <vt:lpstr>Naruto Uzumaki</vt:lpstr>
      <vt:lpstr>Naruto Uzumaki – Infancia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Padilla Agudelo</dc:creator>
  <cp:lastModifiedBy>Jesse Padilla Agudelo</cp:lastModifiedBy>
  <cp:revision>4</cp:revision>
  <dcterms:created xsi:type="dcterms:W3CDTF">2024-07-16T19:37:36Z</dcterms:created>
  <dcterms:modified xsi:type="dcterms:W3CDTF">2024-07-16T20:19:31Z</dcterms:modified>
</cp:coreProperties>
</file>