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gif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gif"/><Relationship Id="rId4" Type="http://schemas.openxmlformats.org/officeDocument/2006/relationships/image" Target="../media/image04.png"/><Relationship Id="rId5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gif"/><Relationship Id="rId4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Kernel Space vs. User Space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File I/O Speed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78149"/>
            <a:ext cx="2265350" cy="22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878650" y="0"/>
            <a:ext cx="2265350" cy="22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Jacob Adkins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Space vs. Kernel Space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787" y="1260625"/>
            <a:ext cx="5378425" cy="36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74275"/>
            <a:ext cx="1569225" cy="15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574775" y="0"/>
            <a:ext cx="1569225" cy="15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Kernel Modules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4275"/>
            <a:ext cx="1569225" cy="15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574775" y="0"/>
            <a:ext cx="1569225" cy="15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8189" y="173026"/>
            <a:ext cx="4841174" cy="47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Experiment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4275"/>
            <a:ext cx="1569225" cy="15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574775" y="0"/>
            <a:ext cx="1569225" cy="15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646" y="1147225"/>
            <a:ext cx="4420225" cy="30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8050" y="1618378"/>
            <a:ext cx="2751650" cy="21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Results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4275"/>
            <a:ext cx="1569225" cy="15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574775" y="0"/>
            <a:ext cx="1569225" cy="15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975" y="1250675"/>
            <a:ext cx="6724550" cy="46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Explanations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4275"/>
            <a:ext cx="1569225" cy="15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574775" y="0"/>
            <a:ext cx="1569225" cy="15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The build system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The environment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The functions used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The implementation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78149"/>
            <a:ext cx="2265350" cy="22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878650" y="0"/>
            <a:ext cx="2265350" cy="22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