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Factors Associated with High Income</a:t>
            </a:r>
            <a:br>
              <a:rPr lang="en-US" dirty="0"/>
            </a:br>
            <a:r>
              <a:rPr lang="en-US" sz="4800" dirty="0"/>
              <a:t>Micro-Project #1</a:t>
            </a:r>
            <a:br>
              <a:rPr lang="en-US" sz="4800" dirty="0"/>
            </a:br>
            <a:r>
              <a:rPr lang="en-US" sz="4800" dirty="0"/>
              <a:t>https://github.com/jpadwor1/ANA500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Padworski</a:t>
            </a:r>
          </a:p>
          <a:p>
            <a:r>
              <a:rPr lang="en-US" dirty="0"/>
              <a:t>10/5/2025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aim to understand which demographic and work-related factors are associated with higher income in the Adult Income dataset. Specifically, we will explore how variables such as age, education, occupation, work hours, marital status, and capital gains/losses relate to the probability that an individual’s annual income exceeds $50K.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H1 (Education): Individuals with higher education-num have a higher probability of income == &gt;50K than those with lower education-num.</a:t>
            </a:r>
          </a:p>
          <a:p>
            <a:pPr lvl="1"/>
            <a:r>
              <a:rPr lang="en-US" dirty="0"/>
              <a:t>H0: Mean high-income rate is equal across education levels.</a:t>
            </a:r>
          </a:p>
          <a:p>
            <a:pPr lvl="1"/>
            <a:r>
              <a:rPr lang="en-US" dirty="0"/>
              <a:t>HA: Mean high-income rate increases with education level.</a:t>
            </a:r>
          </a:p>
          <a:p>
            <a:r>
              <a:rPr lang="en-US" dirty="0"/>
              <a:t>H2 (Work hours): hours-per-week is positively associated with &gt;50K income.</a:t>
            </a:r>
          </a:p>
          <a:p>
            <a:pPr lvl="1"/>
            <a:r>
              <a:rPr lang="en-US" dirty="0"/>
              <a:t>H0: Mean hours are equal between &lt;=50K and &gt;50K.</a:t>
            </a:r>
          </a:p>
          <a:p>
            <a:pPr lvl="1"/>
            <a:r>
              <a:rPr lang="en-US" dirty="0"/>
              <a:t>HA: Mean hours are higher in the &gt;50K group.</a:t>
            </a:r>
          </a:p>
          <a:p>
            <a:r>
              <a:rPr lang="en-US" dirty="0"/>
              <a:t>H3 (Marital status): Being married (e.g., Married-civ-spouse) is associated with a higher &gt;50K rate compared with non-married categories.</a:t>
            </a:r>
          </a:p>
          <a:p>
            <a:pPr lvl="1"/>
            <a:r>
              <a:rPr lang="en-US" dirty="0"/>
              <a:t>H0: High-income rate is independent of marital status.</a:t>
            </a:r>
          </a:p>
          <a:p>
            <a:pPr lvl="1"/>
            <a:r>
              <a:rPr lang="en-US" dirty="0"/>
              <a:t>HA: High-income rate differs by marital status (expected higher for married).</a:t>
            </a:r>
          </a:p>
          <a:p>
            <a:r>
              <a:rPr lang="en-US" dirty="0"/>
              <a:t>H4 (Occupation): occupation groups differ in high-income rates.</a:t>
            </a:r>
          </a:p>
          <a:p>
            <a:pPr lvl="1"/>
            <a:r>
              <a:rPr lang="en-US" dirty="0"/>
              <a:t>H0: High-income rate is equal across occupations.</a:t>
            </a:r>
          </a:p>
          <a:p>
            <a:pPr lvl="1"/>
            <a:r>
              <a:rPr lang="en-US" dirty="0"/>
              <a:t>HA: At least one occupation has a different high-income rate.</a:t>
            </a:r>
          </a:p>
          <a:p>
            <a:r>
              <a:rPr lang="en-US" dirty="0"/>
              <a:t>H5 (Capital gains): Positive capital-gain is associated with higher odds of &gt;50K.</a:t>
            </a:r>
          </a:p>
          <a:p>
            <a:pPr lvl="1"/>
            <a:r>
              <a:rPr lang="en-US" dirty="0"/>
              <a:t>H0: High-income rate is independent of having any capital gains.</a:t>
            </a:r>
          </a:p>
          <a:p>
            <a:pPr lvl="1"/>
            <a:r>
              <a:rPr lang="en-US" dirty="0"/>
              <a:t>HA: High-income rate is higher when capital-gain &gt; 0.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BF6EBB-EE35-2C8A-7971-8DE5A090F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4"/>
            <a:ext cx="1126462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Adult Income dataset (also known as “Census Income”)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UCI Machine Learning Repository / pre-downloaded CSV file adult_income.csv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Size: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~32,561 records, 15 columns (demographic, work, and income variables)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Acquisition Steps: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dataset relevant to income classification and socioeconomic analysis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Downloaded CSV file to local environment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Imported using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Verified schema, column names, and data types (df.info(),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df.describe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Trimmed whitespace from categorical columns to avoid grouping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D9CFE7-0D28-3956-698D-D3DA68DCA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2"/>
            <a:ext cx="929831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Initial Cleaning: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Replaced ?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missing entries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Imputed missing categorical values with mode and numeric with median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binary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high_income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 (&gt;50K vs &lt;=50K)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any_capital_gain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loss flags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education-num to string labels for easier grouping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Collapsed rare categorical levels (&lt; 1%) into “Other”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Outlier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IQR capping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hours-per-week to reduce the influence of extreme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Clean, analysis-ready dataset for exploratory analysis and hypothesis testing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32K+ rows with consistent formats and meaningful derived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&lt;select analytical technique, build models&gt;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531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Factors Associated with High Income Micro-Project #1 https://github.com/jpadwor1/ANA500</vt:lpstr>
      <vt:lpstr>Problem Statement</vt:lpstr>
      <vt:lpstr>Hypothesis Formulation</vt:lpstr>
      <vt:lpstr>Acquire</vt:lpstr>
      <vt:lpstr>Prepare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john padworski</cp:lastModifiedBy>
  <cp:revision>4</cp:revision>
  <dcterms:created xsi:type="dcterms:W3CDTF">2022-03-01T22:05:03Z</dcterms:created>
  <dcterms:modified xsi:type="dcterms:W3CDTF">2025-10-05T20:18:24Z</dcterms:modified>
</cp:coreProperties>
</file>