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7684E-B440-4193-BA04-D75FE30E284A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302DA-45C6-4FD3-92F0-E4F33F3021D4}">
      <dgm:prSet/>
      <dgm:spPr/>
      <dgm:t>
        <a:bodyPr/>
        <a:lstStyle/>
        <a:p>
          <a:r>
            <a:rPr lang="en-US" b="1" i="0" baseline="0"/>
            <a:t>Initial Cleaning:</a:t>
          </a:r>
          <a:endParaRPr lang="en-US"/>
        </a:p>
      </dgm:t>
    </dgm:pt>
    <dgm:pt modelId="{F34D167A-2E28-4338-BD41-F177D736770E}" type="parTrans" cxnId="{DED0F5BE-E19F-4381-9375-2A8AE0AFA431}">
      <dgm:prSet/>
      <dgm:spPr/>
      <dgm:t>
        <a:bodyPr/>
        <a:lstStyle/>
        <a:p>
          <a:endParaRPr lang="en-US"/>
        </a:p>
      </dgm:t>
    </dgm:pt>
    <dgm:pt modelId="{BCD4EE48-C665-4694-ACCC-E5A79C7E2F4A}" type="sibTrans" cxnId="{DED0F5BE-E19F-4381-9375-2A8AE0AFA431}">
      <dgm:prSet/>
      <dgm:spPr/>
      <dgm:t>
        <a:bodyPr/>
        <a:lstStyle/>
        <a:p>
          <a:endParaRPr lang="en-US"/>
        </a:p>
      </dgm:t>
    </dgm:pt>
    <dgm:pt modelId="{649CEF39-A41F-4408-A4F5-62186732296F}">
      <dgm:prSet/>
      <dgm:spPr/>
      <dgm:t>
        <a:bodyPr/>
        <a:lstStyle/>
        <a:p>
          <a:r>
            <a:rPr lang="en-US" b="0" i="0" baseline="0"/>
            <a:t>Replaced ? with NaN for missing entries</a:t>
          </a:r>
          <a:endParaRPr lang="en-US"/>
        </a:p>
      </dgm:t>
    </dgm:pt>
    <dgm:pt modelId="{F4283356-3CA2-49EB-BCF6-33FCD0D217C9}" type="parTrans" cxnId="{06BB08E2-1514-4EB6-99AC-09162D173468}">
      <dgm:prSet/>
      <dgm:spPr/>
      <dgm:t>
        <a:bodyPr/>
        <a:lstStyle/>
        <a:p>
          <a:endParaRPr lang="en-US"/>
        </a:p>
      </dgm:t>
    </dgm:pt>
    <dgm:pt modelId="{B1FF43BF-9AC5-434A-BF5E-0B27962C483B}" type="sibTrans" cxnId="{06BB08E2-1514-4EB6-99AC-09162D173468}">
      <dgm:prSet/>
      <dgm:spPr/>
      <dgm:t>
        <a:bodyPr/>
        <a:lstStyle/>
        <a:p>
          <a:endParaRPr lang="en-US"/>
        </a:p>
      </dgm:t>
    </dgm:pt>
    <dgm:pt modelId="{6E14E3BE-4C5B-4614-9583-8F9BEF9C0330}">
      <dgm:prSet/>
      <dgm:spPr/>
      <dgm:t>
        <a:bodyPr/>
        <a:lstStyle/>
        <a:p>
          <a:r>
            <a:rPr lang="en-US"/>
            <a:t>Imputed missing categorical values with mode (most frequent category)</a:t>
          </a:r>
        </a:p>
      </dgm:t>
    </dgm:pt>
    <dgm:pt modelId="{49440172-682A-49C9-9806-DCAD16B022DF}" type="parTrans" cxnId="{27F7958E-4FF6-4AD5-8510-2C54B4C4BEF1}">
      <dgm:prSet/>
      <dgm:spPr/>
      <dgm:t>
        <a:bodyPr/>
        <a:lstStyle/>
        <a:p>
          <a:endParaRPr lang="en-US"/>
        </a:p>
      </dgm:t>
    </dgm:pt>
    <dgm:pt modelId="{9D37B3AE-1670-40E0-B690-1935E3A084FB}" type="sibTrans" cxnId="{27F7958E-4FF6-4AD5-8510-2C54B4C4BEF1}">
      <dgm:prSet/>
      <dgm:spPr/>
      <dgm:t>
        <a:bodyPr/>
        <a:lstStyle/>
        <a:p>
          <a:endParaRPr lang="en-US"/>
        </a:p>
      </dgm:t>
    </dgm:pt>
    <dgm:pt modelId="{5FE559E1-0FE9-4DBF-B1F7-8CE72F94B0A1}">
      <dgm:prSet/>
      <dgm:spPr/>
      <dgm:t>
        <a:bodyPr/>
        <a:lstStyle/>
        <a:p>
          <a:r>
            <a:rPr lang="en-US"/>
            <a:t>Imputed missing numeric values with median to avoid the influence of outliers and better       </a:t>
          </a:r>
        </a:p>
      </dgm:t>
    </dgm:pt>
    <dgm:pt modelId="{8B926C73-2CC0-4B05-9C98-6A556AF2022A}" type="parTrans" cxnId="{74CB2766-3071-40CF-89FF-3905713E343D}">
      <dgm:prSet/>
      <dgm:spPr/>
      <dgm:t>
        <a:bodyPr/>
        <a:lstStyle/>
        <a:p>
          <a:endParaRPr lang="en-US"/>
        </a:p>
      </dgm:t>
    </dgm:pt>
    <dgm:pt modelId="{F2C890B1-6C21-420E-8675-6AE45B856258}" type="sibTrans" cxnId="{74CB2766-3071-40CF-89FF-3905713E343D}">
      <dgm:prSet/>
      <dgm:spPr/>
      <dgm:t>
        <a:bodyPr/>
        <a:lstStyle/>
        <a:p>
          <a:endParaRPr lang="en-US"/>
        </a:p>
      </dgm:t>
    </dgm:pt>
    <dgm:pt modelId="{0B6695F7-8E2D-4C6E-81D7-B2C50588BF0D}">
      <dgm:prSet/>
      <dgm:spPr/>
      <dgm:t>
        <a:bodyPr/>
        <a:lstStyle/>
        <a:p>
          <a:r>
            <a:rPr lang="en-US"/>
            <a:t>represent skewed distributions</a:t>
          </a:r>
        </a:p>
      </dgm:t>
    </dgm:pt>
    <dgm:pt modelId="{AF14EC88-A714-44D4-9B17-7688F7007D7F}" type="parTrans" cxnId="{9D2F53E6-3785-4FCA-9EB6-29897879FFBE}">
      <dgm:prSet/>
      <dgm:spPr/>
      <dgm:t>
        <a:bodyPr/>
        <a:lstStyle/>
        <a:p>
          <a:endParaRPr lang="en-US"/>
        </a:p>
      </dgm:t>
    </dgm:pt>
    <dgm:pt modelId="{9D518AE6-FD27-429B-8F70-69E3DE9A9A5A}" type="sibTrans" cxnId="{9D2F53E6-3785-4FCA-9EB6-29897879FFBE}">
      <dgm:prSet/>
      <dgm:spPr/>
      <dgm:t>
        <a:bodyPr/>
        <a:lstStyle/>
        <a:p>
          <a:endParaRPr lang="en-US"/>
        </a:p>
      </dgm:t>
    </dgm:pt>
    <dgm:pt modelId="{756F21FD-C867-4CB7-95F2-0BE1D3787AFB}">
      <dgm:prSet/>
      <dgm:spPr/>
      <dgm:t>
        <a:bodyPr/>
        <a:lstStyle/>
        <a:p>
          <a:r>
            <a:rPr lang="en-US" b="0" i="0" baseline="0"/>
            <a:t>Removed duplicate rows</a:t>
          </a:r>
          <a:endParaRPr lang="en-US"/>
        </a:p>
      </dgm:t>
    </dgm:pt>
    <dgm:pt modelId="{2A5F3838-7EB3-4D00-BB5F-DD36D5583AEA}" type="parTrans" cxnId="{632B23DB-E91D-415A-A9A0-5D5C381DB513}">
      <dgm:prSet/>
      <dgm:spPr/>
      <dgm:t>
        <a:bodyPr/>
        <a:lstStyle/>
        <a:p>
          <a:endParaRPr lang="en-US"/>
        </a:p>
      </dgm:t>
    </dgm:pt>
    <dgm:pt modelId="{C27BA490-4942-45A5-8276-0F1C956F2769}" type="sibTrans" cxnId="{632B23DB-E91D-415A-A9A0-5D5C381DB513}">
      <dgm:prSet/>
      <dgm:spPr/>
      <dgm:t>
        <a:bodyPr/>
        <a:lstStyle/>
        <a:p>
          <a:endParaRPr lang="en-US"/>
        </a:p>
      </dgm:t>
    </dgm:pt>
    <dgm:pt modelId="{97E4A36E-74C8-4298-A0AE-C3D77CAD7286}">
      <dgm:prSet/>
      <dgm:spPr/>
      <dgm:t>
        <a:bodyPr/>
        <a:lstStyle/>
        <a:p>
          <a:r>
            <a:rPr lang="en-US" b="1" i="0" baseline="0"/>
            <a:t>Feature Engineering:</a:t>
          </a:r>
          <a:endParaRPr lang="en-US"/>
        </a:p>
      </dgm:t>
    </dgm:pt>
    <dgm:pt modelId="{4B5E9977-4C67-401A-AC30-5FC16C66ED10}" type="parTrans" cxnId="{95806180-7162-4396-9C81-02A4C18D1C7B}">
      <dgm:prSet/>
      <dgm:spPr/>
      <dgm:t>
        <a:bodyPr/>
        <a:lstStyle/>
        <a:p>
          <a:endParaRPr lang="en-US"/>
        </a:p>
      </dgm:t>
    </dgm:pt>
    <dgm:pt modelId="{1F072BC8-417D-488B-988C-DB44E0292B7F}" type="sibTrans" cxnId="{95806180-7162-4396-9C81-02A4C18D1C7B}">
      <dgm:prSet/>
      <dgm:spPr/>
      <dgm:t>
        <a:bodyPr/>
        <a:lstStyle/>
        <a:p>
          <a:endParaRPr lang="en-US"/>
        </a:p>
      </dgm:t>
    </dgm:pt>
    <dgm:pt modelId="{EDBD65F7-50E5-4CBC-8B53-302000C3F643}">
      <dgm:prSet/>
      <dgm:spPr/>
      <dgm:t>
        <a:bodyPr/>
        <a:lstStyle/>
        <a:p>
          <a:r>
            <a:rPr lang="en-US" b="0" i="0" baseline="0"/>
            <a:t>Created binary </a:t>
          </a:r>
          <a:r>
            <a:rPr lang="en-US" i="0" baseline="0"/>
            <a:t>high_income target (&gt;50K vs &lt;=50K)</a:t>
          </a:r>
          <a:endParaRPr lang="en-US"/>
        </a:p>
      </dgm:t>
    </dgm:pt>
    <dgm:pt modelId="{2EA619A9-0968-4D0A-8330-E99D11547B72}" type="parTrans" cxnId="{77E77258-8200-47F9-94E4-3F22474AD934}">
      <dgm:prSet/>
      <dgm:spPr/>
      <dgm:t>
        <a:bodyPr/>
        <a:lstStyle/>
        <a:p>
          <a:endParaRPr lang="en-US"/>
        </a:p>
      </dgm:t>
    </dgm:pt>
    <dgm:pt modelId="{3BEDB6C3-42A7-4DFD-85C8-5FE1D9F13397}" type="sibTrans" cxnId="{77E77258-8200-47F9-94E4-3F22474AD934}">
      <dgm:prSet/>
      <dgm:spPr/>
      <dgm:t>
        <a:bodyPr/>
        <a:lstStyle/>
        <a:p>
          <a:endParaRPr lang="en-US"/>
        </a:p>
      </dgm:t>
    </dgm:pt>
    <dgm:pt modelId="{15980FE8-482D-4781-BADE-119F4A0874E9}">
      <dgm:prSet/>
      <dgm:spPr/>
      <dgm:t>
        <a:bodyPr/>
        <a:lstStyle/>
        <a:p>
          <a:r>
            <a:rPr lang="en-US" i="0" baseline="0"/>
            <a:t>Added any_capital_gain / loss flags</a:t>
          </a:r>
          <a:endParaRPr lang="en-US"/>
        </a:p>
      </dgm:t>
    </dgm:pt>
    <dgm:pt modelId="{842EDF3C-D488-4761-BFE7-91F8ADD6DFB3}" type="parTrans" cxnId="{24F13CC5-7451-4B14-A694-F7737464E3DD}">
      <dgm:prSet/>
      <dgm:spPr/>
      <dgm:t>
        <a:bodyPr/>
        <a:lstStyle/>
        <a:p>
          <a:endParaRPr lang="en-US"/>
        </a:p>
      </dgm:t>
    </dgm:pt>
    <dgm:pt modelId="{70F9E657-F818-4752-911D-FC765415C08D}" type="sibTrans" cxnId="{24F13CC5-7451-4B14-A694-F7737464E3DD}">
      <dgm:prSet/>
      <dgm:spPr/>
      <dgm:t>
        <a:bodyPr/>
        <a:lstStyle/>
        <a:p>
          <a:endParaRPr lang="en-US"/>
        </a:p>
      </dgm:t>
    </dgm:pt>
    <dgm:pt modelId="{F0FF168F-8FD2-498B-9DD1-AFA0B442D5CA}">
      <dgm:prSet/>
      <dgm:spPr/>
      <dgm:t>
        <a:bodyPr/>
        <a:lstStyle/>
        <a:p>
          <a:r>
            <a:rPr lang="en-US" b="0" i="0" baseline="0"/>
            <a:t>Converted education-num to string labels for easier grouping</a:t>
          </a:r>
          <a:endParaRPr lang="en-US"/>
        </a:p>
      </dgm:t>
    </dgm:pt>
    <dgm:pt modelId="{56D4E2FA-0953-4E20-8BF4-E8054E7772EE}" type="parTrans" cxnId="{4AD795B1-FE88-4C0F-9892-DFE7C5E5CD8F}">
      <dgm:prSet/>
      <dgm:spPr/>
      <dgm:t>
        <a:bodyPr/>
        <a:lstStyle/>
        <a:p>
          <a:endParaRPr lang="en-US"/>
        </a:p>
      </dgm:t>
    </dgm:pt>
    <dgm:pt modelId="{733D396A-7EBD-48AB-A6DA-8B34BC73FFE0}" type="sibTrans" cxnId="{4AD795B1-FE88-4C0F-9892-DFE7C5E5CD8F}">
      <dgm:prSet/>
      <dgm:spPr/>
      <dgm:t>
        <a:bodyPr/>
        <a:lstStyle/>
        <a:p>
          <a:endParaRPr lang="en-US"/>
        </a:p>
      </dgm:t>
    </dgm:pt>
    <dgm:pt modelId="{72E3093D-AB73-4017-A79D-212906D3E872}">
      <dgm:prSet/>
      <dgm:spPr/>
      <dgm:t>
        <a:bodyPr/>
        <a:lstStyle/>
        <a:p>
          <a:r>
            <a:rPr lang="en-US" b="0" i="0" baseline="0"/>
            <a:t>Collapsed rare categorical levels (&lt; 1%) into “Other”</a:t>
          </a:r>
          <a:endParaRPr lang="en-US"/>
        </a:p>
      </dgm:t>
    </dgm:pt>
    <dgm:pt modelId="{100068BA-1831-4307-AB95-F91C9AFB99FF}" type="parTrans" cxnId="{C4D3C80E-B060-4E19-907F-E4D7D2A1C1A0}">
      <dgm:prSet/>
      <dgm:spPr/>
      <dgm:t>
        <a:bodyPr/>
        <a:lstStyle/>
        <a:p>
          <a:endParaRPr lang="en-US"/>
        </a:p>
      </dgm:t>
    </dgm:pt>
    <dgm:pt modelId="{F2389124-45D9-4FA6-A15E-6D807772B075}" type="sibTrans" cxnId="{C4D3C80E-B060-4E19-907F-E4D7D2A1C1A0}">
      <dgm:prSet/>
      <dgm:spPr/>
      <dgm:t>
        <a:bodyPr/>
        <a:lstStyle/>
        <a:p>
          <a:endParaRPr lang="en-US"/>
        </a:p>
      </dgm:t>
    </dgm:pt>
    <dgm:pt modelId="{FC76413E-15DF-40FE-A731-972905D00DA3}">
      <dgm:prSet/>
      <dgm:spPr/>
      <dgm:t>
        <a:bodyPr/>
        <a:lstStyle/>
        <a:p>
          <a:r>
            <a:rPr lang="en-US" b="1" i="0" baseline="0"/>
            <a:t>Outlier Handling:</a:t>
          </a:r>
          <a:endParaRPr lang="en-US"/>
        </a:p>
      </dgm:t>
    </dgm:pt>
    <dgm:pt modelId="{91B15BF7-063F-4419-AC24-D2F02B620191}" type="parTrans" cxnId="{737A2699-0DE7-468C-9A06-0FA4F725101C}">
      <dgm:prSet/>
      <dgm:spPr/>
      <dgm:t>
        <a:bodyPr/>
        <a:lstStyle/>
        <a:p>
          <a:endParaRPr lang="en-US"/>
        </a:p>
      </dgm:t>
    </dgm:pt>
    <dgm:pt modelId="{57F94324-833C-49B3-9077-B3F8A8A912BE}" type="sibTrans" cxnId="{737A2699-0DE7-468C-9A06-0FA4F725101C}">
      <dgm:prSet/>
      <dgm:spPr/>
      <dgm:t>
        <a:bodyPr/>
        <a:lstStyle/>
        <a:p>
          <a:endParaRPr lang="en-US"/>
        </a:p>
      </dgm:t>
    </dgm:pt>
    <dgm:pt modelId="{E3D02E75-DBD4-4AC2-A1F6-7D6BE75DA4BB}">
      <dgm:prSet/>
      <dgm:spPr/>
      <dgm:t>
        <a:bodyPr/>
        <a:lstStyle/>
        <a:p>
          <a:r>
            <a:rPr lang="en-US" b="0" i="0" baseline="0"/>
            <a:t>Applied </a:t>
          </a:r>
          <a:r>
            <a:rPr lang="en-US" i="0" baseline="0"/>
            <a:t>IQR capping </a:t>
          </a:r>
          <a:r>
            <a:rPr lang="en-US" b="0" i="0" baseline="0"/>
            <a:t>to hours-per-week to reduce the influence of extreme values</a:t>
          </a:r>
          <a:endParaRPr lang="en-US"/>
        </a:p>
      </dgm:t>
    </dgm:pt>
    <dgm:pt modelId="{D3262A64-0657-48AF-A2FC-D22810F27ACD}" type="parTrans" cxnId="{FBFA5F84-89C7-4B5D-82F3-9566619AF785}">
      <dgm:prSet/>
      <dgm:spPr/>
      <dgm:t>
        <a:bodyPr/>
        <a:lstStyle/>
        <a:p>
          <a:endParaRPr lang="en-US"/>
        </a:p>
      </dgm:t>
    </dgm:pt>
    <dgm:pt modelId="{884197BC-5ED1-4370-825E-7BC8AE272DBF}" type="sibTrans" cxnId="{FBFA5F84-89C7-4B5D-82F3-9566619AF785}">
      <dgm:prSet/>
      <dgm:spPr/>
      <dgm:t>
        <a:bodyPr/>
        <a:lstStyle/>
        <a:p>
          <a:endParaRPr lang="en-US"/>
        </a:p>
      </dgm:t>
    </dgm:pt>
    <dgm:pt modelId="{EBEC1F4B-3132-4885-99E2-A5B1F3FC674C}">
      <dgm:prSet/>
      <dgm:spPr/>
      <dgm:t>
        <a:bodyPr/>
        <a:lstStyle/>
        <a:p>
          <a:r>
            <a:rPr lang="en-US" b="1" i="0" baseline="0"/>
            <a:t>Result:</a:t>
          </a:r>
          <a:endParaRPr lang="en-US"/>
        </a:p>
      </dgm:t>
    </dgm:pt>
    <dgm:pt modelId="{982D99D6-D624-4FE1-AB9B-24016AD9A3B2}" type="parTrans" cxnId="{90DE8D4A-809E-4931-AAC6-ECC8BF28E6EE}">
      <dgm:prSet/>
      <dgm:spPr/>
      <dgm:t>
        <a:bodyPr/>
        <a:lstStyle/>
        <a:p>
          <a:endParaRPr lang="en-US"/>
        </a:p>
      </dgm:t>
    </dgm:pt>
    <dgm:pt modelId="{5D32040F-5A28-4753-AE79-6C589B3C28FC}" type="sibTrans" cxnId="{90DE8D4A-809E-4931-AAC6-ECC8BF28E6EE}">
      <dgm:prSet/>
      <dgm:spPr/>
      <dgm:t>
        <a:bodyPr/>
        <a:lstStyle/>
        <a:p>
          <a:endParaRPr lang="en-US"/>
        </a:p>
      </dgm:t>
    </dgm:pt>
    <dgm:pt modelId="{43E688EA-3E9C-422E-A3DC-0BC5DE077CA2}">
      <dgm:prSet/>
      <dgm:spPr/>
      <dgm:t>
        <a:bodyPr/>
        <a:lstStyle/>
        <a:p>
          <a:r>
            <a:rPr lang="en-US" b="0" i="0" baseline="0"/>
            <a:t>Clean, analysis-ready dataset for exploratory analysis and hypothesis testing</a:t>
          </a:r>
          <a:endParaRPr lang="en-US"/>
        </a:p>
      </dgm:t>
    </dgm:pt>
    <dgm:pt modelId="{F9481A9E-96B3-4FB0-8C7A-6487AA0726B1}" type="parTrans" cxnId="{74FFFA00-D430-4B81-B659-DBBBEFB0B7BD}">
      <dgm:prSet/>
      <dgm:spPr/>
      <dgm:t>
        <a:bodyPr/>
        <a:lstStyle/>
        <a:p>
          <a:endParaRPr lang="en-US"/>
        </a:p>
      </dgm:t>
    </dgm:pt>
    <dgm:pt modelId="{50AFBD59-BA87-49C8-BBA4-CB73B5DF294D}" type="sibTrans" cxnId="{74FFFA00-D430-4B81-B659-DBBBEFB0B7BD}">
      <dgm:prSet/>
      <dgm:spPr/>
      <dgm:t>
        <a:bodyPr/>
        <a:lstStyle/>
        <a:p>
          <a:endParaRPr lang="en-US"/>
        </a:p>
      </dgm:t>
    </dgm:pt>
    <dgm:pt modelId="{133BBDEF-061D-4DE5-A65A-8CE452DC4801}">
      <dgm:prSet/>
      <dgm:spPr/>
      <dgm:t>
        <a:bodyPr/>
        <a:lstStyle/>
        <a:p>
          <a:r>
            <a:rPr lang="en-US" b="0" i="0" baseline="0"/>
            <a:t>32K+ rows with consistent formats and meaningful derived features</a:t>
          </a:r>
          <a:endParaRPr lang="en-US"/>
        </a:p>
      </dgm:t>
    </dgm:pt>
    <dgm:pt modelId="{4047430C-1EBF-478D-9850-58CD1BA826F3}" type="parTrans" cxnId="{FEF2CC85-5CE7-4879-8AD3-793ABA6C53D4}">
      <dgm:prSet/>
      <dgm:spPr/>
      <dgm:t>
        <a:bodyPr/>
        <a:lstStyle/>
        <a:p>
          <a:endParaRPr lang="en-US"/>
        </a:p>
      </dgm:t>
    </dgm:pt>
    <dgm:pt modelId="{59EDC42B-39A6-452C-A2F4-A77075E289EA}" type="sibTrans" cxnId="{FEF2CC85-5CE7-4879-8AD3-793ABA6C53D4}">
      <dgm:prSet/>
      <dgm:spPr/>
      <dgm:t>
        <a:bodyPr/>
        <a:lstStyle/>
        <a:p>
          <a:endParaRPr lang="en-US"/>
        </a:p>
      </dgm:t>
    </dgm:pt>
    <dgm:pt modelId="{0814C279-5845-4B07-9DEB-CAD762B17BFC}" type="pres">
      <dgm:prSet presAssocID="{3AC7684E-B440-4193-BA04-D75FE30E284A}" presName="Name0" presStyleCnt="0">
        <dgm:presLayoutVars>
          <dgm:dir/>
          <dgm:animLvl val="lvl"/>
          <dgm:resizeHandles val="exact"/>
        </dgm:presLayoutVars>
      </dgm:prSet>
      <dgm:spPr/>
    </dgm:pt>
    <dgm:pt modelId="{0DF00D7F-89E6-4A65-A5C1-F1FD5B5FFAE7}" type="pres">
      <dgm:prSet presAssocID="{78B302DA-45C6-4FD3-92F0-E4F33F3021D4}" presName="composite" presStyleCnt="0"/>
      <dgm:spPr/>
    </dgm:pt>
    <dgm:pt modelId="{5028357A-D2BD-4F6F-AA7D-C37F1D70261A}" type="pres">
      <dgm:prSet presAssocID="{78B302DA-45C6-4FD3-92F0-E4F33F3021D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1D56F22-7B12-499D-85B7-2D3E577F512D}" type="pres">
      <dgm:prSet presAssocID="{78B302DA-45C6-4FD3-92F0-E4F33F3021D4}" presName="desTx" presStyleLbl="alignAccFollowNode1" presStyleIdx="0" presStyleCnt="4">
        <dgm:presLayoutVars>
          <dgm:bulletEnabled val="1"/>
        </dgm:presLayoutVars>
      </dgm:prSet>
      <dgm:spPr/>
    </dgm:pt>
    <dgm:pt modelId="{28E4D61D-A6AD-4EC6-B859-91DB6E280383}" type="pres">
      <dgm:prSet presAssocID="{BCD4EE48-C665-4694-ACCC-E5A79C7E2F4A}" presName="space" presStyleCnt="0"/>
      <dgm:spPr/>
    </dgm:pt>
    <dgm:pt modelId="{EA4474C4-22DD-4087-B481-1FCE765E6A6B}" type="pres">
      <dgm:prSet presAssocID="{97E4A36E-74C8-4298-A0AE-C3D77CAD7286}" presName="composite" presStyleCnt="0"/>
      <dgm:spPr/>
    </dgm:pt>
    <dgm:pt modelId="{524C48D2-4218-4A7A-A978-ACC6949E1D2B}" type="pres">
      <dgm:prSet presAssocID="{97E4A36E-74C8-4298-A0AE-C3D77CAD728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32C2C64-8110-4153-839C-16F04679B715}" type="pres">
      <dgm:prSet presAssocID="{97E4A36E-74C8-4298-A0AE-C3D77CAD7286}" presName="desTx" presStyleLbl="alignAccFollowNode1" presStyleIdx="1" presStyleCnt="4">
        <dgm:presLayoutVars>
          <dgm:bulletEnabled val="1"/>
        </dgm:presLayoutVars>
      </dgm:prSet>
      <dgm:spPr/>
    </dgm:pt>
    <dgm:pt modelId="{EF32DA46-F56A-4EA1-B69D-B455AD72675B}" type="pres">
      <dgm:prSet presAssocID="{1F072BC8-417D-488B-988C-DB44E0292B7F}" presName="space" presStyleCnt="0"/>
      <dgm:spPr/>
    </dgm:pt>
    <dgm:pt modelId="{3A8F6C91-A619-43A0-AFA9-CCC2F6891FD5}" type="pres">
      <dgm:prSet presAssocID="{FC76413E-15DF-40FE-A731-972905D00DA3}" presName="composite" presStyleCnt="0"/>
      <dgm:spPr/>
    </dgm:pt>
    <dgm:pt modelId="{C6F91D08-CF25-48D9-970C-94C42A18E365}" type="pres">
      <dgm:prSet presAssocID="{FC76413E-15DF-40FE-A731-972905D00D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B760297-4650-4746-8565-32A85395AF53}" type="pres">
      <dgm:prSet presAssocID="{FC76413E-15DF-40FE-A731-972905D00DA3}" presName="desTx" presStyleLbl="alignAccFollowNode1" presStyleIdx="2" presStyleCnt="4">
        <dgm:presLayoutVars>
          <dgm:bulletEnabled val="1"/>
        </dgm:presLayoutVars>
      </dgm:prSet>
      <dgm:spPr/>
    </dgm:pt>
    <dgm:pt modelId="{4CB46A87-2CF8-4114-86C1-4F0F1F99EA46}" type="pres">
      <dgm:prSet presAssocID="{57F94324-833C-49B3-9077-B3F8A8A912BE}" presName="space" presStyleCnt="0"/>
      <dgm:spPr/>
    </dgm:pt>
    <dgm:pt modelId="{914D9CBC-3C94-4CE3-9DAA-359794A25F3A}" type="pres">
      <dgm:prSet presAssocID="{EBEC1F4B-3132-4885-99E2-A5B1F3FC674C}" presName="composite" presStyleCnt="0"/>
      <dgm:spPr/>
    </dgm:pt>
    <dgm:pt modelId="{0AA6A132-01E8-4D19-AB0A-B251C67C7BD0}" type="pres">
      <dgm:prSet presAssocID="{EBEC1F4B-3132-4885-99E2-A5B1F3FC67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EE28E24-F812-487A-B883-648CD7CEF4D2}" type="pres">
      <dgm:prSet presAssocID="{EBEC1F4B-3132-4885-99E2-A5B1F3FC674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FFFA00-D430-4B81-B659-DBBBEFB0B7BD}" srcId="{EBEC1F4B-3132-4885-99E2-A5B1F3FC674C}" destId="{43E688EA-3E9C-422E-A3DC-0BC5DE077CA2}" srcOrd="0" destOrd="0" parTransId="{F9481A9E-96B3-4FB0-8C7A-6487AA0726B1}" sibTransId="{50AFBD59-BA87-49C8-BBA4-CB73B5DF294D}"/>
    <dgm:cxn modelId="{284D3F05-32C7-4B58-90F0-A1EA9FE74270}" type="presOf" srcId="{EDBD65F7-50E5-4CBC-8B53-302000C3F643}" destId="{B32C2C64-8110-4153-839C-16F04679B715}" srcOrd="0" destOrd="0" presId="urn:microsoft.com/office/officeart/2005/8/layout/hList1"/>
    <dgm:cxn modelId="{C4D3C80E-B060-4E19-907F-E4D7D2A1C1A0}" srcId="{97E4A36E-74C8-4298-A0AE-C3D77CAD7286}" destId="{72E3093D-AB73-4017-A79D-212906D3E872}" srcOrd="3" destOrd="0" parTransId="{100068BA-1831-4307-AB95-F91C9AFB99FF}" sibTransId="{F2389124-45D9-4FA6-A15E-6D807772B075}"/>
    <dgm:cxn modelId="{2F7B8910-9F3E-41C1-90FD-60B9872534EB}" type="presOf" srcId="{E3D02E75-DBD4-4AC2-A1F6-7D6BE75DA4BB}" destId="{EB760297-4650-4746-8565-32A85395AF53}" srcOrd="0" destOrd="0" presId="urn:microsoft.com/office/officeart/2005/8/layout/hList1"/>
    <dgm:cxn modelId="{8A598527-8B9C-4D30-92D5-5769BB5DD3D7}" type="presOf" srcId="{3AC7684E-B440-4193-BA04-D75FE30E284A}" destId="{0814C279-5845-4B07-9DEB-CAD762B17BFC}" srcOrd="0" destOrd="0" presId="urn:microsoft.com/office/officeart/2005/8/layout/hList1"/>
    <dgm:cxn modelId="{6619EB2E-AC7D-4834-B29A-3776B24AEB0F}" type="presOf" srcId="{FC76413E-15DF-40FE-A731-972905D00DA3}" destId="{C6F91D08-CF25-48D9-970C-94C42A18E365}" srcOrd="0" destOrd="0" presId="urn:microsoft.com/office/officeart/2005/8/layout/hList1"/>
    <dgm:cxn modelId="{B941B941-AA2D-4EB8-B1F6-C678647E4E2A}" type="presOf" srcId="{649CEF39-A41F-4408-A4F5-62186732296F}" destId="{C1D56F22-7B12-499D-85B7-2D3E577F512D}" srcOrd="0" destOrd="0" presId="urn:microsoft.com/office/officeart/2005/8/layout/hList1"/>
    <dgm:cxn modelId="{A0EE7542-55F5-43E7-883E-2A9EE24779C8}" type="presOf" srcId="{15980FE8-482D-4781-BADE-119F4A0874E9}" destId="{B32C2C64-8110-4153-839C-16F04679B715}" srcOrd="0" destOrd="1" presId="urn:microsoft.com/office/officeart/2005/8/layout/hList1"/>
    <dgm:cxn modelId="{1C135064-6046-4236-A13C-D1F5232091C2}" type="presOf" srcId="{EBEC1F4B-3132-4885-99E2-A5B1F3FC674C}" destId="{0AA6A132-01E8-4D19-AB0A-B251C67C7BD0}" srcOrd="0" destOrd="0" presId="urn:microsoft.com/office/officeart/2005/8/layout/hList1"/>
    <dgm:cxn modelId="{74CB2766-3071-40CF-89FF-3905713E343D}" srcId="{78B302DA-45C6-4FD3-92F0-E4F33F3021D4}" destId="{5FE559E1-0FE9-4DBF-B1F7-8CE72F94B0A1}" srcOrd="2" destOrd="0" parTransId="{8B926C73-2CC0-4B05-9C98-6A556AF2022A}" sibTransId="{F2C890B1-6C21-420E-8675-6AE45B856258}"/>
    <dgm:cxn modelId="{10357E66-6AAC-4156-81D7-6AA19435D7DE}" type="presOf" srcId="{6E14E3BE-4C5B-4614-9583-8F9BEF9C0330}" destId="{C1D56F22-7B12-499D-85B7-2D3E577F512D}" srcOrd="0" destOrd="1" presId="urn:microsoft.com/office/officeart/2005/8/layout/hList1"/>
    <dgm:cxn modelId="{CBF1DD47-6043-4202-9046-C4E76D586676}" type="presOf" srcId="{133BBDEF-061D-4DE5-A65A-8CE452DC4801}" destId="{7EE28E24-F812-487A-B883-648CD7CEF4D2}" srcOrd="0" destOrd="1" presId="urn:microsoft.com/office/officeart/2005/8/layout/hList1"/>
    <dgm:cxn modelId="{CB5C3C49-B7D8-4C41-BEA1-03058B7CEAF7}" type="presOf" srcId="{78B302DA-45C6-4FD3-92F0-E4F33F3021D4}" destId="{5028357A-D2BD-4F6F-AA7D-C37F1D70261A}" srcOrd="0" destOrd="0" presId="urn:microsoft.com/office/officeart/2005/8/layout/hList1"/>
    <dgm:cxn modelId="{90DE8D4A-809E-4931-AAC6-ECC8BF28E6EE}" srcId="{3AC7684E-B440-4193-BA04-D75FE30E284A}" destId="{EBEC1F4B-3132-4885-99E2-A5B1F3FC674C}" srcOrd="3" destOrd="0" parTransId="{982D99D6-D624-4FE1-AB9B-24016AD9A3B2}" sibTransId="{5D32040F-5A28-4753-AE79-6C589B3C28FC}"/>
    <dgm:cxn modelId="{4085F271-8304-4AF3-ACE3-0644A1F3BB74}" type="presOf" srcId="{72E3093D-AB73-4017-A79D-212906D3E872}" destId="{B32C2C64-8110-4153-839C-16F04679B715}" srcOrd="0" destOrd="3" presId="urn:microsoft.com/office/officeart/2005/8/layout/hList1"/>
    <dgm:cxn modelId="{77E77258-8200-47F9-94E4-3F22474AD934}" srcId="{97E4A36E-74C8-4298-A0AE-C3D77CAD7286}" destId="{EDBD65F7-50E5-4CBC-8B53-302000C3F643}" srcOrd="0" destOrd="0" parTransId="{2EA619A9-0968-4D0A-8330-E99D11547B72}" sibTransId="{3BEDB6C3-42A7-4DFD-85C8-5FE1D9F13397}"/>
    <dgm:cxn modelId="{F12D4479-B8C6-4C04-96B3-9FD961443733}" type="presOf" srcId="{F0FF168F-8FD2-498B-9DD1-AFA0B442D5CA}" destId="{B32C2C64-8110-4153-839C-16F04679B715}" srcOrd="0" destOrd="2" presId="urn:microsoft.com/office/officeart/2005/8/layout/hList1"/>
    <dgm:cxn modelId="{95806180-7162-4396-9C81-02A4C18D1C7B}" srcId="{3AC7684E-B440-4193-BA04-D75FE30E284A}" destId="{97E4A36E-74C8-4298-A0AE-C3D77CAD7286}" srcOrd="1" destOrd="0" parTransId="{4B5E9977-4C67-401A-AC30-5FC16C66ED10}" sibTransId="{1F072BC8-417D-488B-988C-DB44E0292B7F}"/>
    <dgm:cxn modelId="{FBFA5F84-89C7-4B5D-82F3-9566619AF785}" srcId="{FC76413E-15DF-40FE-A731-972905D00DA3}" destId="{E3D02E75-DBD4-4AC2-A1F6-7D6BE75DA4BB}" srcOrd="0" destOrd="0" parTransId="{D3262A64-0657-48AF-A2FC-D22810F27ACD}" sibTransId="{884197BC-5ED1-4370-825E-7BC8AE272DBF}"/>
    <dgm:cxn modelId="{FEF2CC85-5CE7-4879-8AD3-793ABA6C53D4}" srcId="{EBEC1F4B-3132-4885-99E2-A5B1F3FC674C}" destId="{133BBDEF-061D-4DE5-A65A-8CE452DC4801}" srcOrd="1" destOrd="0" parTransId="{4047430C-1EBF-478D-9850-58CD1BA826F3}" sibTransId="{59EDC42B-39A6-452C-A2F4-A77075E289EA}"/>
    <dgm:cxn modelId="{7C1F8B89-E520-49C4-A255-160CF352F493}" type="presOf" srcId="{756F21FD-C867-4CB7-95F2-0BE1D3787AFB}" destId="{C1D56F22-7B12-499D-85B7-2D3E577F512D}" srcOrd="0" destOrd="4" presId="urn:microsoft.com/office/officeart/2005/8/layout/hList1"/>
    <dgm:cxn modelId="{27F7958E-4FF6-4AD5-8510-2C54B4C4BEF1}" srcId="{78B302DA-45C6-4FD3-92F0-E4F33F3021D4}" destId="{6E14E3BE-4C5B-4614-9583-8F9BEF9C0330}" srcOrd="1" destOrd="0" parTransId="{49440172-682A-49C9-9806-DCAD16B022DF}" sibTransId="{9D37B3AE-1670-40E0-B690-1935E3A084FB}"/>
    <dgm:cxn modelId="{737A2699-0DE7-468C-9A06-0FA4F725101C}" srcId="{3AC7684E-B440-4193-BA04-D75FE30E284A}" destId="{FC76413E-15DF-40FE-A731-972905D00DA3}" srcOrd="2" destOrd="0" parTransId="{91B15BF7-063F-4419-AC24-D2F02B620191}" sibTransId="{57F94324-833C-49B3-9077-B3F8A8A912BE}"/>
    <dgm:cxn modelId="{91EB59A7-5E3F-4474-84B5-38247A80F234}" type="presOf" srcId="{97E4A36E-74C8-4298-A0AE-C3D77CAD7286}" destId="{524C48D2-4218-4A7A-A978-ACC6949E1D2B}" srcOrd="0" destOrd="0" presId="urn:microsoft.com/office/officeart/2005/8/layout/hList1"/>
    <dgm:cxn modelId="{6495C4A7-7C5A-4C94-92D2-76ABE4B4CD6D}" type="presOf" srcId="{5FE559E1-0FE9-4DBF-B1F7-8CE72F94B0A1}" destId="{C1D56F22-7B12-499D-85B7-2D3E577F512D}" srcOrd="0" destOrd="2" presId="urn:microsoft.com/office/officeart/2005/8/layout/hList1"/>
    <dgm:cxn modelId="{4AD795B1-FE88-4C0F-9892-DFE7C5E5CD8F}" srcId="{97E4A36E-74C8-4298-A0AE-C3D77CAD7286}" destId="{F0FF168F-8FD2-498B-9DD1-AFA0B442D5CA}" srcOrd="2" destOrd="0" parTransId="{56D4E2FA-0953-4E20-8BF4-E8054E7772EE}" sibTransId="{733D396A-7EBD-48AB-A6DA-8B34BC73FFE0}"/>
    <dgm:cxn modelId="{DED0F5BE-E19F-4381-9375-2A8AE0AFA431}" srcId="{3AC7684E-B440-4193-BA04-D75FE30E284A}" destId="{78B302DA-45C6-4FD3-92F0-E4F33F3021D4}" srcOrd="0" destOrd="0" parTransId="{F34D167A-2E28-4338-BD41-F177D736770E}" sibTransId="{BCD4EE48-C665-4694-ACCC-E5A79C7E2F4A}"/>
    <dgm:cxn modelId="{24F13CC5-7451-4B14-A694-F7737464E3DD}" srcId="{97E4A36E-74C8-4298-A0AE-C3D77CAD7286}" destId="{15980FE8-482D-4781-BADE-119F4A0874E9}" srcOrd="1" destOrd="0" parTransId="{842EDF3C-D488-4761-BFE7-91F8ADD6DFB3}" sibTransId="{70F9E657-F818-4752-911D-FC765415C08D}"/>
    <dgm:cxn modelId="{99257CCC-B14E-4E24-BFBA-9D7D92D2F2C4}" type="presOf" srcId="{43E688EA-3E9C-422E-A3DC-0BC5DE077CA2}" destId="{7EE28E24-F812-487A-B883-648CD7CEF4D2}" srcOrd="0" destOrd="0" presId="urn:microsoft.com/office/officeart/2005/8/layout/hList1"/>
    <dgm:cxn modelId="{632B23DB-E91D-415A-A9A0-5D5C381DB513}" srcId="{78B302DA-45C6-4FD3-92F0-E4F33F3021D4}" destId="{756F21FD-C867-4CB7-95F2-0BE1D3787AFB}" srcOrd="4" destOrd="0" parTransId="{2A5F3838-7EB3-4D00-BB5F-DD36D5583AEA}" sibTransId="{C27BA490-4942-45A5-8276-0F1C956F2769}"/>
    <dgm:cxn modelId="{06BB08E2-1514-4EB6-99AC-09162D173468}" srcId="{78B302DA-45C6-4FD3-92F0-E4F33F3021D4}" destId="{649CEF39-A41F-4408-A4F5-62186732296F}" srcOrd="0" destOrd="0" parTransId="{F4283356-3CA2-49EB-BCF6-33FCD0D217C9}" sibTransId="{B1FF43BF-9AC5-434A-BF5E-0B27962C483B}"/>
    <dgm:cxn modelId="{9D2F53E6-3785-4FCA-9EB6-29897879FFBE}" srcId="{78B302DA-45C6-4FD3-92F0-E4F33F3021D4}" destId="{0B6695F7-8E2D-4C6E-81D7-B2C50588BF0D}" srcOrd="3" destOrd="0" parTransId="{AF14EC88-A714-44D4-9B17-7688F7007D7F}" sibTransId="{9D518AE6-FD27-429B-8F70-69E3DE9A9A5A}"/>
    <dgm:cxn modelId="{32C3A7F0-3D5A-4083-9DB0-1C6AFD5A00F4}" type="presOf" srcId="{0B6695F7-8E2D-4C6E-81D7-B2C50588BF0D}" destId="{C1D56F22-7B12-499D-85B7-2D3E577F512D}" srcOrd="0" destOrd="3" presId="urn:microsoft.com/office/officeart/2005/8/layout/hList1"/>
    <dgm:cxn modelId="{36947EFB-9DD9-45AB-8C7E-1E1E5B39B50A}" type="presParOf" srcId="{0814C279-5845-4B07-9DEB-CAD762B17BFC}" destId="{0DF00D7F-89E6-4A65-A5C1-F1FD5B5FFAE7}" srcOrd="0" destOrd="0" presId="urn:microsoft.com/office/officeart/2005/8/layout/hList1"/>
    <dgm:cxn modelId="{660D00F4-8B59-4B76-A7CF-583B53DEB53D}" type="presParOf" srcId="{0DF00D7F-89E6-4A65-A5C1-F1FD5B5FFAE7}" destId="{5028357A-D2BD-4F6F-AA7D-C37F1D70261A}" srcOrd="0" destOrd="0" presId="urn:microsoft.com/office/officeart/2005/8/layout/hList1"/>
    <dgm:cxn modelId="{68F57265-EA4C-4B24-89BB-1C29A1A6BA17}" type="presParOf" srcId="{0DF00D7F-89E6-4A65-A5C1-F1FD5B5FFAE7}" destId="{C1D56F22-7B12-499D-85B7-2D3E577F512D}" srcOrd="1" destOrd="0" presId="urn:microsoft.com/office/officeart/2005/8/layout/hList1"/>
    <dgm:cxn modelId="{D2493796-5CA7-4272-A90C-2D1E8395B9C6}" type="presParOf" srcId="{0814C279-5845-4B07-9DEB-CAD762B17BFC}" destId="{28E4D61D-A6AD-4EC6-B859-91DB6E280383}" srcOrd="1" destOrd="0" presId="urn:microsoft.com/office/officeart/2005/8/layout/hList1"/>
    <dgm:cxn modelId="{5683A802-26BE-485F-8B6B-62E108BD58FF}" type="presParOf" srcId="{0814C279-5845-4B07-9DEB-CAD762B17BFC}" destId="{EA4474C4-22DD-4087-B481-1FCE765E6A6B}" srcOrd="2" destOrd="0" presId="urn:microsoft.com/office/officeart/2005/8/layout/hList1"/>
    <dgm:cxn modelId="{4E40112F-FE59-411D-9532-19AB7B13D13B}" type="presParOf" srcId="{EA4474C4-22DD-4087-B481-1FCE765E6A6B}" destId="{524C48D2-4218-4A7A-A978-ACC6949E1D2B}" srcOrd="0" destOrd="0" presId="urn:microsoft.com/office/officeart/2005/8/layout/hList1"/>
    <dgm:cxn modelId="{EAE963A2-5B06-4053-ADC8-F3BF86C3348D}" type="presParOf" srcId="{EA4474C4-22DD-4087-B481-1FCE765E6A6B}" destId="{B32C2C64-8110-4153-839C-16F04679B715}" srcOrd="1" destOrd="0" presId="urn:microsoft.com/office/officeart/2005/8/layout/hList1"/>
    <dgm:cxn modelId="{EB538127-F724-43F4-8101-96891FD60986}" type="presParOf" srcId="{0814C279-5845-4B07-9DEB-CAD762B17BFC}" destId="{EF32DA46-F56A-4EA1-B69D-B455AD72675B}" srcOrd="3" destOrd="0" presId="urn:microsoft.com/office/officeart/2005/8/layout/hList1"/>
    <dgm:cxn modelId="{2BA465D9-A3A3-40DB-8E92-4DAF498D6B25}" type="presParOf" srcId="{0814C279-5845-4B07-9DEB-CAD762B17BFC}" destId="{3A8F6C91-A619-43A0-AFA9-CCC2F6891FD5}" srcOrd="4" destOrd="0" presId="urn:microsoft.com/office/officeart/2005/8/layout/hList1"/>
    <dgm:cxn modelId="{4BFE8CDA-97B2-4A92-9FB6-C69A250E014D}" type="presParOf" srcId="{3A8F6C91-A619-43A0-AFA9-CCC2F6891FD5}" destId="{C6F91D08-CF25-48D9-970C-94C42A18E365}" srcOrd="0" destOrd="0" presId="urn:microsoft.com/office/officeart/2005/8/layout/hList1"/>
    <dgm:cxn modelId="{3B13DB94-0CC7-4957-90BE-D25B8F53004E}" type="presParOf" srcId="{3A8F6C91-A619-43A0-AFA9-CCC2F6891FD5}" destId="{EB760297-4650-4746-8565-32A85395AF53}" srcOrd="1" destOrd="0" presId="urn:microsoft.com/office/officeart/2005/8/layout/hList1"/>
    <dgm:cxn modelId="{B21C6358-6101-42F6-83F0-9AF347E24449}" type="presParOf" srcId="{0814C279-5845-4B07-9DEB-CAD762B17BFC}" destId="{4CB46A87-2CF8-4114-86C1-4F0F1F99EA46}" srcOrd="5" destOrd="0" presId="urn:microsoft.com/office/officeart/2005/8/layout/hList1"/>
    <dgm:cxn modelId="{C1A6F6F2-1AF4-486A-B407-ACB54698C3E3}" type="presParOf" srcId="{0814C279-5845-4B07-9DEB-CAD762B17BFC}" destId="{914D9CBC-3C94-4CE3-9DAA-359794A25F3A}" srcOrd="6" destOrd="0" presId="urn:microsoft.com/office/officeart/2005/8/layout/hList1"/>
    <dgm:cxn modelId="{0B779543-AE15-49A7-86B4-58A834743720}" type="presParOf" srcId="{914D9CBC-3C94-4CE3-9DAA-359794A25F3A}" destId="{0AA6A132-01E8-4D19-AB0A-B251C67C7BD0}" srcOrd="0" destOrd="0" presId="urn:microsoft.com/office/officeart/2005/8/layout/hList1"/>
    <dgm:cxn modelId="{271EC34C-F798-43EA-8437-FCC683F26629}" type="presParOf" srcId="{914D9CBC-3C94-4CE3-9DAA-359794A25F3A}" destId="{7EE28E24-F812-487A-B883-648CD7CEF4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76413-F485-4ED7-A687-E158D4FF1B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95EC4-2F59-4518-881A-A1B276E3E13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We used visualizations to explore patterns between demographic and work-related variables and income status. This step helped us identify potential relationships before formal testing.</a:t>
          </a:r>
        </a:p>
      </dgm:t>
    </dgm:pt>
    <dgm:pt modelId="{875AF98A-7B5E-43BF-917C-D53D5C441EC7}" type="parTrans" cxnId="{5A82C266-FC69-4A87-BA72-04020D920F6A}">
      <dgm:prSet/>
      <dgm:spPr/>
      <dgm:t>
        <a:bodyPr/>
        <a:lstStyle/>
        <a:p>
          <a:endParaRPr lang="en-US"/>
        </a:p>
      </dgm:t>
    </dgm:pt>
    <dgm:pt modelId="{5E621DF9-D0C7-447E-91FD-F65C93B63AEC}" type="sibTrans" cxnId="{5A82C266-FC69-4A87-BA72-04020D920F6A}">
      <dgm:prSet/>
      <dgm:spPr/>
      <dgm:t>
        <a:bodyPr/>
        <a:lstStyle/>
        <a:p>
          <a:endParaRPr lang="en-US"/>
        </a:p>
      </dgm:t>
    </dgm:pt>
    <dgm:pt modelId="{11427E01-17EE-4F5E-8A6E-DB8612F928C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For numerical variables such as hours worked per week, we used t-tests to determine whether there were statistically significant differences in the means between income groups (≤$50K vs. &gt;$50K).</a:t>
          </a:r>
        </a:p>
      </dgm:t>
    </dgm:pt>
    <dgm:pt modelId="{97906C79-DC87-4E33-9E86-5AA1E9400678}" type="parTrans" cxnId="{115A98DF-A481-4315-AB9A-98D8E7BA97F4}">
      <dgm:prSet/>
      <dgm:spPr/>
      <dgm:t>
        <a:bodyPr/>
        <a:lstStyle/>
        <a:p>
          <a:endParaRPr lang="en-US"/>
        </a:p>
      </dgm:t>
    </dgm:pt>
    <dgm:pt modelId="{CDE7A271-935D-448B-B02F-B7464FDA16AC}" type="sibTrans" cxnId="{115A98DF-A481-4315-AB9A-98D8E7BA97F4}">
      <dgm:prSet/>
      <dgm:spPr/>
      <dgm:t>
        <a:bodyPr/>
        <a:lstStyle/>
        <a:p>
          <a:endParaRPr lang="en-US"/>
        </a:p>
      </dgm:t>
    </dgm:pt>
    <dgm:pt modelId="{1435E5D1-4D86-4834-889E-64D3E5D2DBC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For categorical variables such as marital status, occupation, and capital gains, we used chi-square tests of independence to evaluate whether the distribution of high-income status differed across categories.</a:t>
          </a:r>
        </a:p>
      </dgm:t>
    </dgm:pt>
    <dgm:pt modelId="{B8523C3F-D9BB-409A-8451-0FAB92944973}" type="parTrans" cxnId="{1DC5BE47-2796-4742-9F5D-051285B0FF65}">
      <dgm:prSet/>
      <dgm:spPr/>
      <dgm:t>
        <a:bodyPr/>
        <a:lstStyle/>
        <a:p>
          <a:endParaRPr lang="en-US"/>
        </a:p>
      </dgm:t>
    </dgm:pt>
    <dgm:pt modelId="{C15E991D-6416-4CEF-BE85-F60C213BEBBE}" type="sibTrans" cxnId="{1DC5BE47-2796-4742-9F5D-051285B0FF65}">
      <dgm:prSet/>
      <dgm:spPr/>
      <dgm:t>
        <a:bodyPr/>
        <a:lstStyle/>
        <a:p>
          <a:endParaRPr lang="en-US"/>
        </a:p>
      </dgm:t>
    </dgm:pt>
    <dgm:pt modelId="{44AB87E2-7BC5-4229-8DC3-E00B9E265EEB}">
      <dgm:prSet/>
      <dgm:spPr>
        <a:solidFill>
          <a:schemeClr val="accent2"/>
        </a:solidFill>
      </dgm:spPr>
      <dgm:t>
        <a:bodyPr/>
        <a:lstStyle/>
        <a:p>
          <a:r>
            <a:rPr lang="en-US"/>
            <a:t>All tests produced statistically significant results (p &lt; 0.01), indicating that these variables are meaningfully associated with income level.</a:t>
          </a:r>
        </a:p>
      </dgm:t>
    </dgm:pt>
    <dgm:pt modelId="{521B403E-0BB3-40BD-A12A-BE407045C7AF}" type="parTrans" cxnId="{0DE054A7-2890-4F6E-B81F-76EE2B1FDE4B}">
      <dgm:prSet/>
      <dgm:spPr/>
      <dgm:t>
        <a:bodyPr/>
        <a:lstStyle/>
        <a:p>
          <a:endParaRPr lang="en-US"/>
        </a:p>
      </dgm:t>
    </dgm:pt>
    <dgm:pt modelId="{71720215-E013-4D94-8FD4-2B822F75950D}" type="sibTrans" cxnId="{0DE054A7-2890-4F6E-B81F-76EE2B1FDE4B}">
      <dgm:prSet/>
      <dgm:spPr/>
      <dgm:t>
        <a:bodyPr/>
        <a:lstStyle/>
        <a:p>
          <a:endParaRPr lang="en-US"/>
        </a:p>
      </dgm:t>
    </dgm:pt>
    <dgm:pt modelId="{152485D5-3E03-489F-AB92-77E9E37B733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This combination of visual inspection and hypothesis testing provided a clear foundation for subsequent predictive modeling.</a:t>
          </a:r>
        </a:p>
      </dgm:t>
    </dgm:pt>
    <dgm:pt modelId="{2815C7BE-004C-4557-A118-B034A7BBB4B8}" type="parTrans" cxnId="{23E13253-6C12-4853-A509-8AC743F23839}">
      <dgm:prSet/>
      <dgm:spPr/>
      <dgm:t>
        <a:bodyPr/>
        <a:lstStyle/>
        <a:p>
          <a:endParaRPr lang="en-US"/>
        </a:p>
      </dgm:t>
    </dgm:pt>
    <dgm:pt modelId="{BCD63251-D51F-4115-B3EA-25BD5DA8EAD2}" type="sibTrans" cxnId="{23E13253-6C12-4853-A509-8AC743F23839}">
      <dgm:prSet/>
      <dgm:spPr/>
      <dgm:t>
        <a:bodyPr/>
        <a:lstStyle/>
        <a:p>
          <a:endParaRPr lang="en-US"/>
        </a:p>
      </dgm:t>
    </dgm:pt>
    <dgm:pt modelId="{649B810B-2F2C-437A-8EA3-904390966D86}" type="pres">
      <dgm:prSet presAssocID="{E3F76413-F485-4ED7-A687-E158D4FF1B27}" presName="linear" presStyleCnt="0">
        <dgm:presLayoutVars>
          <dgm:animLvl val="lvl"/>
          <dgm:resizeHandles val="exact"/>
        </dgm:presLayoutVars>
      </dgm:prSet>
      <dgm:spPr/>
    </dgm:pt>
    <dgm:pt modelId="{38FFC694-51C6-4AE7-91B4-823A8861B906}" type="pres">
      <dgm:prSet presAssocID="{11795EC4-2F59-4518-881A-A1B276E3E1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54712D-9FA5-404C-8C41-E75D86BF9371}" type="pres">
      <dgm:prSet presAssocID="{5E621DF9-D0C7-447E-91FD-F65C93B63AEC}" presName="spacer" presStyleCnt="0"/>
      <dgm:spPr/>
    </dgm:pt>
    <dgm:pt modelId="{51315E22-8331-4E1D-9D71-4A1E67789C2D}" type="pres">
      <dgm:prSet presAssocID="{11427E01-17EE-4F5E-8A6E-DB8612F928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DBFF02F-AA83-436E-A827-1444F9096B13}" type="pres">
      <dgm:prSet presAssocID="{CDE7A271-935D-448B-B02F-B7464FDA16AC}" presName="spacer" presStyleCnt="0"/>
      <dgm:spPr/>
    </dgm:pt>
    <dgm:pt modelId="{3FE8FEB7-51A3-4F6E-B2B0-0D66AA888956}" type="pres">
      <dgm:prSet presAssocID="{1435E5D1-4D86-4834-889E-64D3E5D2DB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9FA9C66-4112-4054-BE72-825B89C8AC8C}" type="pres">
      <dgm:prSet presAssocID="{C15E991D-6416-4CEF-BE85-F60C213BEBBE}" presName="spacer" presStyleCnt="0"/>
      <dgm:spPr/>
    </dgm:pt>
    <dgm:pt modelId="{1A712987-66DE-4677-BE5C-07BE3E2FE554}" type="pres">
      <dgm:prSet presAssocID="{44AB87E2-7BC5-4229-8DC3-E00B9E265E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C44003-75D9-4DBD-89D1-56552C49AEE2}" type="pres">
      <dgm:prSet presAssocID="{71720215-E013-4D94-8FD4-2B822F75950D}" presName="spacer" presStyleCnt="0"/>
      <dgm:spPr/>
    </dgm:pt>
    <dgm:pt modelId="{834D2F54-D513-404B-97FD-7D42A079D5B5}" type="pres">
      <dgm:prSet presAssocID="{152485D5-3E03-489F-AB92-77E9E37B73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4D0202-C74D-44DD-A743-21F80967C29E}" type="presOf" srcId="{1435E5D1-4D86-4834-889E-64D3E5D2DBC2}" destId="{3FE8FEB7-51A3-4F6E-B2B0-0D66AA888956}" srcOrd="0" destOrd="0" presId="urn:microsoft.com/office/officeart/2005/8/layout/vList2"/>
    <dgm:cxn modelId="{CA15275C-73FB-43C2-9749-8CE435FFCE4B}" type="presOf" srcId="{44AB87E2-7BC5-4229-8DC3-E00B9E265EEB}" destId="{1A712987-66DE-4677-BE5C-07BE3E2FE554}" srcOrd="0" destOrd="0" presId="urn:microsoft.com/office/officeart/2005/8/layout/vList2"/>
    <dgm:cxn modelId="{5A82C266-FC69-4A87-BA72-04020D920F6A}" srcId="{E3F76413-F485-4ED7-A687-E158D4FF1B27}" destId="{11795EC4-2F59-4518-881A-A1B276E3E137}" srcOrd="0" destOrd="0" parTransId="{875AF98A-7B5E-43BF-917C-D53D5C441EC7}" sibTransId="{5E621DF9-D0C7-447E-91FD-F65C93B63AEC}"/>
    <dgm:cxn modelId="{1DC5BE47-2796-4742-9F5D-051285B0FF65}" srcId="{E3F76413-F485-4ED7-A687-E158D4FF1B27}" destId="{1435E5D1-4D86-4834-889E-64D3E5D2DBC2}" srcOrd="2" destOrd="0" parTransId="{B8523C3F-D9BB-409A-8451-0FAB92944973}" sibTransId="{C15E991D-6416-4CEF-BE85-F60C213BEBBE}"/>
    <dgm:cxn modelId="{23E13253-6C12-4853-A509-8AC743F23839}" srcId="{E3F76413-F485-4ED7-A687-E158D4FF1B27}" destId="{152485D5-3E03-489F-AB92-77E9E37B733D}" srcOrd="4" destOrd="0" parTransId="{2815C7BE-004C-4557-A118-B034A7BBB4B8}" sibTransId="{BCD63251-D51F-4115-B3EA-25BD5DA8EAD2}"/>
    <dgm:cxn modelId="{9ECF1E8F-2772-4CF3-941D-A6F39C70DE44}" type="presOf" srcId="{152485D5-3E03-489F-AB92-77E9E37B733D}" destId="{834D2F54-D513-404B-97FD-7D42A079D5B5}" srcOrd="0" destOrd="0" presId="urn:microsoft.com/office/officeart/2005/8/layout/vList2"/>
    <dgm:cxn modelId="{61754BA6-5073-41F6-A3F8-BC91C55C4A37}" type="presOf" srcId="{E3F76413-F485-4ED7-A687-E158D4FF1B27}" destId="{649B810B-2F2C-437A-8EA3-904390966D86}" srcOrd="0" destOrd="0" presId="urn:microsoft.com/office/officeart/2005/8/layout/vList2"/>
    <dgm:cxn modelId="{0DE054A7-2890-4F6E-B81F-76EE2B1FDE4B}" srcId="{E3F76413-F485-4ED7-A687-E158D4FF1B27}" destId="{44AB87E2-7BC5-4229-8DC3-E00B9E265EEB}" srcOrd="3" destOrd="0" parTransId="{521B403E-0BB3-40BD-A12A-BE407045C7AF}" sibTransId="{71720215-E013-4D94-8FD4-2B822F75950D}"/>
    <dgm:cxn modelId="{791511CE-87F3-4929-9614-FD1E33FCF6B2}" type="presOf" srcId="{11427E01-17EE-4F5E-8A6E-DB8612F928C2}" destId="{51315E22-8331-4E1D-9D71-4A1E67789C2D}" srcOrd="0" destOrd="0" presId="urn:microsoft.com/office/officeart/2005/8/layout/vList2"/>
    <dgm:cxn modelId="{115A98DF-A481-4315-AB9A-98D8E7BA97F4}" srcId="{E3F76413-F485-4ED7-A687-E158D4FF1B27}" destId="{11427E01-17EE-4F5E-8A6E-DB8612F928C2}" srcOrd="1" destOrd="0" parTransId="{97906C79-DC87-4E33-9E86-5AA1E9400678}" sibTransId="{CDE7A271-935D-448B-B02F-B7464FDA16AC}"/>
    <dgm:cxn modelId="{766D73FC-1362-452D-BFFB-C14625726BCF}" type="presOf" srcId="{11795EC4-2F59-4518-881A-A1B276E3E137}" destId="{38FFC694-51C6-4AE7-91B4-823A8861B906}" srcOrd="0" destOrd="0" presId="urn:microsoft.com/office/officeart/2005/8/layout/vList2"/>
    <dgm:cxn modelId="{CCCC4350-F4B0-4690-9697-FCAA0B92437B}" type="presParOf" srcId="{649B810B-2F2C-437A-8EA3-904390966D86}" destId="{38FFC694-51C6-4AE7-91B4-823A8861B906}" srcOrd="0" destOrd="0" presId="urn:microsoft.com/office/officeart/2005/8/layout/vList2"/>
    <dgm:cxn modelId="{6B66A825-0300-451A-AC09-630C81A42DFE}" type="presParOf" srcId="{649B810B-2F2C-437A-8EA3-904390966D86}" destId="{0054712D-9FA5-404C-8C41-E75D86BF9371}" srcOrd="1" destOrd="0" presId="urn:microsoft.com/office/officeart/2005/8/layout/vList2"/>
    <dgm:cxn modelId="{DF71A127-E2B7-411D-AE70-928C977F1142}" type="presParOf" srcId="{649B810B-2F2C-437A-8EA3-904390966D86}" destId="{51315E22-8331-4E1D-9D71-4A1E67789C2D}" srcOrd="2" destOrd="0" presId="urn:microsoft.com/office/officeart/2005/8/layout/vList2"/>
    <dgm:cxn modelId="{A3235429-7660-4C79-9AC9-162770D49F0C}" type="presParOf" srcId="{649B810B-2F2C-437A-8EA3-904390966D86}" destId="{2DBFF02F-AA83-436E-A827-1444F9096B13}" srcOrd="3" destOrd="0" presId="urn:microsoft.com/office/officeart/2005/8/layout/vList2"/>
    <dgm:cxn modelId="{4C3C3332-FFF6-458A-91F3-9FED889C6AB8}" type="presParOf" srcId="{649B810B-2F2C-437A-8EA3-904390966D86}" destId="{3FE8FEB7-51A3-4F6E-B2B0-0D66AA888956}" srcOrd="4" destOrd="0" presId="urn:microsoft.com/office/officeart/2005/8/layout/vList2"/>
    <dgm:cxn modelId="{8044F2C0-2974-45D8-AC6A-71C3ECDB9B94}" type="presParOf" srcId="{649B810B-2F2C-437A-8EA3-904390966D86}" destId="{59FA9C66-4112-4054-BE72-825B89C8AC8C}" srcOrd="5" destOrd="0" presId="urn:microsoft.com/office/officeart/2005/8/layout/vList2"/>
    <dgm:cxn modelId="{298BD661-23B9-4171-B872-35FA79ED696C}" type="presParOf" srcId="{649B810B-2F2C-437A-8EA3-904390966D86}" destId="{1A712987-66DE-4677-BE5C-07BE3E2FE554}" srcOrd="6" destOrd="0" presId="urn:microsoft.com/office/officeart/2005/8/layout/vList2"/>
    <dgm:cxn modelId="{6CEB5083-0FDB-42CF-8C9B-6B4841B901B3}" type="presParOf" srcId="{649B810B-2F2C-437A-8EA3-904390966D86}" destId="{D7C44003-75D9-4DBD-89D1-56552C49AEE2}" srcOrd="7" destOrd="0" presId="urn:microsoft.com/office/officeart/2005/8/layout/vList2"/>
    <dgm:cxn modelId="{AC117BB8-779C-42BB-9825-E69D5E2FE237}" type="presParOf" srcId="{649B810B-2F2C-437A-8EA3-904390966D86}" destId="{834D2F54-D513-404B-97FD-7D42A079D5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BA554-65A4-456A-97E6-EE77A0E1AA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5BABC-8E88-48F0-80FC-81465FDA8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identifying significant relationships, we built predictive models to assess how well these factors jointly predict whether an individual earns more than $50K annually.</a:t>
          </a:r>
        </a:p>
      </dgm:t>
    </dgm:pt>
    <dgm:pt modelId="{B146410E-BE7B-4653-A528-1F8A8D01FA2C}" type="parTrans" cxnId="{8973522B-63E9-405B-A70D-74C595952704}">
      <dgm:prSet/>
      <dgm:spPr/>
      <dgm:t>
        <a:bodyPr/>
        <a:lstStyle/>
        <a:p>
          <a:endParaRPr lang="en-US"/>
        </a:p>
      </dgm:t>
    </dgm:pt>
    <dgm:pt modelId="{AEA189A5-674A-47C7-BB24-E8C75877C073}" type="sibTrans" cxnId="{8973522B-63E9-405B-A70D-74C595952704}">
      <dgm:prSet/>
      <dgm:spPr/>
      <dgm:t>
        <a:bodyPr/>
        <a:lstStyle/>
        <a:p>
          <a:endParaRPr lang="en-US"/>
        </a:p>
      </dgm:t>
    </dgm:pt>
    <dgm:pt modelId="{0583B9BE-E1B2-4E91-AB3D-0F1D3ED0B1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used Logistic Regression for its interpretability, which allows us to understand the direction and magnitude of each variable’s effect.</a:t>
          </a:r>
        </a:p>
      </dgm:t>
    </dgm:pt>
    <dgm:pt modelId="{01F47F47-5B7F-41B0-8166-D3BA0F5AE93D}" type="parTrans" cxnId="{CB82EBEF-E781-4353-923B-E0BB64F198CB}">
      <dgm:prSet/>
      <dgm:spPr/>
      <dgm:t>
        <a:bodyPr/>
        <a:lstStyle/>
        <a:p>
          <a:endParaRPr lang="en-US"/>
        </a:p>
      </dgm:t>
    </dgm:pt>
    <dgm:pt modelId="{A86E488F-E143-4AE6-9D45-A33AF2C44FA7}" type="sibTrans" cxnId="{CB82EBEF-E781-4353-923B-E0BB64F198CB}">
      <dgm:prSet/>
      <dgm:spPr/>
      <dgm:t>
        <a:bodyPr/>
        <a:lstStyle/>
        <a:p>
          <a:endParaRPr lang="en-US"/>
        </a:p>
      </dgm:t>
    </dgm:pt>
    <dgm:pt modelId="{239ED575-5623-4A03-B0F0-4CCC6AF95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used Random Forest, which can capture non-linear relationships and interactions between variables without requiring explicit specification.</a:t>
          </a:r>
        </a:p>
      </dgm:t>
    </dgm:pt>
    <dgm:pt modelId="{E8A74CC0-9672-4704-B2B0-6A214B4FE565}" type="parTrans" cxnId="{96F7B2E6-988A-46D8-A26D-AA0A201685ED}">
      <dgm:prSet/>
      <dgm:spPr/>
      <dgm:t>
        <a:bodyPr/>
        <a:lstStyle/>
        <a:p>
          <a:endParaRPr lang="en-US"/>
        </a:p>
      </dgm:t>
    </dgm:pt>
    <dgm:pt modelId="{4D5E9C67-EDF0-46DE-B962-8026E82FCB18}" type="sibTrans" cxnId="{96F7B2E6-988A-46D8-A26D-AA0A201685ED}">
      <dgm:prSet/>
      <dgm:spPr/>
      <dgm:t>
        <a:bodyPr/>
        <a:lstStyle/>
        <a:p>
          <a:endParaRPr lang="en-US"/>
        </a:p>
      </dgm:t>
    </dgm:pt>
    <dgm:pt modelId="{53CC97C0-6918-4939-806D-868A75E85D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models were trained on a stratified train/test split to maintain class balance.</a:t>
          </a:r>
        </a:p>
      </dgm:t>
    </dgm:pt>
    <dgm:pt modelId="{3B31A082-927F-464E-ADCE-069A692A0125}" type="parTrans" cxnId="{283C2B38-03AC-4BA4-8340-6B88962233C4}">
      <dgm:prSet/>
      <dgm:spPr/>
      <dgm:t>
        <a:bodyPr/>
        <a:lstStyle/>
        <a:p>
          <a:endParaRPr lang="en-US"/>
        </a:p>
      </dgm:t>
    </dgm:pt>
    <dgm:pt modelId="{778C9F36-CF57-4DCB-A314-A7BBEBA42939}" type="sibTrans" cxnId="{283C2B38-03AC-4BA4-8340-6B88962233C4}">
      <dgm:prSet/>
      <dgm:spPr/>
      <dgm:t>
        <a:bodyPr/>
        <a:lstStyle/>
        <a:p>
          <a:endParaRPr lang="en-US"/>
        </a:p>
      </dgm:t>
    </dgm:pt>
    <dgm:pt modelId="{7EFE796B-E025-4F43-BA61-D21B619D7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evaluated model performance using multiple metrics — accuracy, precision, recall, F1 score, ROC-AUC, and PR-AUC to ensure a balanced understanding of performance given the 24% positive class rate.</a:t>
          </a:r>
        </a:p>
      </dgm:t>
    </dgm:pt>
    <dgm:pt modelId="{0C4C5C26-3999-48F9-920C-15F06921FACA}" type="parTrans" cxnId="{A72BB863-806A-4E40-BCE6-C4CFAED9608B}">
      <dgm:prSet/>
      <dgm:spPr/>
      <dgm:t>
        <a:bodyPr/>
        <a:lstStyle/>
        <a:p>
          <a:endParaRPr lang="en-US"/>
        </a:p>
      </dgm:t>
    </dgm:pt>
    <dgm:pt modelId="{EEBBABE6-2826-4B6F-8517-0B6972D27FCC}" type="sibTrans" cxnId="{A72BB863-806A-4E40-BCE6-C4CFAED9608B}">
      <dgm:prSet/>
      <dgm:spPr/>
      <dgm:t>
        <a:bodyPr/>
        <a:lstStyle/>
        <a:p>
          <a:endParaRPr lang="en-US"/>
        </a:p>
      </dgm:t>
    </dgm:pt>
    <dgm:pt modelId="{2F1B5CA9-B164-44A8-A04B-BFA3B10132EC}" type="pres">
      <dgm:prSet presAssocID="{BFDBA554-65A4-456A-97E6-EE77A0E1AA8E}" presName="root" presStyleCnt="0">
        <dgm:presLayoutVars>
          <dgm:dir/>
          <dgm:resizeHandles val="exact"/>
        </dgm:presLayoutVars>
      </dgm:prSet>
      <dgm:spPr/>
    </dgm:pt>
    <dgm:pt modelId="{156F3062-2AB7-4A4F-B7DC-E1619A685686}" type="pres">
      <dgm:prSet presAssocID="{BE45BABC-8E88-48F0-80FC-81465FDA8B88}" presName="compNode" presStyleCnt="0"/>
      <dgm:spPr/>
    </dgm:pt>
    <dgm:pt modelId="{E93DA2F1-F263-4E63-97E4-5743FAA71A35}" type="pres">
      <dgm:prSet presAssocID="{BE45BABC-8E88-48F0-80FC-81465FDA8B88}" presName="bgRect" presStyleLbl="bgShp" presStyleIdx="0" presStyleCnt="5"/>
      <dgm:spPr/>
    </dgm:pt>
    <dgm:pt modelId="{4A07774A-96A1-4C22-AEE4-A25E6AD24DEA}" type="pres">
      <dgm:prSet presAssocID="{BE45BABC-8E88-48F0-80FC-81465FDA8B88}" presName="iconRect" presStyleLbl="node1" presStyleIdx="0" presStyleCnt="5" custLinFactNeighborX="-52072" custLinFactNeighborY="5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D771A5A-348B-4408-80CF-EFECAAFF40F1}" type="pres">
      <dgm:prSet presAssocID="{BE45BABC-8E88-48F0-80FC-81465FDA8B88}" presName="spaceRect" presStyleCnt="0"/>
      <dgm:spPr/>
    </dgm:pt>
    <dgm:pt modelId="{C81D59CE-91EA-443C-8D87-6B1BA9F0B4AA}" type="pres">
      <dgm:prSet presAssocID="{BE45BABC-8E88-48F0-80FC-81465FDA8B88}" presName="parTx" presStyleLbl="revTx" presStyleIdx="0" presStyleCnt="5">
        <dgm:presLayoutVars>
          <dgm:chMax val="0"/>
          <dgm:chPref val="0"/>
        </dgm:presLayoutVars>
      </dgm:prSet>
      <dgm:spPr/>
    </dgm:pt>
    <dgm:pt modelId="{F163A49A-96CA-42C9-8E54-3C7D0419F7D1}" type="pres">
      <dgm:prSet presAssocID="{AEA189A5-674A-47C7-BB24-E8C75877C073}" presName="sibTrans" presStyleCnt="0"/>
      <dgm:spPr/>
    </dgm:pt>
    <dgm:pt modelId="{81302C99-03B9-4854-84F5-EA8004BFE049}" type="pres">
      <dgm:prSet presAssocID="{0583B9BE-E1B2-4E91-AB3D-0F1D3ED0B14A}" presName="compNode" presStyleCnt="0"/>
      <dgm:spPr/>
    </dgm:pt>
    <dgm:pt modelId="{6D707A89-B2F5-4E95-82BF-21642D52CE0E}" type="pres">
      <dgm:prSet presAssocID="{0583B9BE-E1B2-4E91-AB3D-0F1D3ED0B14A}" presName="bgRect" presStyleLbl="bgShp" presStyleIdx="1" presStyleCnt="5"/>
      <dgm:spPr/>
    </dgm:pt>
    <dgm:pt modelId="{7C6E1013-1CAE-4485-8514-9F537C4966BF}" type="pres">
      <dgm:prSet presAssocID="{0583B9BE-E1B2-4E91-AB3D-0F1D3ED0B14A}" presName="iconRect" presStyleLbl="node1" presStyleIdx="1" presStyleCnt="5" custLinFactNeighborX="-52072" custLinFactNeighborY="23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85E3B4-F29C-4F8D-9FB4-B9926E65F959}" type="pres">
      <dgm:prSet presAssocID="{0583B9BE-E1B2-4E91-AB3D-0F1D3ED0B14A}" presName="spaceRect" presStyleCnt="0"/>
      <dgm:spPr/>
    </dgm:pt>
    <dgm:pt modelId="{99F6A94A-850F-48C3-8B24-21D0AC5F56D5}" type="pres">
      <dgm:prSet presAssocID="{0583B9BE-E1B2-4E91-AB3D-0F1D3ED0B14A}" presName="parTx" presStyleLbl="revTx" presStyleIdx="1" presStyleCnt="5" custScaleX="118731">
        <dgm:presLayoutVars>
          <dgm:chMax val="0"/>
          <dgm:chPref val="0"/>
        </dgm:presLayoutVars>
      </dgm:prSet>
      <dgm:spPr/>
    </dgm:pt>
    <dgm:pt modelId="{7829D78B-9A4F-4F92-BE00-C978AD6F66A8}" type="pres">
      <dgm:prSet presAssocID="{A86E488F-E143-4AE6-9D45-A33AF2C44FA7}" presName="sibTrans" presStyleCnt="0"/>
      <dgm:spPr/>
    </dgm:pt>
    <dgm:pt modelId="{CDDD5C39-E9CF-47F9-868C-FCF249CC6978}" type="pres">
      <dgm:prSet presAssocID="{239ED575-5623-4A03-B0F0-4CCC6AF95132}" presName="compNode" presStyleCnt="0"/>
      <dgm:spPr/>
    </dgm:pt>
    <dgm:pt modelId="{5C821F45-8CE6-42D7-964A-708EF99538C5}" type="pres">
      <dgm:prSet presAssocID="{239ED575-5623-4A03-B0F0-4CCC6AF95132}" presName="bgRect" presStyleLbl="bgShp" presStyleIdx="2" presStyleCnt="5"/>
      <dgm:spPr/>
    </dgm:pt>
    <dgm:pt modelId="{5679ADB8-33F2-4176-8E9D-27C575B69D45}" type="pres">
      <dgm:prSet presAssocID="{239ED575-5623-4A03-B0F0-4CCC6AF95132}" presName="iconRect" presStyleLbl="node1" presStyleIdx="2" presStyleCnt="5" custLinFactNeighborX="-52072" custLinFactNeighborY="698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7B00DED-ADA0-4B5A-A48D-F6B9882C68D7}" type="pres">
      <dgm:prSet presAssocID="{239ED575-5623-4A03-B0F0-4CCC6AF95132}" presName="spaceRect" presStyleCnt="0"/>
      <dgm:spPr/>
    </dgm:pt>
    <dgm:pt modelId="{FBF5C113-61EF-46AF-B309-E173D2EEB416}" type="pres">
      <dgm:prSet presAssocID="{239ED575-5623-4A03-B0F0-4CCC6AF95132}" presName="parTx" presStyleLbl="revTx" presStyleIdx="2" presStyleCnt="5" custScaleX="119910">
        <dgm:presLayoutVars>
          <dgm:chMax val="0"/>
          <dgm:chPref val="0"/>
        </dgm:presLayoutVars>
      </dgm:prSet>
      <dgm:spPr/>
    </dgm:pt>
    <dgm:pt modelId="{91268E4C-D5E5-404A-8800-6FA90AA3B2B4}" type="pres">
      <dgm:prSet presAssocID="{4D5E9C67-EDF0-46DE-B962-8026E82FCB18}" presName="sibTrans" presStyleCnt="0"/>
      <dgm:spPr/>
    </dgm:pt>
    <dgm:pt modelId="{15C5D833-4715-4150-8190-CEA1D16304D4}" type="pres">
      <dgm:prSet presAssocID="{53CC97C0-6918-4939-806D-868A75E85DA2}" presName="compNode" presStyleCnt="0"/>
      <dgm:spPr/>
    </dgm:pt>
    <dgm:pt modelId="{E1831A21-CED7-4A83-BED5-15B7325FAF5E}" type="pres">
      <dgm:prSet presAssocID="{53CC97C0-6918-4939-806D-868A75E85DA2}" presName="bgRect" presStyleLbl="bgShp" presStyleIdx="3" presStyleCnt="5"/>
      <dgm:spPr/>
    </dgm:pt>
    <dgm:pt modelId="{ACAC7F68-3E9D-4FA9-B315-7F18458603DA}" type="pres">
      <dgm:prSet presAssocID="{53CC97C0-6918-4939-806D-868A75E85DA2}" presName="iconRect" presStyleLbl="node1" presStyleIdx="3" presStyleCnt="5" custLinFactNeighborX="-4510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391E163-B802-46FD-B9E7-451D22593047}" type="pres">
      <dgm:prSet presAssocID="{53CC97C0-6918-4939-806D-868A75E85DA2}" presName="spaceRect" presStyleCnt="0"/>
      <dgm:spPr/>
    </dgm:pt>
    <dgm:pt modelId="{F1556CE1-4658-444D-8E55-F69B036AAC5C}" type="pres">
      <dgm:prSet presAssocID="{53CC97C0-6918-4939-806D-868A75E85DA2}" presName="parTx" presStyleLbl="revTx" presStyleIdx="3" presStyleCnt="5" custScaleX="126610">
        <dgm:presLayoutVars>
          <dgm:chMax val="0"/>
          <dgm:chPref val="0"/>
        </dgm:presLayoutVars>
      </dgm:prSet>
      <dgm:spPr/>
    </dgm:pt>
    <dgm:pt modelId="{23915885-0F0B-45D1-812A-ED23189BD034}" type="pres">
      <dgm:prSet presAssocID="{778C9F36-CF57-4DCB-A314-A7BBEBA42939}" presName="sibTrans" presStyleCnt="0"/>
      <dgm:spPr/>
    </dgm:pt>
    <dgm:pt modelId="{8CFEA5BB-77AB-4663-ABB0-C3C22C6A6619}" type="pres">
      <dgm:prSet presAssocID="{7EFE796B-E025-4F43-BA61-D21B619D7C9C}" presName="compNode" presStyleCnt="0"/>
      <dgm:spPr/>
    </dgm:pt>
    <dgm:pt modelId="{D0234C99-B48D-4561-9CD8-A6BC06767225}" type="pres">
      <dgm:prSet presAssocID="{7EFE796B-E025-4F43-BA61-D21B619D7C9C}" presName="bgRect" presStyleLbl="bgShp" presStyleIdx="4" presStyleCnt="5"/>
      <dgm:spPr/>
    </dgm:pt>
    <dgm:pt modelId="{89165357-372E-4E6A-B479-553DDDE494E3}" type="pres">
      <dgm:prSet presAssocID="{7EFE796B-E025-4F43-BA61-D21B619D7C9C}" presName="iconRect" presStyleLbl="node1" presStyleIdx="4" presStyleCnt="5" custLinFactNeighborX="-47426" custLinFactNeighborY="-23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4F53FA3-B565-47D5-8F37-48DE495DD80E}" type="pres">
      <dgm:prSet presAssocID="{7EFE796B-E025-4F43-BA61-D21B619D7C9C}" presName="spaceRect" presStyleCnt="0"/>
      <dgm:spPr/>
    </dgm:pt>
    <dgm:pt modelId="{A2C81000-4486-4838-A47D-EA7C7BEAE461}" type="pres">
      <dgm:prSet presAssocID="{7EFE796B-E025-4F43-BA61-D21B619D7C9C}" presName="parTx" presStyleLbl="revTx" presStyleIdx="4" presStyleCnt="5" custScaleX="125941">
        <dgm:presLayoutVars>
          <dgm:chMax val="0"/>
          <dgm:chPref val="0"/>
        </dgm:presLayoutVars>
      </dgm:prSet>
      <dgm:spPr/>
    </dgm:pt>
  </dgm:ptLst>
  <dgm:cxnLst>
    <dgm:cxn modelId="{8973522B-63E9-405B-A70D-74C595952704}" srcId="{BFDBA554-65A4-456A-97E6-EE77A0E1AA8E}" destId="{BE45BABC-8E88-48F0-80FC-81465FDA8B88}" srcOrd="0" destOrd="0" parTransId="{B146410E-BE7B-4653-A528-1F8A8D01FA2C}" sibTransId="{AEA189A5-674A-47C7-BB24-E8C75877C073}"/>
    <dgm:cxn modelId="{283C2B38-03AC-4BA4-8340-6B88962233C4}" srcId="{BFDBA554-65A4-456A-97E6-EE77A0E1AA8E}" destId="{53CC97C0-6918-4939-806D-868A75E85DA2}" srcOrd="3" destOrd="0" parTransId="{3B31A082-927F-464E-ADCE-069A692A0125}" sibTransId="{778C9F36-CF57-4DCB-A314-A7BBEBA42939}"/>
    <dgm:cxn modelId="{59BE543E-0D49-4CF9-A0BF-703A5C7145D8}" type="presOf" srcId="{7EFE796B-E025-4F43-BA61-D21B619D7C9C}" destId="{A2C81000-4486-4838-A47D-EA7C7BEAE461}" srcOrd="0" destOrd="0" presId="urn:microsoft.com/office/officeart/2018/2/layout/IconVerticalSolidList"/>
    <dgm:cxn modelId="{A72BB863-806A-4E40-BCE6-C4CFAED9608B}" srcId="{BFDBA554-65A4-456A-97E6-EE77A0E1AA8E}" destId="{7EFE796B-E025-4F43-BA61-D21B619D7C9C}" srcOrd="4" destOrd="0" parTransId="{0C4C5C26-3999-48F9-920C-15F06921FACA}" sibTransId="{EEBBABE6-2826-4B6F-8517-0B6972D27FCC}"/>
    <dgm:cxn modelId="{A00BA744-CA45-4BDC-9F42-84202BE02DE4}" type="presOf" srcId="{BE45BABC-8E88-48F0-80FC-81465FDA8B88}" destId="{C81D59CE-91EA-443C-8D87-6B1BA9F0B4AA}" srcOrd="0" destOrd="0" presId="urn:microsoft.com/office/officeart/2018/2/layout/IconVerticalSolidList"/>
    <dgm:cxn modelId="{0E41CD7E-EE1B-4C29-99E8-0099BF1148BF}" type="presOf" srcId="{239ED575-5623-4A03-B0F0-4CCC6AF95132}" destId="{FBF5C113-61EF-46AF-B309-E173D2EEB416}" srcOrd="0" destOrd="0" presId="urn:microsoft.com/office/officeart/2018/2/layout/IconVerticalSolidList"/>
    <dgm:cxn modelId="{651EF080-6EAA-41C6-A8CD-E814C4B33FB2}" type="presOf" srcId="{53CC97C0-6918-4939-806D-868A75E85DA2}" destId="{F1556CE1-4658-444D-8E55-F69B036AAC5C}" srcOrd="0" destOrd="0" presId="urn:microsoft.com/office/officeart/2018/2/layout/IconVerticalSolidList"/>
    <dgm:cxn modelId="{F571D79A-E00B-419E-92FD-DA208BF9D3F5}" type="presOf" srcId="{0583B9BE-E1B2-4E91-AB3D-0F1D3ED0B14A}" destId="{99F6A94A-850F-48C3-8B24-21D0AC5F56D5}" srcOrd="0" destOrd="0" presId="urn:microsoft.com/office/officeart/2018/2/layout/IconVerticalSolidList"/>
    <dgm:cxn modelId="{7DC5FEC5-B309-4EF0-A358-51D02153826F}" type="presOf" srcId="{BFDBA554-65A4-456A-97E6-EE77A0E1AA8E}" destId="{2F1B5CA9-B164-44A8-A04B-BFA3B10132EC}" srcOrd="0" destOrd="0" presId="urn:microsoft.com/office/officeart/2018/2/layout/IconVerticalSolidList"/>
    <dgm:cxn modelId="{96F7B2E6-988A-46D8-A26D-AA0A201685ED}" srcId="{BFDBA554-65A4-456A-97E6-EE77A0E1AA8E}" destId="{239ED575-5623-4A03-B0F0-4CCC6AF95132}" srcOrd="2" destOrd="0" parTransId="{E8A74CC0-9672-4704-B2B0-6A214B4FE565}" sibTransId="{4D5E9C67-EDF0-46DE-B962-8026E82FCB18}"/>
    <dgm:cxn modelId="{CB82EBEF-E781-4353-923B-E0BB64F198CB}" srcId="{BFDBA554-65A4-456A-97E6-EE77A0E1AA8E}" destId="{0583B9BE-E1B2-4E91-AB3D-0F1D3ED0B14A}" srcOrd="1" destOrd="0" parTransId="{01F47F47-5B7F-41B0-8166-D3BA0F5AE93D}" sibTransId="{A86E488F-E143-4AE6-9D45-A33AF2C44FA7}"/>
    <dgm:cxn modelId="{5E1D17C3-455E-44AD-A7DA-82363F76698B}" type="presParOf" srcId="{2F1B5CA9-B164-44A8-A04B-BFA3B10132EC}" destId="{156F3062-2AB7-4A4F-B7DC-E1619A685686}" srcOrd="0" destOrd="0" presId="urn:microsoft.com/office/officeart/2018/2/layout/IconVerticalSolidList"/>
    <dgm:cxn modelId="{EBDC488E-B68A-45A1-A4DD-35D8EBDBBE39}" type="presParOf" srcId="{156F3062-2AB7-4A4F-B7DC-E1619A685686}" destId="{E93DA2F1-F263-4E63-97E4-5743FAA71A35}" srcOrd="0" destOrd="0" presId="urn:microsoft.com/office/officeart/2018/2/layout/IconVerticalSolidList"/>
    <dgm:cxn modelId="{74BF8736-0C0F-4A18-9BFF-D883FF07C5E8}" type="presParOf" srcId="{156F3062-2AB7-4A4F-B7DC-E1619A685686}" destId="{4A07774A-96A1-4C22-AEE4-A25E6AD24DEA}" srcOrd="1" destOrd="0" presId="urn:microsoft.com/office/officeart/2018/2/layout/IconVerticalSolidList"/>
    <dgm:cxn modelId="{EC2835E2-3A74-4F08-88E3-45316E4101F6}" type="presParOf" srcId="{156F3062-2AB7-4A4F-B7DC-E1619A685686}" destId="{7D771A5A-348B-4408-80CF-EFECAAFF40F1}" srcOrd="2" destOrd="0" presId="urn:microsoft.com/office/officeart/2018/2/layout/IconVerticalSolidList"/>
    <dgm:cxn modelId="{C8B870D5-48B8-4D64-A1C1-5C7E1AFE724A}" type="presParOf" srcId="{156F3062-2AB7-4A4F-B7DC-E1619A685686}" destId="{C81D59CE-91EA-443C-8D87-6B1BA9F0B4AA}" srcOrd="3" destOrd="0" presId="urn:microsoft.com/office/officeart/2018/2/layout/IconVerticalSolidList"/>
    <dgm:cxn modelId="{9DF1F5D9-FF82-4F84-9E55-24034DD60448}" type="presParOf" srcId="{2F1B5CA9-B164-44A8-A04B-BFA3B10132EC}" destId="{F163A49A-96CA-42C9-8E54-3C7D0419F7D1}" srcOrd="1" destOrd="0" presId="urn:microsoft.com/office/officeart/2018/2/layout/IconVerticalSolidList"/>
    <dgm:cxn modelId="{FF9714A8-FCBA-411F-9462-7B7E13468A8E}" type="presParOf" srcId="{2F1B5CA9-B164-44A8-A04B-BFA3B10132EC}" destId="{81302C99-03B9-4854-84F5-EA8004BFE049}" srcOrd="2" destOrd="0" presId="urn:microsoft.com/office/officeart/2018/2/layout/IconVerticalSolidList"/>
    <dgm:cxn modelId="{E87C8216-46E1-4E09-B8B8-6C09FFCEA7BF}" type="presParOf" srcId="{81302C99-03B9-4854-84F5-EA8004BFE049}" destId="{6D707A89-B2F5-4E95-82BF-21642D52CE0E}" srcOrd="0" destOrd="0" presId="urn:microsoft.com/office/officeart/2018/2/layout/IconVerticalSolidList"/>
    <dgm:cxn modelId="{C88418CB-910B-447E-A4D6-01B68FCD358A}" type="presParOf" srcId="{81302C99-03B9-4854-84F5-EA8004BFE049}" destId="{7C6E1013-1CAE-4485-8514-9F537C4966BF}" srcOrd="1" destOrd="0" presId="urn:microsoft.com/office/officeart/2018/2/layout/IconVerticalSolidList"/>
    <dgm:cxn modelId="{71D3914B-33A6-4276-B5BB-F936617005D9}" type="presParOf" srcId="{81302C99-03B9-4854-84F5-EA8004BFE049}" destId="{3385E3B4-F29C-4F8D-9FB4-B9926E65F959}" srcOrd="2" destOrd="0" presId="urn:microsoft.com/office/officeart/2018/2/layout/IconVerticalSolidList"/>
    <dgm:cxn modelId="{C987D9A7-FAA1-4878-9CEB-8D944820F760}" type="presParOf" srcId="{81302C99-03B9-4854-84F5-EA8004BFE049}" destId="{99F6A94A-850F-48C3-8B24-21D0AC5F56D5}" srcOrd="3" destOrd="0" presId="urn:microsoft.com/office/officeart/2018/2/layout/IconVerticalSolidList"/>
    <dgm:cxn modelId="{3F7CF429-2E54-424C-8DB3-3D962464A813}" type="presParOf" srcId="{2F1B5CA9-B164-44A8-A04B-BFA3B10132EC}" destId="{7829D78B-9A4F-4F92-BE00-C978AD6F66A8}" srcOrd="3" destOrd="0" presId="urn:microsoft.com/office/officeart/2018/2/layout/IconVerticalSolidList"/>
    <dgm:cxn modelId="{535947E7-A26A-4F2C-9562-3E130E29FC4E}" type="presParOf" srcId="{2F1B5CA9-B164-44A8-A04B-BFA3B10132EC}" destId="{CDDD5C39-E9CF-47F9-868C-FCF249CC6978}" srcOrd="4" destOrd="0" presId="urn:microsoft.com/office/officeart/2018/2/layout/IconVerticalSolidList"/>
    <dgm:cxn modelId="{8A142C8B-0A28-4E06-8EC1-7D4D244605E2}" type="presParOf" srcId="{CDDD5C39-E9CF-47F9-868C-FCF249CC6978}" destId="{5C821F45-8CE6-42D7-964A-708EF99538C5}" srcOrd="0" destOrd="0" presId="urn:microsoft.com/office/officeart/2018/2/layout/IconVerticalSolidList"/>
    <dgm:cxn modelId="{9DB378C3-B0B7-4889-9794-1F775C0A071C}" type="presParOf" srcId="{CDDD5C39-E9CF-47F9-868C-FCF249CC6978}" destId="{5679ADB8-33F2-4176-8E9D-27C575B69D45}" srcOrd="1" destOrd="0" presId="urn:microsoft.com/office/officeart/2018/2/layout/IconVerticalSolidList"/>
    <dgm:cxn modelId="{F75F09E7-43F2-4A59-AB81-A64EAB2C5B2C}" type="presParOf" srcId="{CDDD5C39-E9CF-47F9-868C-FCF249CC6978}" destId="{B7B00DED-ADA0-4B5A-A48D-F6B9882C68D7}" srcOrd="2" destOrd="0" presId="urn:microsoft.com/office/officeart/2018/2/layout/IconVerticalSolidList"/>
    <dgm:cxn modelId="{DCED51DD-1D63-403D-A383-D81A702BB418}" type="presParOf" srcId="{CDDD5C39-E9CF-47F9-868C-FCF249CC6978}" destId="{FBF5C113-61EF-46AF-B309-E173D2EEB416}" srcOrd="3" destOrd="0" presId="urn:microsoft.com/office/officeart/2018/2/layout/IconVerticalSolidList"/>
    <dgm:cxn modelId="{C97AC0B8-4550-4AC1-803E-E9AD98B8E0DA}" type="presParOf" srcId="{2F1B5CA9-B164-44A8-A04B-BFA3B10132EC}" destId="{91268E4C-D5E5-404A-8800-6FA90AA3B2B4}" srcOrd="5" destOrd="0" presId="urn:microsoft.com/office/officeart/2018/2/layout/IconVerticalSolidList"/>
    <dgm:cxn modelId="{2C4D96EE-FF07-46D6-8F14-82AB68255A36}" type="presParOf" srcId="{2F1B5CA9-B164-44A8-A04B-BFA3B10132EC}" destId="{15C5D833-4715-4150-8190-CEA1D16304D4}" srcOrd="6" destOrd="0" presId="urn:microsoft.com/office/officeart/2018/2/layout/IconVerticalSolidList"/>
    <dgm:cxn modelId="{8B4C4574-5D8E-4ED0-9B22-D99C29D05E64}" type="presParOf" srcId="{15C5D833-4715-4150-8190-CEA1D16304D4}" destId="{E1831A21-CED7-4A83-BED5-15B7325FAF5E}" srcOrd="0" destOrd="0" presId="urn:microsoft.com/office/officeart/2018/2/layout/IconVerticalSolidList"/>
    <dgm:cxn modelId="{75524401-3C79-4E3C-82A4-589BDBA0020C}" type="presParOf" srcId="{15C5D833-4715-4150-8190-CEA1D16304D4}" destId="{ACAC7F68-3E9D-4FA9-B315-7F18458603DA}" srcOrd="1" destOrd="0" presId="urn:microsoft.com/office/officeart/2018/2/layout/IconVerticalSolidList"/>
    <dgm:cxn modelId="{331956FF-D1FA-40D0-B5B6-72F6360CB4C2}" type="presParOf" srcId="{15C5D833-4715-4150-8190-CEA1D16304D4}" destId="{5391E163-B802-46FD-B9E7-451D22593047}" srcOrd="2" destOrd="0" presId="urn:microsoft.com/office/officeart/2018/2/layout/IconVerticalSolidList"/>
    <dgm:cxn modelId="{F45EA906-98EB-45D1-8E7C-A0863C1D18CC}" type="presParOf" srcId="{15C5D833-4715-4150-8190-CEA1D16304D4}" destId="{F1556CE1-4658-444D-8E55-F69B036AAC5C}" srcOrd="3" destOrd="0" presId="urn:microsoft.com/office/officeart/2018/2/layout/IconVerticalSolidList"/>
    <dgm:cxn modelId="{D2FEB12B-45B8-4B55-9237-85715D637E82}" type="presParOf" srcId="{2F1B5CA9-B164-44A8-A04B-BFA3B10132EC}" destId="{23915885-0F0B-45D1-812A-ED23189BD034}" srcOrd="7" destOrd="0" presId="urn:microsoft.com/office/officeart/2018/2/layout/IconVerticalSolidList"/>
    <dgm:cxn modelId="{95F7332C-980A-4CE5-BA85-55B57816D9C6}" type="presParOf" srcId="{2F1B5CA9-B164-44A8-A04B-BFA3B10132EC}" destId="{8CFEA5BB-77AB-4663-ABB0-C3C22C6A6619}" srcOrd="8" destOrd="0" presId="urn:microsoft.com/office/officeart/2018/2/layout/IconVerticalSolidList"/>
    <dgm:cxn modelId="{E9C3A51B-A42D-4576-9C31-00846E24BF3F}" type="presParOf" srcId="{8CFEA5BB-77AB-4663-ABB0-C3C22C6A6619}" destId="{D0234C99-B48D-4561-9CD8-A6BC06767225}" srcOrd="0" destOrd="0" presId="urn:microsoft.com/office/officeart/2018/2/layout/IconVerticalSolidList"/>
    <dgm:cxn modelId="{ADD064D7-2103-4DF6-8CF5-F4851CF2CB40}" type="presParOf" srcId="{8CFEA5BB-77AB-4663-ABB0-C3C22C6A6619}" destId="{89165357-372E-4E6A-B479-553DDDE494E3}" srcOrd="1" destOrd="0" presId="urn:microsoft.com/office/officeart/2018/2/layout/IconVerticalSolidList"/>
    <dgm:cxn modelId="{3583772B-9EB0-4E79-8921-4DF2AA3968F7}" type="presParOf" srcId="{8CFEA5BB-77AB-4663-ABB0-C3C22C6A6619}" destId="{D4F53FA3-B565-47D5-8F37-48DE495DD80E}" srcOrd="2" destOrd="0" presId="urn:microsoft.com/office/officeart/2018/2/layout/IconVerticalSolidList"/>
    <dgm:cxn modelId="{7E338C17-24AE-4B98-87B8-728C5F50E719}" type="presParOf" srcId="{8CFEA5BB-77AB-4663-ABB0-C3C22C6A6619}" destId="{A2C81000-4486-4838-A47D-EA7C7BEAE4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20EEB-5830-458C-B165-61C6CE9B24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9F8DAC-76D0-456C-8DA5-BA37236DB51B}">
      <dgm:prSet/>
      <dgm:spPr/>
      <dgm:t>
        <a:bodyPr/>
        <a:lstStyle/>
        <a:p>
          <a:r>
            <a:rPr lang="en-US"/>
            <a:t>Both models performed strongly, with Random Forest achieving ROC-AUC ≈ 0.92 and PR-AUC ≈ 0.80, and Logistic Regression achieving ROC-AUC ≈ 0.91 and PR-AUC ≈ 0.77.</a:t>
          </a:r>
        </a:p>
      </dgm:t>
    </dgm:pt>
    <dgm:pt modelId="{B553399A-8785-4D9E-93B3-6828CE3B02A4}" type="parTrans" cxnId="{3652BBFF-D79F-4D4D-99D5-9C1F13C5267F}">
      <dgm:prSet/>
      <dgm:spPr/>
      <dgm:t>
        <a:bodyPr/>
        <a:lstStyle/>
        <a:p>
          <a:endParaRPr lang="en-US"/>
        </a:p>
      </dgm:t>
    </dgm:pt>
    <dgm:pt modelId="{B828CD21-9F99-4D5E-BF97-F64B6612D085}" type="sibTrans" cxnId="{3652BBFF-D79F-4D4D-99D5-9C1F13C5267F}">
      <dgm:prSet/>
      <dgm:spPr/>
      <dgm:t>
        <a:bodyPr/>
        <a:lstStyle/>
        <a:p>
          <a:endParaRPr lang="en-US"/>
        </a:p>
      </dgm:t>
    </dgm:pt>
    <dgm:pt modelId="{0452C33C-7B4D-45A6-B2AC-BBB2D766BDC3}">
      <dgm:prSet/>
      <dgm:spPr/>
      <dgm:t>
        <a:bodyPr/>
        <a:lstStyle/>
        <a:p>
          <a:r>
            <a:rPr lang="en-US"/>
            <a:t>These results indicate that the selected features collectively provide substantial predictive power for identifying individuals earning &gt;$50K.</a:t>
          </a:r>
        </a:p>
      </dgm:t>
    </dgm:pt>
    <dgm:pt modelId="{72BB8286-49A6-44FD-A80E-F1075782ED0F}" type="parTrans" cxnId="{4D3EFBD6-3AC5-4FA0-A531-DF537B55CDB8}">
      <dgm:prSet/>
      <dgm:spPr/>
      <dgm:t>
        <a:bodyPr/>
        <a:lstStyle/>
        <a:p>
          <a:endParaRPr lang="en-US"/>
        </a:p>
      </dgm:t>
    </dgm:pt>
    <dgm:pt modelId="{4DF63A39-94C4-4D5B-814C-8958D95D6EC9}" type="sibTrans" cxnId="{4D3EFBD6-3AC5-4FA0-A531-DF537B55CDB8}">
      <dgm:prSet/>
      <dgm:spPr/>
      <dgm:t>
        <a:bodyPr/>
        <a:lstStyle/>
        <a:p>
          <a:endParaRPr lang="en-US"/>
        </a:p>
      </dgm:t>
    </dgm:pt>
    <dgm:pt modelId="{02936C5E-26DF-41EE-8878-4FF599DC1994}">
      <dgm:prSet/>
      <dgm:spPr/>
      <dgm:t>
        <a:bodyPr/>
        <a:lstStyle/>
        <a:p>
          <a:r>
            <a:rPr lang="en-US"/>
            <a:t>Logistic Regression revealed positive coefficients for capital gains, higher education levels, being married, and certain occupations, while negative coefficients were observed for “Never-married,” lower-skill occupations, and female sex.</a:t>
          </a:r>
        </a:p>
      </dgm:t>
    </dgm:pt>
    <dgm:pt modelId="{C5F8E18E-A4A9-4B17-81F8-FB49FC67C6A9}" type="parTrans" cxnId="{1E1B59D0-F6CF-4564-B27A-90C5661EA72C}">
      <dgm:prSet/>
      <dgm:spPr/>
      <dgm:t>
        <a:bodyPr/>
        <a:lstStyle/>
        <a:p>
          <a:endParaRPr lang="en-US"/>
        </a:p>
      </dgm:t>
    </dgm:pt>
    <dgm:pt modelId="{45DFA74D-AE6D-4E60-AB72-128E4A1C5269}" type="sibTrans" cxnId="{1E1B59D0-F6CF-4564-B27A-90C5661EA72C}">
      <dgm:prSet/>
      <dgm:spPr/>
      <dgm:t>
        <a:bodyPr/>
        <a:lstStyle/>
        <a:p>
          <a:endParaRPr lang="en-US"/>
        </a:p>
      </dgm:t>
    </dgm:pt>
    <dgm:pt modelId="{C0684014-C209-4BF3-80FA-0654C92A77FE}">
      <dgm:prSet/>
      <dgm:spPr/>
      <dgm:t>
        <a:bodyPr/>
        <a:lstStyle/>
        <a:p>
          <a:r>
            <a:rPr lang="en-US"/>
            <a:t>Random Forest identified age, marital status, education-num, capital gains, and hours worked per week as the top global predictors, reinforcing the findings from logistic regression.</a:t>
          </a:r>
        </a:p>
      </dgm:t>
    </dgm:pt>
    <dgm:pt modelId="{4C9A0D47-1DAA-458A-A92E-543AEEE06FDC}" type="parTrans" cxnId="{725F6E29-5865-4D96-9D1B-68D8CBDFD08A}">
      <dgm:prSet/>
      <dgm:spPr/>
      <dgm:t>
        <a:bodyPr/>
        <a:lstStyle/>
        <a:p>
          <a:endParaRPr lang="en-US"/>
        </a:p>
      </dgm:t>
    </dgm:pt>
    <dgm:pt modelId="{84B37FCA-ED38-44BB-8361-376F2FF59CA4}" type="sibTrans" cxnId="{725F6E29-5865-4D96-9D1B-68D8CBDFD08A}">
      <dgm:prSet/>
      <dgm:spPr/>
      <dgm:t>
        <a:bodyPr/>
        <a:lstStyle/>
        <a:p>
          <a:endParaRPr lang="en-US"/>
        </a:p>
      </dgm:t>
    </dgm:pt>
    <dgm:pt modelId="{68322B99-AC34-4997-88AB-9DD9C33B5051}">
      <dgm:prSet/>
      <dgm:spPr/>
      <dgm:t>
        <a:bodyPr/>
        <a:lstStyle/>
        <a:p>
          <a:r>
            <a:rPr lang="en-US"/>
            <a:t>The consistency between the two models increases confidence in the robustness of these findings.</a:t>
          </a:r>
        </a:p>
      </dgm:t>
    </dgm:pt>
    <dgm:pt modelId="{E587AC16-F876-4C74-94B5-C292243DDB01}" type="parTrans" cxnId="{F926A6C6-1F05-4CAA-8DF6-89C04D90B5EF}">
      <dgm:prSet/>
      <dgm:spPr/>
      <dgm:t>
        <a:bodyPr/>
        <a:lstStyle/>
        <a:p>
          <a:endParaRPr lang="en-US"/>
        </a:p>
      </dgm:t>
    </dgm:pt>
    <dgm:pt modelId="{0EF05D35-F863-4ECF-BA02-DDD557ACAC4B}" type="sibTrans" cxnId="{F926A6C6-1F05-4CAA-8DF6-89C04D90B5EF}">
      <dgm:prSet/>
      <dgm:spPr/>
      <dgm:t>
        <a:bodyPr/>
        <a:lstStyle/>
        <a:p>
          <a:endParaRPr lang="en-US"/>
        </a:p>
      </dgm:t>
    </dgm:pt>
    <dgm:pt modelId="{BCFB3D0C-7858-40B9-A26B-3B01729CBFD1}" type="pres">
      <dgm:prSet presAssocID="{A1A20EEB-5830-458C-B165-61C6CE9B240F}" presName="vert0" presStyleCnt="0">
        <dgm:presLayoutVars>
          <dgm:dir/>
          <dgm:animOne val="branch"/>
          <dgm:animLvl val="lvl"/>
        </dgm:presLayoutVars>
      </dgm:prSet>
      <dgm:spPr/>
    </dgm:pt>
    <dgm:pt modelId="{5A078056-7308-44FF-A4EC-FF5F7CA9AA4B}" type="pres">
      <dgm:prSet presAssocID="{A49F8DAC-76D0-456C-8DA5-BA37236DB51B}" presName="thickLine" presStyleLbl="alignNode1" presStyleIdx="0" presStyleCnt="5"/>
      <dgm:spPr/>
    </dgm:pt>
    <dgm:pt modelId="{E4FC21EF-27EF-4173-960C-29B5D1B2EF21}" type="pres">
      <dgm:prSet presAssocID="{A49F8DAC-76D0-456C-8DA5-BA37236DB51B}" presName="horz1" presStyleCnt="0"/>
      <dgm:spPr/>
    </dgm:pt>
    <dgm:pt modelId="{14F365CE-F553-4129-845E-5146F574FDA8}" type="pres">
      <dgm:prSet presAssocID="{A49F8DAC-76D0-456C-8DA5-BA37236DB51B}" presName="tx1" presStyleLbl="revTx" presStyleIdx="0" presStyleCnt="5"/>
      <dgm:spPr/>
    </dgm:pt>
    <dgm:pt modelId="{1BEE0454-6786-4E5F-8A52-7370515CF383}" type="pres">
      <dgm:prSet presAssocID="{A49F8DAC-76D0-456C-8DA5-BA37236DB51B}" presName="vert1" presStyleCnt="0"/>
      <dgm:spPr/>
    </dgm:pt>
    <dgm:pt modelId="{9AE1AFF7-810D-4699-92B3-1EBE0EF77AA5}" type="pres">
      <dgm:prSet presAssocID="{0452C33C-7B4D-45A6-B2AC-BBB2D766BDC3}" presName="thickLine" presStyleLbl="alignNode1" presStyleIdx="1" presStyleCnt="5"/>
      <dgm:spPr/>
    </dgm:pt>
    <dgm:pt modelId="{BF0F77C8-D5D2-468D-8171-8637FA0DD273}" type="pres">
      <dgm:prSet presAssocID="{0452C33C-7B4D-45A6-B2AC-BBB2D766BDC3}" presName="horz1" presStyleCnt="0"/>
      <dgm:spPr/>
    </dgm:pt>
    <dgm:pt modelId="{B0AD47FC-0C39-4A11-B702-A51914BFD756}" type="pres">
      <dgm:prSet presAssocID="{0452C33C-7B4D-45A6-B2AC-BBB2D766BDC3}" presName="tx1" presStyleLbl="revTx" presStyleIdx="1" presStyleCnt="5"/>
      <dgm:spPr/>
    </dgm:pt>
    <dgm:pt modelId="{6D69F08B-2DC5-4995-85B6-C47D0C085E5D}" type="pres">
      <dgm:prSet presAssocID="{0452C33C-7B4D-45A6-B2AC-BBB2D766BDC3}" presName="vert1" presStyleCnt="0"/>
      <dgm:spPr/>
    </dgm:pt>
    <dgm:pt modelId="{91307598-9A1E-41F1-B111-F60CE991D736}" type="pres">
      <dgm:prSet presAssocID="{02936C5E-26DF-41EE-8878-4FF599DC1994}" presName="thickLine" presStyleLbl="alignNode1" presStyleIdx="2" presStyleCnt="5"/>
      <dgm:spPr/>
    </dgm:pt>
    <dgm:pt modelId="{54F5D476-3C9F-4171-916B-F06684BE695D}" type="pres">
      <dgm:prSet presAssocID="{02936C5E-26DF-41EE-8878-4FF599DC1994}" presName="horz1" presStyleCnt="0"/>
      <dgm:spPr/>
    </dgm:pt>
    <dgm:pt modelId="{6B3BC9BD-CEE5-4BE3-B3EF-AC998327BA3B}" type="pres">
      <dgm:prSet presAssocID="{02936C5E-26DF-41EE-8878-4FF599DC1994}" presName="tx1" presStyleLbl="revTx" presStyleIdx="2" presStyleCnt="5"/>
      <dgm:spPr/>
    </dgm:pt>
    <dgm:pt modelId="{3C88799C-41D0-4ACD-99B3-26EB41A14897}" type="pres">
      <dgm:prSet presAssocID="{02936C5E-26DF-41EE-8878-4FF599DC1994}" presName="vert1" presStyleCnt="0"/>
      <dgm:spPr/>
    </dgm:pt>
    <dgm:pt modelId="{CEC04694-7E6C-488A-8E56-BD498E07268B}" type="pres">
      <dgm:prSet presAssocID="{C0684014-C209-4BF3-80FA-0654C92A77FE}" presName="thickLine" presStyleLbl="alignNode1" presStyleIdx="3" presStyleCnt="5"/>
      <dgm:spPr/>
    </dgm:pt>
    <dgm:pt modelId="{8040EB58-1EF3-400B-BB4B-64F0D557CEBA}" type="pres">
      <dgm:prSet presAssocID="{C0684014-C209-4BF3-80FA-0654C92A77FE}" presName="horz1" presStyleCnt="0"/>
      <dgm:spPr/>
    </dgm:pt>
    <dgm:pt modelId="{4255F59B-F9B9-4E83-B23F-675F12368357}" type="pres">
      <dgm:prSet presAssocID="{C0684014-C209-4BF3-80FA-0654C92A77FE}" presName="tx1" presStyleLbl="revTx" presStyleIdx="3" presStyleCnt="5"/>
      <dgm:spPr/>
    </dgm:pt>
    <dgm:pt modelId="{2DCBDC2F-5898-40FD-801C-2643679CC9FD}" type="pres">
      <dgm:prSet presAssocID="{C0684014-C209-4BF3-80FA-0654C92A77FE}" presName="vert1" presStyleCnt="0"/>
      <dgm:spPr/>
    </dgm:pt>
    <dgm:pt modelId="{C1B644C3-D846-412D-A534-C6633798D044}" type="pres">
      <dgm:prSet presAssocID="{68322B99-AC34-4997-88AB-9DD9C33B5051}" presName="thickLine" presStyleLbl="alignNode1" presStyleIdx="4" presStyleCnt="5"/>
      <dgm:spPr/>
    </dgm:pt>
    <dgm:pt modelId="{AC180D2F-8912-44EB-995D-FD6029CDA1E4}" type="pres">
      <dgm:prSet presAssocID="{68322B99-AC34-4997-88AB-9DD9C33B5051}" presName="horz1" presStyleCnt="0"/>
      <dgm:spPr/>
    </dgm:pt>
    <dgm:pt modelId="{FF01AFB0-336B-4BCB-B315-9F67FE66D39C}" type="pres">
      <dgm:prSet presAssocID="{68322B99-AC34-4997-88AB-9DD9C33B5051}" presName="tx1" presStyleLbl="revTx" presStyleIdx="4" presStyleCnt="5"/>
      <dgm:spPr/>
    </dgm:pt>
    <dgm:pt modelId="{0C2697BB-0B07-47A2-9243-797514B48D78}" type="pres">
      <dgm:prSet presAssocID="{68322B99-AC34-4997-88AB-9DD9C33B5051}" presName="vert1" presStyleCnt="0"/>
      <dgm:spPr/>
    </dgm:pt>
  </dgm:ptLst>
  <dgm:cxnLst>
    <dgm:cxn modelId="{725F6E29-5865-4D96-9D1B-68D8CBDFD08A}" srcId="{A1A20EEB-5830-458C-B165-61C6CE9B240F}" destId="{C0684014-C209-4BF3-80FA-0654C92A77FE}" srcOrd="3" destOrd="0" parTransId="{4C9A0D47-1DAA-458A-A92E-543AEEE06FDC}" sibTransId="{84B37FCA-ED38-44BB-8361-376F2FF59CA4}"/>
    <dgm:cxn modelId="{B9B9B931-0CBB-43A2-9703-CD583CDE263F}" type="presOf" srcId="{02936C5E-26DF-41EE-8878-4FF599DC1994}" destId="{6B3BC9BD-CEE5-4BE3-B3EF-AC998327BA3B}" srcOrd="0" destOrd="0" presId="urn:microsoft.com/office/officeart/2008/layout/LinedList"/>
    <dgm:cxn modelId="{D3615461-BB6E-4962-8D3B-9F1A6421A813}" type="presOf" srcId="{A49F8DAC-76D0-456C-8DA5-BA37236DB51B}" destId="{14F365CE-F553-4129-845E-5146F574FDA8}" srcOrd="0" destOrd="0" presId="urn:microsoft.com/office/officeart/2008/layout/LinedList"/>
    <dgm:cxn modelId="{1BABC04C-3F4F-435B-A73E-D35614AB9AC2}" type="presOf" srcId="{0452C33C-7B4D-45A6-B2AC-BBB2D766BDC3}" destId="{B0AD47FC-0C39-4A11-B702-A51914BFD756}" srcOrd="0" destOrd="0" presId="urn:microsoft.com/office/officeart/2008/layout/LinedList"/>
    <dgm:cxn modelId="{A259C094-BEF4-4BB2-AAEF-E8625C29E34B}" type="presOf" srcId="{C0684014-C209-4BF3-80FA-0654C92A77FE}" destId="{4255F59B-F9B9-4E83-B23F-675F12368357}" srcOrd="0" destOrd="0" presId="urn:microsoft.com/office/officeart/2008/layout/LinedList"/>
    <dgm:cxn modelId="{8776CDA7-DBF2-483E-9A2E-8CC2C5B30B5E}" type="presOf" srcId="{68322B99-AC34-4997-88AB-9DD9C33B5051}" destId="{FF01AFB0-336B-4BCB-B315-9F67FE66D39C}" srcOrd="0" destOrd="0" presId="urn:microsoft.com/office/officeart/2008/layout/LinedList"/>
    <dgm:cxn modelId="{F926A6C6-1F05-4CAA-8DF6-89C04D90B5EF}" srcId="{A1A20EEB-5830-458C-B165-61C6CE9B240F}" destId="{68322B99-AC34-4997-88AB-9DD9C33B5051}" srcOrd="4" destOrd="0" parTransId="{E587AC16-F876-4C74-94B5-C292243DDB01}" sibTransId="{0EF05D35-F863-4ECF-BA02-DDD557ACAC4B}"/>
    <dgm:cxn modelId="{1E1B59D0-F6CF-4564-B27A-90C5661EA72C}" srcId="{A1A20EEB-5830-458C-B165-61C6CE9B240F}" destId="{02936C5E-26DF-41EE-8878-4FF599DC1994}" srcOrd="2" destOrd="0" parTransId="{C5F8E18E-A4A9-4B17-81F8-FB49FC67C6A9}" sibTransId="{45DFA74D-AE6D-4E60-AB72-128E4A1C5269}"/>
    <dgm:cxn modelId="{4D3EFBD6-3AC5-4FA0-A531-DF537B55CDB8}" srcId="{A1A20EEB-5830-458C-B165-61C6CE9B240F}" destId="{0452C33C-7B4D-45A6-B2AC-BBB2D766BDC3}" srcOrd="1" destOrd="0" parTransId="{72BB8286-49A6-44FD-A80E-F1075782ED0F}" sibTransId="{4DF63A39-94C4-4D5B-814C-8958D95D6EC9}"/>
    <dgm:cxn modelId="{5EECA1F1-69A6-4FB2-A089-6C2CF95738A5}" type="presOf" srcId="{A1A20EEB-5830-458C-B165-61C6CE9B240F}" destId="{BCFB3D0C-7858-40B9-A26B-3B01729CBFD1}" srcOrd="0" destOrd="0" presId="urn:microsoft.com/office/officeart/2008/layout/LinedList"/>
    <dgm:cxn modelId="{3652BBFF-D79F-4D4D-99D5-9C1F13C5267F}" srcId="{A1A20EEB-5830-458C-B165-61C6CE9B240F}" destId="{A49F8DAC-76D0-456C-8DA5-BA37236DB51B}" srcOrd="0" destOrd="0" parTransId="{B553399A-8785-4D9E-93B3-6828CE3B02A4}" sibTransId="{B828CD21-9F99-4D5E-BF97-F64B6612D085}"/>
    <dgm:cxn modelId="{A6C4F9D8-CB2F-4AAB-8BFE-7B65E0A3367A}" type="presParOf" srcId="{BCFB3D0C-7858-40B9-A26B-3B01729CBFD1}" destId="{5A078056-7308-44FF-A4EC-FF5F7CA9AA4B}" srcOrd="0" destOrd="0" presId="urn:microsoft.com/office/officeart/2008/layout/LinedList"/>
    <dgm:cxn modelId="{FD96190E-9554-49C8-A0BB-057927704CCA}" type="presParOf" srcId="{BCFB3D0C-7858-40B9-A26B-3B01729CBFD1}" destId="{E4FC21EF-27EF-4173-960C-29B5D1B2EF21}" srcOrd="1" destOrd="0" presId="urn:microsoft.com/office/officeart/2008/layout/LinedList"/>
    <dgm:cxn modelId="{A9AF5FFC-2FE2-4DED-8515-ACC3785DEB4E}" type="presParOf" srcId="{E4FC21EF-27EF-4173-960C-29B5D1B2EF21}" destId="{14F365CE-F553-4129-845E-5146F574FDA8}" srcOrd="0" destOrd="0" presId="urn:microsoft.com/office/officeart/2008/layout/LinedList"/>
    <dgm:cxn modelId="{420F081E-E2E8-4F87-9F92-E7BEB061C292}" type="presParOf" srcId="{E4FC21EF-27EF-4173-960C-29B5D1B2EF21}" destId="{1BEE0454-6786-4E5F-8A52-7370515CF383}" srcOrd="1" destOrd="0" presId="urn:microsoft.com/office/officeart/2008/layout/LinedList"/>
    <dgm:cxn modelId="{7541226F-4F00-4FE2-B5E4-746FEA15F640}" type="presParOf" srcId="{BCFB3D0C-7858-40B9-A26B-3B01729CBFD1}" destId="{9AE1AFF7-810D-4699-92B3-1EBE0EF77AA5}" srcOrd="2" destOrd="0" presId="urn:microsoft.com/office/officeart/2008/layout/LinedList"/>
    <dgm:cxn modelId="{4BAA83A0-2C28-47AD-8054-1427401C1990}" type="presParOf" srcId="{BCFB3D0C-7858-40B9-A26B-3B01729CBFD1}" destId="{BF0F77C8-D5D2-468D-8171-8637FA0DD273}" srcOrd="3" destOrd="0" presId="urn:microsoft.com/office/officeart/2008/layout/LinedList"/>
    <dgm:cxn modelId="{E8C87A87-2112-4592-960E-DF1BD2775047}" type="presParOf" srcId="{BF0F77C8-D5D2-468D-8171-8637FA0DD273}" destId="{B0AD47FC-0C39-4A11-B702-A51914BFD756}" srcOrd="0" destOrd="0" presId="urn:microsoft.com/office/officeart/2008/layout/LinedList"/>
    <dgm:cxn modelId="{0AE9EA12-1559-4F5A-AF2C-B6BF4B54F78B}" type="presParOf" srcId="{BF0F77C8-D5D2-468D-8171-8637FA0DD273}" destId="{6D69F08B-2DC5-4995-85B6-C47D0C085E5D}" srcOrd="1" destOrd="0" presId="urn:microsoft.com/office/officeart/2008/layout/LinedList"/>
    <dgm:cxn modelId="{0FC25276-929D-416F-8D75-431171107912}" type="presParOf" srcId="{BCFB3D0C-7858-40B9-A26B-3B01729CBFD1}" destId="{91307598-9A1E-41F1-B111-F60CE991D736}" srcOrd="4" destOrd="0" presId="urn:microsoft.com/office/officeart/2008/layout/LinedList"/>
    <dgm:cxn modelId="{47EAF842-8329-4595-834C-8DC5FA833BEB}" type="presParOf" srcId="{BCFB3D0C-7858-40B9-A26B-3B01729CBFD1}" destId="{54F5D476-3C9F-4171-916B-F06684BE695D}" srcOrd="5" destOrd="0" presId="urn:microsoft.com/office/officeart/2008/layout/LinedList"/>
    <dgm:cxn modelId="{2E8F9456-6040-4BBF-BC66-1B3FF4AA90C3}" type="presParOf" srcId="{54F5D476-3C9F-4171-916B-F06684BE695D}" destId="{6B3BC9BD-CEE5-4BE3-B3EF-AC998327BA3B}" srcOrd="0" destOrd="0" presId="urn:microsoft.com/office/officeart/2008/layout/LinedList"/>
    <dgm:cxn modelId="{CD21A634-A666-4092-99DA-9E5B79B25620}" type="presParOf" srcId="{54F5D476-3C9F-4171-916B-F06684BE695D}" destId="{3C88799C-41D0-4ACD-99B3-26EB41A14897}" srcOrd="1" destOrd="0" presId="urn:microsoft.com/office/officeart/2008/layout/LinedList"/>
    <dgm:cxn modelId="{09FD6659-0923-4C3A-B287-812A20E9339B}" type="presParOf" srcId="{BCFB3D0C-7858-40B9-A26B-3B01729CBFD1}" destId="{CEC04694-7E6C-488A-8E56-BD498E07268B}" srcOrd="6" destOrd="0" presId="urn:microsoft.com/office/officeart/2008/layout/LinedList"/>
    <dgm:cxn modelId="{7E053C86-0B71-481C-855C-FFE03C51DCE4}" type="presParOf" srcId="{BCFB3D0C-7858-40B9-A26B-3B01729CBFD1}" destId="{8040EB58-1EF3-400B-BB4B-64F0D557CEBA}" srcOrd="7" destOrd="0" presId="urn:microsoft.com/office/officeart/2008/layout/LinedList"/>
    <dgm:cxn modelId="{49093882-2642-480F-A0A8-9FC6C037EAD9}" type="presParOf" srcId="{8040EB58-1EF3-400B-BB4B-64F0D557CEBA}" destId="{4255F59B-F9B9-4E83-B23F-675F12368357}" srcOrd="0" destOrd="0" presId="urn:microsoft.com/office/officeart/2008/layout/LinedList"/>
    <dgm:cxn modelId="{CF1726AD-190D-4D82-AFD0-9438B0CCFF3B}" type="presParOf" srcId="{8040EB58-1EF3-400B-BB4B-64F0D557CEBA}" destId="{2DCBDC2F-5898-40FD-801C-2643679CC9FD}" srcOrd="1" destOrd="0" presId="urn:microsoft.com/office/officeart/2008/layout/LinedList"/>
    <dgm:cxn modelId="{8E339754-096F-4F02-8FC5-2580F1C33B3C}" type="presParOf" srcId="{BCFB3D0C-7858-40B9-A26B-3B01729CBFD1}" destId="{C1B644C3-D846-412D-A534-C6633798D044}" srcOrd="8" destOrd="0" presId="urn:microsoft.com/office/officeart/2008/layout/LinedList"/>
    <dgm:cxn modelId="{CEF2BC0F-8138-46EA-9432-E601B655A45F}" type="presParOf" srcId="{BCFB3D0C-7858-40B9-A26B-3B01729CBFD1}" destId="{AC180D2F-8912-44EB-995D-FD6029CDA1E4}" srcOrd="9" destOrd="0" presId="urn:microsoft.com/office/officeart/2008/layout/LinedList"/>
    <dgm:cxn modelId="{F7AF95FB-4674-4543-9BB1-29DC15D94B58}" type="presParOf" srcId="{AC180D2F-8912-44EB-995D-FD6029CDA1E4}" destId="{FF01AFB0-336B-4BCB-B315-9F67FE66D39C}" srcOrd="0" destOrd="0" presId="urn:microsoft.com/office/officeart/2008/layout/LinedList"/>
    <dgm:cxn modelId="{3875678A-13E6-473E-9842-80B3DC132BAF}" type="presParOf" srcId="{AC180D2F-8912-44EB-995D-FD6029CDA1E4}" destId="{0C2697BB-0B07-47A2-9243-797514B48D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7DD03E-6992-4B2B-8437-0DC5AFA84B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D66005-648B-4906-8CA5-FB73CFAD677D}">
      <dgm:prSet/>
      <dgm:spPr/>
      <dgm:t>
        <a:bodyPr/>
        <a:lstStyle/>
        <a:p>
          <a:r>
            <a:rPr lang="en-US"/>
            <a:t>Higher levels of education are associated with higher income, supported by both chi-square tests and model outputs.</a:t>
          </a:r>
        </a:p>
      </dgm:t>
    </dgm:pt>
    <dgm:pt modelId="{DADCA45C-B5CC-45B2-A94C-DCD1687DDCFA}" type="parTrans" cxnId="{DE30D152-F616-497D-B65B-6B6839FF8390}">
      <dgm:prSet/>
      <dgm:spPr/>
      <dgm:t>
        <a:bodyPr/>
        <a:lstStyle/>
        <a:p>
          <a:endParaRPr lang="en-US"/>
        </a:p>
      </dgm:t>
    </dgm:pt>
    <dgm:pt modelId="{BB28F2E9-4727-4A7E-8C65-14A4CA9FB49C}" type="sibTrans" cxnId="{DE30D152-F616-497D-B65B-6B6839FF8390}">
      <dgm:prSet/>
      <dgm:spPr/>
      <dgm:t>
        <a:bodyPr/>
        <a:lstStyle/>
        <a:p>
          <a:endParaRPr lang="en-US"/>
        </a:p>
      </dgm:t>
    </dgm:pt>
    <dgm:pt modelId="{9544C610-ECA4-49D3-A19C-5CAB38D17734}">
      <dgm:prSet/>
      <dgm:spPr/>
      <dgm:t>
        <a:bodyPr/>
        <a:lstStyle/>
        <a:p>
          <a:r>
            <a:rPr lang="en-US"/>
            <a:t>Individuals working more hours per week are more likely to earn &gt;$50K, as shown by t-tests and partial dependence plots.</a:t>
          </a:r>
        </a:p>
      </dgm:t>
    </dgm:pt>
    <dgm:pt modelId="{0A667A8E-446D-482C-92A5-4B3FA151D1CB}" type="parTrans" cxnId="{05010489-A5DF-4485-B5F4-6B6C955612B8}">
      <dgm:prSet/>
      <dgm:spPr/>
      <dgm:t>
        <a:bodyPr/>
        <a:lstStyle/>
        <a:p>
          <a:endParaRPr lang="en-US"/>
        </a:p>
      </dgm:t>
    </dgm:pt>
    <dgm:pt modelId="{C25B1FE8-8B8D-40E2-A337-7DCE5033DEF8}" type="sibTrans" cxnId="{05010489-A5DF-4485-B5F4-6B6C955612B8}">
      <dgm:prSet/>
      <dgm:spPr/>
      <dgm:t>
        <a:bodyPr/>
        <a:lstStyle/>
        <a:p>
          <a:endParaRPr lang="en-US"/>
        </a:p>
      </dgm:t>
    </dgm:pt>
    <dgm:pt modelId="{3510AEAC-6195-4B7E-9B79-688A4E25E5A0}">
      <dgm:prSet/>
      <dgm:spPr/>
      <dgm:t>
        <a:bodyPr/>
        <a:lstStyle/>
        <a:p>
          <a:r>
            <a:rPr lang="en-US"/>
            <a:t>Marital status and occupation are strongly related to income; married individuals and those in managerial or technical roles have higher income rates.</a:t>
          </a:r>
        </a:p>
      </dgm:t>
    </dgm:pt>
    <dgm:pt modelId="{6F24919C-A6CE-442B-83FF-A8B2C8C59CBB}" type="parTrans" cxnId="{744CD07B-86BE-4022-8F16-8F7D87833EBC}">
      <dgm:prSet/>
      <dgm:spPr/>
      <dgm:t>
        <a:bodyPr/>
        <a:lstStyle/>
        <a:p>
          <a:endParaRPr lang="en-US"/>
        </a:p>
      </dgm:t>
    </dgm:pt>
    <dgm:pt modelId="{83B5ECDA-BC5E-4FB5-A1BC-F6BE603CC03C}" type="sibTrans" cxnId="{744CD07B-86BE-4022-8F16-8F7D87833EBC}">
      <dgm:prSet/>
      <dgm:spPr/>
      <dgm:t>
        <a:bodyPr/>
        <a:lstStyle/>
        <a:p>
          <a:endParaRPr lang="en-US"/>
        </a:p>
      </dgm:t>
    </dgm:pt>
    <dgm:pt modelId="{4C5D4931-CB66-457C-97B3-68C655FD4759}">
      <dgm:prSet/>
      <dgm:spPr/>
      <dgm:t>
        <a:bodyPr/>
        <a:lstStyle/>
        <a:p>
          <a:r>
            <a:rPr lang="en-US"/>
            <a:t>Reporting capital gains is one of the strongest predictors of high income.</a:t>
          </a:r>
        </a:p>
      </dgm:t>
    </dgm:pt>
    <dgm:pt modelId="{7E9F0F3E-0663-4A7B-99B9-0467FD28E83B}" type="parTrans" cxnId="{9C46AE00-2DFC-4EEB-AAD3-678FE7C54248}">
      <dgm:prSet/>
      <dgm:spPr/>
      <dgm:t>
        <a:bodyPr/>
        <a:lstStyle/>
        <a:p>
          <a:endParaRPr lang="en-US"/>
        </a:p>
      </dgm:t>
    </dgm:pt>
    <dgm:pt modelId="{24B77EC8-A0AD-4729-8CCA-C0839116F3D6}" type="sibTrans" cxnId="{9C46AE00-2DFC-4EEB-AAD3-678FE7C54248}">
      <dgm:prSet/>
      <dgm:spPr/>
      <dgm:t>
        <a:bodyPr/>
        <a:lstStyle/>
        <a:p>
          <a:endParaRPr lang="en-US"/>
        </a:p>
      </dgm:t>
    </dgm:pt>
    <dgm:pt modelId="{E16C7462-CA79-489C-9B25-0A028562BC4B}">
      <dgm:prSet/>
      <dgm:spPr/>
      <dgm:t>
        <a:bodyPr/>
        <a:lstStyle/>
        <a:p>
          <a:r>
            <a:rPr lang="en-US"/>
            <a:t>Predictive models demonstrate that these factors can effectively rank individuals by their probability of earning &gt;$50K, offering analytical and practical value.</a:t>
          </a:r>
        </a:p>
      </dgm:t>
    </dgm:pt>
    <dgm:pt modelId="{5638346F-51F8-4D88-9359-0AD8595243D5}" type="parTrans" cxnId="{52466C5E-5A78-42E4-BB18-D5376C18671B}">
      <dgm:prSet/>
      <dgm:spPr/>
      <dgm:t>
        <a:bodyPr/>
        <a:lstStyle/>
        <a:p>
          <a:endParaRPr lang="en-US"/>
        </a:p>
      </dgm:t>
    </dgm:pt>
    <dgm:pt modelId="{9B1B478C-A89F-4621-954E-2D571C86954D}" type="sibTrans" cxnId="{52466C5E-5A78-42E4-BB18-D5376C18671B}">
      <dgm:prSet/>
      <dgm:spPr/>
      <dgm:t>
        <a:bodyPr/>
        <a:lstStyle/>
        <a:p>
          <a:endParaRPr lang="en-US"/>
        </a:p>
      </dgm:t>
    </dgm:pt>
    <dgm:pt modelId="{6D911E3D-896A-40EA-A8DA-3C61CB9518D6}">
      <dgm:prSet/>
      <dgm:spPr/>
      <dgm:t>
        <a:bodyPr/>
        <a:lstStyle/>
        <a:p>
          <a:r>
            <a:rPr lang="en-US"/>
            <a:t>While these relationships are strong, they are associational rather than causal.</a:t>
          </a:r>
        </a:p>
      </dgm:t>
    </dgm:pt>
    <dgm:pt modelId="{E4FE57D0-C11C-4B67-87BA-678613A37FB8}" type="parTrans" cxnId="{F8920BC7-165A-4DC7-A9D4-8278CFFD1B91}">
      <dgm:prSet/>
      <dgm:spPr/>
      <dgm:t>
        <a:bodyPr/>
        <a:lstStyle/>
        <a:p>
          <a:endParaRPr lang="en-US"/>
        </a:p>
      </dgm:t>
    </dgm:pt>
    <dgm:pt modelId="{523FA089-E0FC-4133-A489-2A1C578F954E}" type="sibTrans" cxnId="{F8920BC7-165A-4DC7-A9D4-8278CFFD1B91}">
      <dgm:prSet/>
      <dgm:spPr/>
      <dgm:t>
        <a:bodyPr/>
        <a:lstStyle/>
        <a:p>
          <a:endParaRPr lang="en-US"/>
        </a:p>
      </dgm:t>
    </dgm:pt>
    <dgm:pt modelId="{BA762A02-2575-4BB5-9CCB-BE44E7F302E6}" type="pres">
      <dgm:prSet presAssocID="{DB7DD03E-6992-4B2B-8437-0DC5AFA84BD5}" presName="root" presStyleCnt="0">
        <dgm:presLayoutVars>
          <dgm:dir/>
          <dgm:resizeHandles val="exact"/>
        </dgm:presLayoutVars>
      </dgm:prSet>
      <dgm:spPr/>
    </dgm:pt>
    <dgm:pt modelId="{009BB7A0-9AE9-47E3-B8F0-658936E892AF}" type="pres">
      <dgm:prSet presAssocID="{F1D66005-648B-4906-8CA5-FB73CFAD677D}" presName="compNode" presStyleCnt="0"/>
      <dgm:spPr/>
    </dgm:pt>
    <dgm:pt modelId="{74AC9426-2E8D-4E58-845D-99BE0B271BE8}" type="pres">
      <dgm:prSet presAssocID="{F1D66005-648B-4906-8CA5-FB73CFAD677D}" presName="bgRect" presStyleLbl="bgShp" presStyleIdx="0" presStyleCnt="6"/>
      <dgm:spPr/>
    </dgm:pt>
    <dgm:pt modelId="{4C89B7CE-050B-48D9-9D20-D2FD3920F011}" type="pres">
      <dgm:prSet presAssocID="{F1D66005-648B-4906-8CA5-FB73CFAD677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C80BA5E-8A2D-4ED8-8F91-4A8F7EB033AA}" type="pres">
      <dgm:prSet presAssocID="{F1D66005-648B-4906-8CA5-FB73CFAD677D}" presName="spaceRect" presStyleCnt="0"/>
      <dgm:spPr/>
    </dgm:pt>
    <dgm:pt modelId="{57448894-FD82-41AD-BC93-455D26F2F307}" type="pres">
      <dgm:prSet presAssocID="{F1D66005-648B-4906-8CA5-FB73CFAD677D}" presName="parTx" presStyleLbl="revTx" presStyleIdx="0" presStyleCnt="6">
        <dgm:presLayoutVars>
          <dgm:chMax val="0"/>
          <dgm:chPref val="0"/>
        </dgm:presLayoutVars>
      </dgm:prSet>
      <dgm:spPr/>
    </dgm:pt>
    <dgm:pt modelId="{7430308C-4C6B-4D3C-BB8D-95F11CBEF87B}" type="pres">
      <dgm:prSet presAssocID="{BB28F2E9-4727-4A7E-8C65-14A4CA9FB49C}" presName="sibTrans" presStyleCnt="0"/>
      <dgm:spPr/>
    </dgm:pt>
    <dgm:pt modelId="{2163F57C-9AF9-4763-BB40-A1B70900F0E2}" type="pres">
      <dgm:prSet presAssocID="{9544C610-ECA4-49D3-A19C-5CAB38D17734}" presName="compNode" presStyleCnt="0"/>
      <dgm:spPr/>
    </dgm:pt>
    <dgm:pt modelId="{BBFC2FF3-BA1E-4E39-A8DC-70BEBC9EF22F}" type="pres">
      <dgm:prSet presAssocID="{9544C610-ECA4-49D3-A19C-5CAB38D17734}" presName="bgRect" presStyleLbl="bgShp" presStyleIdx="1" presStyleCnt="6"/>
      <dgm:spPr/>
    </dgm:pt>
    <dgm:pt modelId="{C0369A80-4EF0-44C1-953D-1AD9E42D6D92}" type="pres">
      <dgm:prSet presAssocID="{9544C610-ECA4-49D3-A19C-5CAB38D177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333A15-A1FC-470A-AE8D-A58A796A4AC8}" type="pres">
      <dgm:prSet presAssocID="{9544C610-ECA4-49D3-A19C-5CAB38D17734}" presName="spaceRect" presStyleCnt="0"/>
      <dgm:spPr/>
    </dgm:pt>
    <dgm:pt modelId="{312CCAA3-1613-4441-9245-762CA6AD2D05}" type="pres">
      <dgm:prSet presAssocID="{9544C610-ECA4-49D3-A19C-5CAB38D17734}" presName="parTx" presStyleLbl="revTx" presStyleIdx="1" presStyleCnt="6">
        <dgm:presLayoutVars>
          <dgm:chMax val="0"/>
          <dgm:chPref val="0"/>
        </dgm:presLayoutVars>
      </dgm:prSet>
      <dgm:spPr/>
    </dgm:pt>
    <dgm:pt modelId="{217C465C-D497-4C70-95E8-6C16FCDB5BE5}" type="pres">
      <dgm:prSet presAssocID="{C25B1FE8-8B8D-40E2-A337-7DCE5033DEF8}" presName="sibTrans" presStyleCnt="0"/>
      <dgm:spPr/>
    </dgm:pt>
    <dgm:pt modelId="{87DABD70-04DB-47DF-97C7-A2ADAE130CED}" type="pres">
      <dgm:prSet presAssocID="{3510AEAC-6195-4B7E-9B79-688A4E25E5A0}" presName="compNode" presStyleCnt="0"/>
      <dgm:spPr/>
    </dgm:pt>
    <dgm:pt modelId="{4F66FC96-3E94-4D62-9260-1D1BA1F4C3DC}" type="pres">
      <dgm:prSet presAssocID="{3510AEAC-6195-4B7E-9B79-688A4E25E5A0}" presName="bgRect" presStyleLbl="bgShp" presStyleIdx="2" presStyleCnt="6"/>
      <dgm:spPr/>
    </dgm:pt>
    <dgm:pt modelId="{F52C7CDE-033D-412D-B71C-96999A8FF608}" type="pres">
      <dgm:prSet presAssocID="{3510AEAC-6195-4B7E-9B79-688A4E25E5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B72DB64-3B04-4717-A241-70B0E47A31F1}" type="pres">
      <dgm:prSet presAssocID="{3510AEAC-6195-4B7E-9B79-688A4E25E5A0}" presName="spaceRect" presStyleCnt="0"/>
      <dgm:spPr/>
    </dgm:pt>
    <dgm:pt modelId="{0BCFCE6E-3936-491C-8077-232FB94E11DC}" type="pres">
      <dgm:prSet presAssocID="{3510AEAC-6195-4B7E-9B79-688A4E25E5A0}" presName="parTx" presStyleLbl="revTx" presStyleIdx="2" presStyleCnt="6">
        <dgm:presLayoutVars>
          <dgm:chMax val="0"/>
          <dgm:chPref val="0"/>
        </dgm:presLayoutVars>
      </dgm:prSet>
      <dgm:spPr/>
    </dgm:pt>
    <dgm:pt modelId="{2FF1DEFD-2125-4FFC-AC42-75A67EC5A976}" type="pres">
      <dgm:prSet presAssocID="{83B5ECDA-BC5E-4FB5-A1BC-F6BE603CC03C}" presName="sibTrans" presStyleCnt="0"/>
      <dgm:spPr/>
    </dgm:pt>
    <dgm:pt modelId="{C81129AB-646F-4A2B-AB10-7C3C022ACB12}" type="pres">
      <dgm:prSet presAssocID="{4C5D4931-CB66-457C-97B3-68C655FD4759}" presName="compNode" presStyleCnt="0"/>
      <dgm:spPr/>
    </dgm:pt>
    <dgm:pt modelId="{5FB51D94-F26E-479A-BF27-4ABFB7BDF037}" type="pres">
      <dgm:prSet presAssocID="{4C5D4931-CB66-457C-97B3-68C655FD4759}" presName="bgRect" presStyleLbl="bgShp" presStyleIdx="3" presStyleCnt="6"/>
      <dgm:spPr/>
    </dgm:pt>
    <dgm:pt modelId="{A67011F9-5AF7-4203-A25E-E05B60370D41}" type="pres">
      <dgm:prSet presAssocID="{4C5D4931-CB66-457C-97B3-68C655FD47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4BF2F9E-03C1-47C4-A717-732D2B27E7FE}" type="pres">
      <dgm:prSet presAssocID="{4C5D4931-CB66-457C-97B3-68C655FD4759}" presName="spaceRect" presStyleCnt="0"/>
      <dgm:spPr/>
    </dgm:pt>
    <dgm:pt modelId="{992D4226-C996-4C0C-85BC-03B1FF2BC4DD}" type="pres">
      <dgm:prSet presAssocID="{4C5D4931-CB66-457C-97B3-68C655FD4759}" presName="parTx" presStyleLbl="revTx" presStyleIdx="3" presStyleCnt="6">
        <dgm:presLayoutVars>
          <dgm:chMax val="0"/>
          <dgm:chPref val="0"/>
        </dgm:presLayoutVars>
      </dgm:prSet>
      <dgm:spPr/>
    </dgm:pt>
    <dgm:pt modelId="{1A35A2FF-D973-4E85-9FF4-EEF4D0375A11}" type="pres">
      <dgm:prSet presAssocID="{24B77EC8-A0AD-4729-8CCA-C0839116F3D6}" presName="sibTrans" presStyleCnt="0"/>
      <dgm:spPr/>
    </dgm:pt>
    <dgm:pt modelId="{87442C67-48B8-4D9D-8F45-774AEF037AF8}" type="pres">
      <dgm:prSet presAssocID="{E16C7462-CA79-489C-9B25-0A028562BC4B}" presName="compNode" presStyleCnt="0"/>
      <dgm:spPr/>
    </dgm:pt>
    <dgm:pt modelId="{60C54C40-C53F-4FB2-8465-569F4CCCDC27}" type="pres">
      <dgm:prSet presAssocID="{E16C7462-CA79-489C-9B25-0A028562BC4B}" presName="bgRect" presStyleLbl="bgShp" presStyleIdx="4" presStyleCnt="6"/>
      <dgm:spPr/>
    </dgm:pt>
    <dgm:pt modelId="{A43A99F7-3B75-4734-92B4-BC4DAC41684B}" type="pres">
      <dgm:prSet presAssocID="{E16C7462-CA79-489C-9B25-0A028562BC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9AB9EB6-D698-4AB2-A0F6-9226316F4CEA}" type="pres">
      <dgm:prSet presAssocID="{E16C7462-CA79-489C-9B25-0A028562BC4B}" presName="spaceRect" presStyleCnt="0"/>
      <dgm:spPr/>
    </dgm:pt>
    <dgm:pt modelId="{9D35530B-DCF0-4383-B771-B03DCF326286}" type="pres">
      <dgm:prSet presAssocID="{E16C7462-CA79-489C-9B25-0A028562BC4B}" presName="parTx" presStyleLbl="revTx" presStyleIdx="4" presStyleCnt="6">
        <dgm:presLayoutVars>
          <dgm:chMax val="0"/>
          <dgm:chPref val="0"/>
        </dgm:presLayoutVars>
      </dgm:prSet>
      <dgm:spPr/>
    </dgm:pt>
    <dgm:pt modelId="{ECB4A56A-5566-4FF4-8F77-20D6AE9EC09B}" type="pres">
      <dgm:prSet presAssocID="{9B1B478C-A89F-4621-954E-2D571C86954D}" presName="sibTrans" presStyleCnt="0"/>
      <dgm:spPr/>
    </dgm:pt>
    <dgm:pt modelId="{E42B596B-BDF1-4CC4-B8B6-3C0269A608F2}" type="pres">
      <dgm:prSet presAssocID="{6D911E3D-896A-40EA-A8DA-3C61CB9518D6}" presName="compNode" presStyleCnt="0"/>
      <dgm:spPr/>
    </dgm:pt>
    <dgm:pt modelId="{C38D438B-6FE4-4B3C-BEC8-C146998F1861}" type="pres">
      <dgm:prSet presAssocID="{6D911E3D-896A-40EA-A8DA-3C61CB9518D6}" presName="bgRect" presStyleLbl="bgShp" presStyleIdx="5" presStyleCnt="6"/>
      <dgm:spPr/>
    </dgm:pt>
    <dgm:pt modelId="{7A1F33F1-FB92-4883-8C7A-DEAD214BE677}" type="pres">
      <dgm:prSet presAssocID="{6D911E3D-896A-40EA-A8DA-3C61CB9518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35FDB51-98DA-4412-969F-10228B80DC9D}" type="pres">
      <dgm:prSet presAssocID="{6D911E3D-896A-40EA-A8DA-3C61CB9518D6}" presName="spaceRect" presStyleCnt="0"/>
      <dgm:spPr/>
    </dgm:pt>
    <dgm:pt modelId="{F445FD91-6234-400E-8A72-C0804335A8F0}" type="pres">
      <dgm:prSet presAssocID="{6D911E3D-896A-40EA-A8DA-3C61CB9518D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C46AE00-2DFC-4EEB-AAD3-678FE7C54248}" srcId="{DB7DD03E-6992-4B2B-8437-0DC5AFA84BD5}" destId="{4C5D4931-CB66-457C-97B3-68C655FD4759}" srcOrd="3" destOrd="0" parTransId="{7E9F0F3E-0663-4A7B-99B9-0467FD28E83B}" sibTransId="{24B77EC8-A0AD-4729-8CCA-C0839116F3D6}"/>
    <dgm:cxn modelId="{9AE27417-2648-4264-BAEE-A6AC99993008}" type="presOf" srcId="{F1D66005-648B-4906-8CA5-FB73CFAD677D}" destId="{57448894-FD82-41AD-BC93-455D26F2F307}" srcOrd="0" destOrd="0" presId="urn:microsoft.com/office/officeart/2018/2/layout/IconVerticalSolidList"/>
    <dgm:cxn modelId="{19E29921-BFEA-4871-90A3-EEA18BD4666F}" type="presOf" srcId="{4C5D4931-CB66-457C-97B3-68C655FD4759}" destId="{992D4226-C996-4C0C-85BC-03B1FF2BC4DD}" srcOrd="0" destOrd="0" presId="urn:microsoft.com/office/officeart/2018/2/layout/IconVerticalSolidList"/>
    <dgm:cxn modelId="{02A24934-975B-4D33-91E6-18E5497C559A}" type="presOf" srcId="{6D911E3D-896A-40EA-A8DA-3C61CB9518D6}" destId="{F445FD91-6234-400E-8A72-C0804335A8F0}" srcOrd="0" destOrd="0" presId="urn:microsoft.com/office/officeart/2018/2/layout/IconVerticalSolidList"/>
    <dgm:cxn modelId="{52466C5E-5A78-42E4-BB18-D5376C18671B}" srcId="{DB7DD03E-6992-4B2B-8437-0DC5AFA84BD5}" destId="{E16C7462-CA79-489C-9B25-0A028562BC4B}" srcOrd="4" destOrd="0" parTransId="{5638346F-51F8-4D88-9359-0AD8595243D5}" sibTransId="{9B1B478C-A89F-4621-954E-2D571C86954D}"/>
    <dgm:cxn modelId="{DE30D152-F616-497D-B65B-6B6839FF8390}" srcId="{DB7DD03E-6992-4B2B-8437-0DC5AFA84BD5}" destId="{F1D66005-648B-4906-8CA5-FB73CFAD677D}" srcOrd="0" destOrd="0" parTransId="{DADCA45C-B5CC-45B2-A94C-DCD1687DDCFA}" sibTransId="{BB28F2E9-4727-4A7E-8C65-14A4CA9FB49C}"/>
    <dgm:cxn modelId="{744CD07B-86BE-4022-8F16-8F7D87833EBC}" srcId="{DB7DD03E-6992-4B2B-8437-0DC5AFA84BD5}" destId="{3510AEAC-6195-4B7E-9B79-688A4E25E5A0}" srcOrd="2" destOrd="0" parTransId="{6F24919C-A6CE-442B-83FF-A8B2C8C59CBB}" sibTransId="{83B5ECDA-BC5E-4FB5-A1BC-F6BE603CC03C}"/>
    <dgm:cxn modelId="{05010489-A5DF-4485-B5F4-6B6C955612B8}" srcId="{DB7DD03E-6992-4B2B-8437-0DC5AFA84BD5}" destId="{9544C610-ECA4-49D3-A19C-5CAB38D17734}" srcOrd="1" destOrd="0" parTransId="{0A667A8E-446D-482C-92A5-4B3FA151D1CB}" sibTransId="{C25B1FE8-8B8D-40E2-A337-7DCE5033DEF8}"/>
    <dgm:cxn modelId="{E2AC7BBB-5520-4256-AD57-37DF8DDC3561}" type="presOf" srcId="{E16C7462-CA79-489C-9B25-0A028562BC4B}" destId="{9D35530B-DCF0-4383-B771-B03DCF326286}" srcOrd="0" destOrd="0" presId="urn:microsoft.com/office/officeart/2018/2/layout/IconVerticalSolidList"/>
    <dgm:cxn modelId="{F8920BC7-165A-4DC7-A9D4-8278CFFD1B91}" srcId="{DB7DD03E-6992-4B2B-8437-0DC5AFA84BD5}" destId="{6D911E3D-896A-40EA-A8DA-3C61CB9518D6}" srcOrd="5" destOrd="0" parTransId="{E4FE57D0-C11C-4B67-87BA-678613A37FB8}" sibTransId="{523FA089-E0FC-4133-A489-2A1C578F954E}"/>
    <dgm:cxn modelId="{8225A8D5-886F-4F34-A928-3C1A3135E80D}" type="presOf" srcId="{DB7DD03E-6992-4B2B-8437-0DC5AFA84BD5}" destId="{BA762A02-2575-4BB5-9CCB-BE44E7F302E6}" srcOrd="0" destOrd="0" presId="urn:microsoft.com/office/officeart/2018/2/layout/IconVerticalSolidList"/>
    <dgm:cxn modelId="{7B1096F6-D9ED-4E42-AD05-CD7F3242DB08}" type="presOf" srcId="{9544C610-ECA4-49D3-A19C-5CAB38D17734}" destId="{312CCAA3-1613-4441-9245-762CA6AD2D05}" srcOrd="0" destOrd="0" presId="urn:microsoft.com/office/officeart/2018/2/layout/IconVerticalSolidList"/>
    <dgm:cxn modelId="{55C8BAF6-C747-42B6-AAF4-E56F1BDB4F40}" type="presOf" srcId="{3510AEAC-6195-4B7E-9B79-688A4E25E5A0}" destId="{0BCFCE6E-3936-491C-8077-232FB94E11DC}" srcOrd="0" destOrd="0" presId="urn:microsoft.com/office/officeart/2018/2/layout/IconVerticalSolidList"/>
    <dgm:cxn modelId="{F259A281-527D-4A14-A034-E5FB1DC5539B}" type="presParOf" srcId="{BA762A02-2575-4BB5-9CCB-BE44E7F302E6}" destId="{009BB7A0-9AE9-47E3-B8F0-658936E892AF}" srcOrd="0" destOrd="0" presId="urn:microsoft.com/office/officeart/2018/2/layout/IconVerticalSolidList"/>
    <dgm:cxn modelId="{2599449F-FEA1-48CC-9ED2-A3900BF204BD}" type="presParOf" srcId="{009BB7A0-9AE9-47E3-B8F0-658936E892AF}" destId="{74AC9426-2E8D-4E58-845D-99BE0B271BE8}" srcOrd="0" destOrd="0" presId="urn:microsoft.com/office/officeart/2018/2/layout/IconVerticalSolidList"/>
    <dgm:cxn modelId="{B58C184A-93E6-4C48-8777-C942D2C39C91}" type="presParOf" srcId="{009BB7A0-9AE9-47E3-B8F0-658936E892AF}" destId="{4C89B7CE-050B-48D9-9D20-D2FD3920F011}" srcOrd="1" destOrd="0" presId="urn:microsoft.com/office/officeart/2018/2/layout/IconVerticalSolidList"/>
    <dgm:cxn modelId="{B14F7D35-B902-48A7-81B7-13756CD72C60}" type="presParOf" srcId="{009BB7A0-9AE9-47E3-B8F0-658936E892AF}" destId="{3C80BA5E-8A2D-4ED8-8F91-4A8F7EB033AA}" srcOrd="2" destOrd="0" presId="urn:microsoft.com/office/officeart/2018/2/layout/IconVerticalSolidList"/>
    <dgm:cxn modelId="{95106A07-AFC7-475D-9254-2BE7D8159EF8}" type="presParOf" srcId="{009BB7A0-9AE9-47E3-B8F0-658936E892AF}" destId="{57448894-FD82-41AD-BC93-455D26F2F307}" srcOrd="3" destOrd="0" presId="urn:microsoft.com/office/officeart/2018/2/layout/IconVerticalSolidList"/>
    <dgm:cxn modelId="{1D0202BA-51DC-4F24-A053-28A860058125}" type="presParOf" srcId="{BA762A02-2575-4BB5-9CCB-BE44E7F302E6}" destId="{7430308C-4C6B-4D3C-BB8D-95F11CBEF87B}" srcOrd="1" destOrd="0" presId="urn:microsoft.com/office/officeart/2018/2/layout/IconVerticalSolidList"/>
    <dgm:cxn modelId="{FA7FAA96-7A16-4AD7-974C-993045A7421F}" type="presParOf" srcId="{BA762A02-2575-4BB5-9CCB-BE44E7F302E6}" destId="{2163F57C-9AF9-4763-BB40-A1B70900F0E2}" srcOrd="2" destOrd="0" presId="urn:microsoft.com/office/officeart/2018/2/layout/IconVerticalSolidList"/>
    <dgm:cxn modelId="{79FC7BE4-E348-48EC-8991-6A6194C07262}" type="presParOf" srcId="{2163F57C-9AF9-4763-BB40-A1B70900F0E2}" destId="{BBFC2FF3-BA1E-4E39-A8DC-70BEBC9EF22F}" srcOrd="0" destOrd="0" presId="urn:microsoft.com/office/officeart/2018/2/layout/IconVerticalSolidList"/>
    <dgm:cxn modelId="{58FD88E6-8810-4B67-BBB5-D7F830067D56}" type="presParOf" srcId="{2163F57C-9AF9-4763-BB40-A1B70900F0E2}" destId="{C0369A80-4EF0-44C1-953D-1AD9E42D6D92}" srcOrd="1" destOrd="0" presId="urn:microsoft.com/office/officeart/2018/2/layout/IconVerticalSolidList"/>
    <dgm:cxn modelId="{32B9E92C-AEE7-4ED4-9B6D-ED81BA85911E}" type="presParOf" srcId="{2163F57C-9AF9-4763-BB40-A1B70900F0E2}" destId="{D1333A15-A1FC-470A-AE8D-A58A796A4AC8}" srcOrd="2" destOrd="0" presId="urn:microsoft.com/office/officeart/2018/2/layout/IconVerticalSolidList"/>
    <dgm:cxn modelId="{9A847287-86FD-4EA0-A49D-94BF191E554A}" type="presParOf" srcId="{2163F57C-9AF9-4763-BB40-A1B70900F0E2}" destId="{312CCAA3-1613-4441-9245-762CA6AD2D05}" srcOrd="3" destOrd="0" presId="urn:microsoft.com/office/officeart/2018/2/layout/IconVerticalSolidList"/>
    <dgm:cxn modelId="{292A85ED-BB51-468D-A920-60FFE5476142}" type="presParOf" srcId="{BA762A02-2575-4BB5-9CCB-BE44E7F302E6}" destId="{217C465C-D497-4C70-95E8-6C16FCDB5BE5}" srcOrd="3" destOrd="0" presId="urn:microsoft.com/office/officeart/2018/2/layout/IconVerticalSolidList"/>
    <dgm:cxn modelId="{7B0093C0-987D-4E69-9237-B43AA2300FBD}" type="presParOf" srcId="{BA762A02-2575-4BB5-9CCB-BE44E7F302E6}" destId="{87DABD70-04DB-47DF-97C7-A2ADAE130CED}" srcOrd="4" destOrd="0" presId="urn:microsoft.com/office/officeart/2018/2/layout/IconVerticalSolidList"/>
    <dgm:cxn modelId="{6E192BD0-C3DA-4854-9D9B-20846D7055E6}" type="presParOf" srcId="{87DABD70-04DB-47DF-97C7-A2ADAE130CED}" destId="{4F66FC96-3E94-4D62-9260-1D1BA1F4C3DC}" srcOrd="0" destOrd="0" presId="urn:microsoft.com/office/officeart/2018/2/layout/IconVerticalSolidList"/>
    <dgm:cxn modelId="{C8D30385-35CA-4964-9C8D-29831EFBD130}" type="presParOf" srcId="{87DABD70-04DB-47DF-97C7-A2ADAE130CED}" destId="{F52C7CDE-033D-412D-B71C-96999A8FF608}" srcOrd="1" destOrd="0" presId="urn:microsoft.com/office/officeart/2018/2/layout/IconVerticalSolidList"/>
    <dgm:cxn modelId="{550052BC-6E50-4E01-83D2-B8225133E0FC}" type="presParOf" srcId="{87DABD70-04DB-47DF-97C7-A2ADAE130CED}" destId="{CB72DB64-3B04-4717-A241-70B0E47A31F1}" srcOrd="2" destOrd="0" presId="urn:microsoft.com/office/officeart/2018/2/layout/IconVerticalSolidList"/>
    <dgm:cxn modelId="{92C46C25-7C19-4A3F-9AEA-30C39A6512E0}" type="presParOf" srcId="{87DABD70-04DB-47DF-97C7-A2ADAE130CED}" destId="{0BCFCE6E-3936-491C-8077-232FB94E11DC}" srcOrd="3" destOrd="0" presId="urn:microsoft.com/office/officeart/2018/2/layout/IconVerticalSolidList"/>
    <dgm:cxn modelId="{012716F0-01B6-4440-A1BF-7DFF02AF9B2C}" type="presParOf" srcId="{BA762A02-2575-4BB5-9CCB-BE44E7F302E6}" destId="{2FF1DEFD-2125-4FFC-AC42-75A67EC5A976}" srcOrd="5" destOrd="0" presId="urn:microsoft.com/office/officeart/2018/2/layout/IconVerticalSolidList"/>
    <dgm:cxn modelId="{30326ABA-E4E1-42CD-85DA-4945F266FED6}" type="presParOf" srcId="{BA762A02-2575-4BB5-9CCB-BE44E7F302E6}" destId="{C81129AB-646F-4A2B-AB10-7C3C022ACB12}" srcOrd="6" destOrd="0" presId="urn:microsoft.com/office/officeart/2018/2/layout/IconVerticalSolidList"/>
    <dgm:cxn modelId="{9A2B5D2C-BA58-4F1B-B115-53EE224D6025}" type="presParOf" srcId="{C81129AB-646F-4A2B-AB10-7C3C022ACB12}" destId="{5FB51D94-F26E-479A-BF27-4ABFB7BDF037}" srcOrd="0" destOrd="0" presId="urn:microsoft.com/office/officeart/2018/2/layout/IconVerticalSolidList"/>
    <dgm:cxn modelId="{785EFB93-9C1D-40DD-B0FF-835E234A36A7}" type="presParOf" srcId="{C81129AB-646F-4A2B-AB10-7C3C022ACB12}" destId="{A67011F9-5AF7-4203-A25E-E05B60370D41}" srcOrd="1" destOrd="0" presId="urn:microsoft.com/office/officeart/2018/2/layout/IconVerticalSolidList"/>
    <dgm:cxn modelId="{509279FB-E4B9-4951-82C9-33D67E9AF39A}" type="presParOf" srcId="{C81129AB-646F-4A2B-AB10-7C3C022ACB12}" destId="{34BF2F9E-03C1-47C4-A717-732D2B27E7FE}" srcOrd="2" destOrd="0" presId="urn:microsoft.com/office/officeart/2018/2/layout/IconVerticalSolidList"/>
    <dgm:cxn modelId="{BDC7A846-54F8-44D5-9E7D-4332CB8005F9}" type="presParOf" srcId="{C81129AB-646F-4A2B-AB10-7C3C022ACB12}" destId="{992D4226-C996-4C0C-85BC-03B1FF2BC4DD}" srcOrd="3" destOrd="0" presId="urn:microsoft.com/office/officeart/2018/2/layout/IconVerticalSolidList"/>
    <dgm:cxn modelId="{E127DB25-4D01-4B08-AF38-795789315528}" type="presParOf" srcId="{BA762A02-2575-4BB5-9CCB-BE44E7F302E6}" destId="{1A35A2FF-D973-4E85-9FF4-EEF4D0375A11}" srcOrd="7" destOrd="0" presId="urn:microsoft.com/office/officeart/2018/2/layout/IconVerticalSolidList"/>
    <dgm:cxn modelId="{7C213E18-FF12-4F2A-BD4D-2DC56E50145B}" type="presParOf" srcId="{BA762A02-2575-4BB5-9CCB-BE44E7F302E6}" destId="{87442C67-48B8-4D9D-8F45-774AEF037AF8}" srcOrd="8" destOrd="0" presId="urn:microsoft.com/office/officeart/2018/2/layout/IconVerticalSolidList"/>
    <dgm:cxn modelId="{2B354DE4-E75E-4F98-81F8-E48F2A29DF62}" type="presParOf" srcId="{87442C67-48B8-4D9D-8F45-774AEF037AF8}" destId="{60C54C40-C53F-4FB2-8465-569F4CCCDC27}" srcOrd="0" destOrd="0" presId="urn:microsoft.com/office/officeart/2018/2/layout/IconVerticalSolidList"/>
    <dgm:cxn modelId="{85DBB27F-0106-48BA-AF74-2DCA2B8AC7C9}" type="presParOf" srcId="{87442C67-48B8-4D9D-8F45-774AEF037AF8}" destId="{A43A99F7-3B75-4734-92B4-BC4DAC41684B}" srcOrd="1" destOrd="0" presId="urn:microsoft.com/office/officeart/2018/2/layout/IconVerticalSolidList"/>
    <dgm:cxn modelId="{7636080D-01EB-4B82-9114-86F0EC0B4C14}" type="presParOf" srcId="{87442C67-48B8-4D9D-8F45-774AEF037AF8}" destId="{A9AB9EB6-D698-4AB2-A0F6-9226316F4CEA}" srcOrd="2" destOrd="0" presId="urn:microsoft.com/office/officeart/2018/2/layout/IconVerticalSolidList"/>
    <dgm:cxn modelId="{223E4237-397A-4692-A1C1-CAAD52A33123}" type="presParOf" srcId="{87442C67-48B8-4D9D-8F45-774AEF037AF8}" destId="{9D35530B-DCF0-4383-B771-B03DCF326286}" srcOrd="3" destOrd="0" presId="urn:microsoft.com/office/officeart/2018/2/layout/IconVerticalSolidList"/>
    <dgm:cxn modelId="{E09A5B11-605A-4498-82FE-5469D829D749}" type="presParOf" srcId="{BA762A02-2575-4BB5-9CCB-BE44E7F302E6}" destId="{ECB4A56A-5566-4FF4-8F77-20D6AE9EC09B}" srcOrd="9" destOrd="0" presId="urn:microsoft.com/office/officeart/2018/2/layout/IconVerticalSolidList"/>
    <dgm:cxn modelId="{CE86F748-065A-4A21-A653-50A6479BBBFA}" type="presParOf" srcId="{BA762A02-2575-4BB5-9CCB-BE44E7F302E6}" destId="{E42B596B-BDF1-4CC4-B8B6-3C0269A608F2}" srcOrd="10" destOrd="0" presId="urn:microsoft.com/office/officeart/2018/2/layout/IconVerticalSolidList"/>
    <dgm:cxn modelId="{8F314119-4A37-4FF9-8DD7-6C5D0FEA6328}" type="presParOf" srcId="{E42B596B-BDF1-4CC4-B8B6-3C0269A608F2}" destId="{C38D438B-6FE4-4B3C-BEC8-C146998F1861}" srcOrd="0" destOrd="0" presId="urn:microsoft.com/office/officeart/2018/2/layout/IconVerticalSolidList"/>
    <dgm:cxn modelId="{0C059D5D-6E2A-4005-AC53-CDD66E070630}" type="presParOf" srcId="{E42B596B-BDF1-4CC4-B8B6-3C0269A608F2}" destId="{7A1F33F1-FB92-4883-8C7A-DEAD214BE677}" srcOrd="1" destOrd="0" presId="urn:microsoft.com/office/officeart/2018/2/layout/IconVerticalSolidList"/>
    <dgm:cxn modelId="{2568F448-3F57-4079-B2F3-B28E9E0FB9FE}" type="presParOf" srcId="{E42B596B-BDF1-4CC4-B8B6-3C0269A608F2}" destId="{435FDB51-98DA-4412-969F-10228B80DC9D}" srcOrd="2" destOrd="0" presId="urn:microsoft.com/office/officeart/2018/2/layout/IconVerticalSolidList"/>
    <dgm:cxn modelId="{C865ADDF-01DB-411F-8E13-2A29C06D56B8}" type="presParOf" srcId="{E42B596B-BDF1-4CC4-B8B6-3C0269A608F2}" destId="{F445FD91-6234-400E-8A72-C0804335A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357A-D2BD-4F6F-AA7D-C37F1D70261A}">
      <dsp:nvSpPr>
        <dsp:cNvPr id="0" name=""/>
        <dsp:cNvSpPr/>
      </dsp:nvSpPr>
      <dsp:spPr>
        <a:xfrm>
          <a:off x="3953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Initial Cleaning:</a:t>
          </a:r>
          <a:endParaRPr lang="en-US" sz="1600" kern="1200"/>
        </a:p>
      </dsp:txBody>
      <dsp:txXfrm>
        <a:off x="3953" y="56708"/>
        <a:ext cx="2377306" cy="460800"/>
      </dsp:txXfrm>
    </dsp:sp>
    <dsp:sp modelId="{C1D56F22-7B12-499D-85B7-2D3E577F512D}">
      <dsp:nvSpPr>
        <dsp:cNvPr id="0" name=""/>
        <dsp:cNvSpPr/>
      </dsp:nvSpPr>
      <dsp:spPr>
        <a:xfrm>
          <a:off x="3953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Replaced ? with NaN for missing entries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Imputed missing categorical values with mode (most frequent category)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Imputed missing numeric values with median to avoid the influence of outliers and better     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represent skewed distributions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Removed duplicate rows</a:t>
          </a:r>
          <a:endParaRPr lang="en-US" sz="1600" kern="1200"/>
        </a:p>
      </dsp:txBody>
      <dsp:txXfrm>
        <a:off x="3953" y="517509"/>
        <a:ext cx="2377306" cy="3777120"/>
      </dsp:txXfrm>
    </dsp:sp>
    <dsp:sp modelId="{524C48D2-4218-4A7A-A978-ACC6949E1D2B}">
      <dsp:nvSpPr>
        <dsp:cNvPr id="0" name=""/>
        <dsp:cNvSpPr/>
      </dsp:nvSpPr>
      <dsp:spPr>
        <a:xfrm>
          <a:off x="2714082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Feature Engineering:</a:t>
          </a:r>
          <a:endParaRPr lang="en-US" sz="1600" kern="1200"/>
        </a:p>
      </dsp:txBody>
      <dsp:txXfrm>
        <a:off x="2714082" y="56708"/>
        <a:ext cx="2377306" cy="460800"/>
      </dsp:txXfrm>
    </dsp:sp>
    <dsp:sp modelId="{B32C2C64-8110-4153-839C-16F04679B715}">
      <dsp:nvSpPr>
        <dsp:cNvPr id="0" name=""/>
        <dsp:cNvSpPr/>
      </dsp:nvSpPr>
      <dsp:spPr>
        <a:xfrm>
          <a:off x="2714082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Created binary </a:t>
          </a:r>
          <a:r>
            <a:rPr lang="en-US" sz="1600" i="0" kern="1200" baseline="0"/>
            <a:t>high_income target (&gt;50K vs &lt;=50K)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 baseline="0"/>
            <a:t>Added any_capital_gain / loss flags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Converted education-num to string labels for easier grouping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Collapsed rare categorical levels (&lt; 1%) into “Other”</a:t>
          </a:r>
          <a:endParaRPr lang="en-US" sz="1600" kern="1200"/>
        </a:p>
      </dsp:txBody>
      <dsp:txXfrm>
        <a:off x="2714082" y="517509"/>
        <a:ext cx="2377306" cy="3777120"/>
      </dsp:txXfrm>
    </dsp:sp>
    <dsp:sp modelId="{C6F91D08-CF25-48D9-970C-94C42A18E365}">
      <dsp:nvSpPr>
        <dsp:cNvPr id="0" name=""/>
        <dsp:cNvSpPr/>
      </dsp:nvSpPr>
      <dsp:spPr>
        <a:xfrm>
          <a:off x="5424211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Outlier Handling:</a:t>
          </a:r>
          <a:endParaRPr lang="en-US" sz="1600" kern="1200"/>
        </a:p>
      </dsp:txBody>
      <dsp:txXfrm>
        <a:off x="5424211" y="56708"/>
        <a:ext cx="2377306" cy="460800"/>
      </dsp:txXfrm>
    </dsp:sp>
    <dsp:sp modelId="{EB760297-4650-4746-8565-32A85395AF53}">
      <dsp:nvSpPr>
        <dsp:cNvPr id="0" name=""/>
        <dsp:cNvSpPr/>
      </dsp:nvSpPr>
      <dsp:spPr>
        <a:xfrm>
          <a:off x="5424211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Applied </a:t>
          </a:r>
          <a:r>
            <a:rPr lang="en-US" sz="1600" i="0" kern="1200" baseline="0"/>
            <a:t>IQR capping </a:t>
          </a:r>
          <a:r>
            <a:rPr lang="en-US" sz="1600" b="0" i="0" kern="1200" baseline="0"/>
            <a:t>to hours-per-week to reduce the influence of extreme values</a:t>
          </a:r>
          <a:endParaRPr lang="en-US" sz="1600" kern="1200"/>
        </a:p>
      </dsp:txBody>
      <dsp:txXfrm>
        <a:off x="5424211" y="517509"/>
        <a:ext cx="2377306" cy="3777120"/>
      </dsp:txXfrm>
    </dsp:sp>
    <dsp:sp modelId="{0AA6A132-01E8-4D19-AB0A-B251C67C7BD0}">
      <dsp:nvSpPr>
        <dsp:cNvPr id="0" name=""/>
        <dsp:cNvSpPr/>
      </dsp:nvSpPr>
      <dsp:spPr>
        <a:xfrm>
          <a:off x="8134340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Result:</a:t>
          </a:r>
          <a:endParaRPr lang="en-US" sz="1600" kern="1200"/>
        </a:p>
      </dsp:txBody>
      <dsp:txXfrm>
        <a:off x="8134340" y="56708"/>
        <a:ext cx="2377306" cy="460800"/>
      </dsp:txXfrm>
    </dsp:sp>
    <dsp:sp modelId="{7EE28E24-F812-487A-B883-648CD7CEF4D2}">
      <dsp:nvSpPr>
        <dsp:cNvPr id="0" name=""/>
        <dsp:cNvSpPr/>
      </dsp:nvSpPr>
      <dsp:spPr>
        <a:xfrm>
          <a:off x="8134340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Clean, analysis-ready dataset for exploratory analysis and hypothesis testing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32K+ rows with consistent formats and meaningful derived features</a:t>
          </a:r>
          <a:endParaRPr lang="en-US" sz="1600" kern="1200"/>
        </a:p>
      </dsp:txBody>
      <dsp:txXfrm>
        <a:off x="8134340" y="517509"/>
        <a:ext cx="2377306" cy="377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FC694-51C6-4AE7-91B4-823A8861B906}">
      <dsp:nvSpPr>
        <dsp:cNvPr id="0" name=""/>
        <dsp:cNvSpPr/>
      </dsp:nvSpPr>
      <dsp:spPr>
        <a:xfrm>
          <a:off x="0" y="39063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used visualizations to explore patterns between demographic and work-related variables and income status. This step helped us identify potential relationships before formal testing.</a:t>
          </a:r>
        </a:p>
      </dsp:txBody>
      <dsp:txXfrm>
        <a:off x="40266" y="430897"/>
        <a:ext cx="5767818" cy="744318"/>
      </dsp:txXfrm>
    </dsp:sp>
    <dsp:sp modelId="{51315E22-8331-4E1D-9D71-4A1E67789C2D}">
      <dsp:nvSpPr>
        <dsp:cNvPr id="0" name=""/>
        <dsp:cNvSpPr/>
      </dsp:nvSpPr>
      <dsp:spPr>
        <a:xfrm>
          <a:off x="0" y="125868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numerical variables such as hours worked per week, we used t-tests to determine whether there were statistically significant differences in the means between income groups (≤$50K vs. &gt;$50K).</a:t>
          </a:r>
        </a:p>
      </dsp:txBody>
      <dsp:txXfrm>
        <a:off x="40266" y="1298947"/>
        <a:ext cx="5767818" cy="744318"/>
      </dsp:txXfrm>
    </dsp:sp>
    <dsp:sp modelId="{3FE8FEB7-51A3-4F6E-B2B0-0D66AA888956}">
      <dsp:nvSpPr>
        <dsp:cNvPr id="0" name=""/>
        <dsp:cNvSpPr/>
      </dsp:nvSpPr>
      <dsp:spPr>
        <a:xfrm>
          <a:off x="0" y="212673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categorical variables such as marital status, occupation, and capital gains, we used chi-square tests of independence to evaluate whether the distribution of high-income status differed across categories.</a:t>
          </a:r>
        </a:p>
      </dsp:txBody>
      <dsp:txXfrm>
        <a:off x="40266" y="2166997"/>
        <a:ext cx="5767818" cy="744318"/>
      </dsp:txXfrm>
    </dsp:sp>
    <dsp:sp modelId="{1A712987-66DE-4677-BE5C-07BE3E2FE554}">
      <dsp:nvSpPr>
        <dsp:cNvPr id="0" name=""/>
        <dsp:cNvSpPr/>
      </dsp:nvSpPr>
      <dsp:spPr>
        <a:xfrm>
          <a:off x="0" y="299478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tests produced statistically significant results (p &lt; 0.01), indicating that these variables are meaningfully associated with income level.</a:t>
          </a:r>
        </a:p>
      </dsp:txBody>
      <dsp:txXfrm>
        <a:off x="40266" y="3035047"/>
        <a:ext cx="5767818" cy="744318"/>
      </dsp:txXfrm>
    </dsp:sp>
    <dsp:sp modelId="{834D2F54-D513-404B-97FD-7D42A079D5B5}">
      <dsp:nvSpPr>
        <dsp:cNvPr id="0" name=""/>
        <dsp:cNvSpPr/>
      </dsp:nvSpPr>
      <dsp:spPr>
        <a:xfrm>
          <a:off x="0" y="386283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combination of visual inspection and hypothesis testing provided a clear foundation for subsequent predictive modeling.</a:t>
          </a:r>
        </a:p>
      </dsp:txBody>
      <dsp:txXfrm>
        <a:off x="40266" y="3903097"/>
        <a:ext cx="5767818" cy="744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DA2F1-F263-4E63-97E4-5743FAA71A35}">
      <dsp:nvSpPr>
        <dsp:cNvPr id="0" name=""/>
        <dsp:cNvSpPr/>
      </dsp:nvSpPr>
      <dsp:spPr>
        <a:xfrm>
          <a:off x="-19660" y="10004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7774A-96A1-4C22-AEE4-A25E6AD24DEA}">
      <dsp:nvSpPr>
        <dsp:cNvPr id="0" name=""/>
        <dsp:cNvSpPr/>
      </dsp:nvSpPr>
      <dsp:spPr>
        <a:xfrm>
          <a:off x="0" y="236477"/>
          <a:ext cx="492032" cy="4910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D59CE-91EA-443C-8D87-6B1BA9F0B4AA}">
      <dsp:nvSpPr>
        <dsp:cNvPr id="0" name=""/>
        <dsp:cNvSpPr/>
      </dsp:nvSpPr>
      <dsp:spPr>
        <a:xfrm>
          <a:off x="1012551" y="10004"/>
          <a:ext cx="3458199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identifying significant relationships, we built predictive models to assess how well these factors jointly predict whether an individual earns more than $50K annually.</a:t>
          </a:r>
        </a:p>
      </dsp:txBody>
      <dsp:txXfrm>
        <a:off x="1012551" y="10004"/>
        <a:ext cx="3458199" cy="893731"/>
      </dsp:txXfrm>
    </dsp:sp>
    <dsp:sp modelId="{6D707A89-B2F5-4E95-82BF-21642D52CE0E}">
      <dsp:nvSpPr>
        <dsp:cNvPr id="0" name=""/>
        <dsp:cNvSpPr/>
      </dsp:nvSpPr>
      <dsp:spPr>
        <a:xfrm>
          <a:off x="-19660" y="1120397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E1013-1CAE-4485-8514-9F537C4966BF}">
      <dsp:nvSpPr>
        <dsp:cNvPr id="0" name=""/>
        <dsp:cNvSpPr/>
      </dsp:nvSpPr>
      <dsp:spPr>
        <a:xfrm>
          <a:off x="0" y="1332722"/>
          <a:ext cx="492032" cy="4910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A94A-850F-48C3-8B24-21D0AC5F56D5}">
      <dsp:nvSpPr>
        <dsp:cNvPr id="0" name=""/>
        <dsp:cNvSpPr/>
      </dsp:nvSpPr>
      <dsp:spPr>
        <a:xfrm>
          <a:off x="688673" y="1120397"/>
          <a:ext cx="4105954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used Logistic Regression for its interpretability, which allows us to understand the direction and magnitude of each variable’s effect.</a:t>
          </a:r>
        </a:p>
      </dsp:txBody>
      <dsp:txXfrm>
        <a:off x="688673" y="1120397"/>
        <a:ext cx="4105954" cy="893731"/>
      </dsp:txXfrm>
    </dsp:sp>
    <dsp:sp modelId="{5C821F45-8CE6-42D7-964A-708EF99538C5}">
      <dsp:nvSpPr>
        <dsp:cNvPr id="0" name=""/>
        <dsp:cNvSpPr/>
      </dsp:nvSpPr>
      <dsp:spPr>
        <a:xfrm>
          <a:off x="-19660" y="2230790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9ADB8-33F2-4176-8E9D-27C575B69D45}">
      <dsp:nvSpPr>
        <dsp:cNvPr id="0" name=""/>
        <dsp:cNvSpPr/>
      </dsp:nvSpPr>
      <dsp:spPr>
        <a:xfrm>
          <a:off x="0" y="2465975"/>
          <a:ext cx="492032" cy="4910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5C113-61EF-46AF-B309-E173D2EEB416}">
      <dsp:nvSpPr>
        <dsp:cNvPr id="0" name=""/>
        <dsp:cNvSpPr/>
      </dsp:nvSpPr>
      <dsp:spPr>
        <a:xfrm>
          <a:off x="668287" y="2230790"/>
          <a:ext cx="4146726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also used Random Forest, which can capture non-linear relationships and interactions between variables without requiring explicit specification.</a:t>
          </a:r>
        </a:p>
      </dsp:txBody>
      <dsp:txXfrm>
        <a:off x="668287" y="2230790"/>
        <a:ext cx="4146726" cy="893731"/>
      </dsp:txXfrm>
    </dsp:sp>
    <dsp:sp modelId="{E1831A21-CED7-4A83-BED5-15B7325FAF5E}">
      <dsp:nvSpPr>
        <dsp:cNvPr id="0" name=""/>
        <dsp:cNvSpPr/>
      </dsp:nvSpPr>
      <dsp:spPr>
        <a:xfrm>
          <a:off x="-19660" y="3341183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7F68-3E9D-4FA9-B315-7F18458603DA}">
      <dsp:nvSpPr>
        <dsp:cNvPr id="0" name=""/>
        <dsp:cNvSpPr/>
      </dsp:nvSpPr>
      <dsp:spPr>
        <a:xfrm>
          <a:off x="28507" y="3542076"/>
          <a:ext cx="492032" cy="4910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56CE1-4658-444D-8E55-F69B036AAC5C}">
      <dsp:nvSpPr>
        <dsp:cNvPr id="0" name=""/>
        <dsp:cNvSpPr/>
      </dsp:nvSpPr>
      <dsp:spPr>
        <a:xfrm>
          <a:off x="552438" y="3341183"/>
          <a:ext cx="4378426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models were trained on a stratified train/test split to maintain class balance.</a:t>
          </a:r>
        </a:p>
      </dsp:txBody>
      <dsp:txXfrm>
        <a:off x="552438" y="3341183"/>
        <a:ext cx="4378426" cy="893731"/>
      </dsp:txXfrm>
    </dsp:sp>
    <dsp:sp modelId="{D0234C99-B48D-4561-9CD8-A6BC06767225}">
      <dsp:nvSpPr>
        <dsp:cNvPr id="0" name=""/>
        <dsp:cNvSpPr/>
      </dsp:nvSpPr>
      <dsp:spPr>
        <a:xfrm>
          <a:off x="-19660" y="4451576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65357-372E-4E6A-B479-553DDDE494E3}">
      <dsp:nvSpPr>
        <dsp:cNvPr id="0" name=""/>
        <dsp:cNvSpPr/>
      </dsp:nvSpPr>
      <dsp:spPr>
        <a:xfrm>
          <a:off x="17077" y="4641027"/>
          <a:ext cx="492032" cy="4910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1000-4486-4838-A47D-EA7C7BEAE461}">
      <dsp:nvSpPr>
        <dsp:cNvPr id="0" name=""/>
        <dsp:cNvSpPr/>
      </dsp:nvSpPr>
      <dsp:spPr>
        <a:xfrm>
          <a:off x="564005" y="4451576"/>
          <a:ext cx="4355290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evaluated model performance using multiple metrics — accuracy, precision, recall, F1 score, ROC-AUC, and PR-AUC to ensure a balanced understanding of performance given the 24% positive class rate.</a:t>
          </a:r>
        </a:p>
      </dsp:txBody>
      <dsp:txXfrm>
        <a:off x="564005" y="4451576"/>
        <a:ext cx="4355290" cy="893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8056-7308-44FF-A4EC-FF5F7CA9AA4B}">
      <dsp:nvSpPr>
        <dsp:cNvPr id="0" name=""/>
        <dsp:cNvSpPr/>
      </dsp:nvSpPr>
      <dsp:spPr>
        <a:xfrm>
          <a:off x="0" y="619"/>
          <a:ext cx="5238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365CE-F553-4129-845E-5146F574FDA8}">
      <dsp:nvSpPr>
        <dsp:cNvPr id="0" name=""/>
        <dsp:cNvSpPr/>
      </dsp:nvSpPr>
      <dsp:spPr>
        <a:xfrm>
          <a:off x="0" y="619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models performed strongly, with Random Forest achieving ROC-AUC ≈ 0.92 and PR-AUC ≈ 0.80, and Logistic Regression achieving ROC-AUC ≈ 0.91 and PR-AUC ≈ 0.77.</a:t>
          </a:r>
        </a:p>
      </dsp:txBody>
      <dsp:txXfrm>
        <a:off x="0" y="619"/>
        <a:ext cx="5238750" cy="1015414"/>
      </dsp:txXfrm>
    </dsp:sp>
    <dsp:sp modelId="{9AE1AFF7-810D-4699-92B3-1EBE0EF77AA5}">
      <dsp:nvSpPr>
        <dsp:cNvPr id="0" name=""/>
        <dsp:cNvSpPr/>
      </dsp:nvSpPr>
      <dsp:spPr>
        <a:xfrm>
          <a:off x="0" y="1016034"/>
          <a:ext cx="52387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D47FC-0C39-4A11-B702-A51914BFD756}">
      <dsp:nvSpPr>
        <dsp:cNvPr id="0" name=""/>
        <dsp:cNvSpPr/>
      </dsp:nvSpPr>
      <dsp:spPr>
        <a:xfrm>
          <a:off x="0" y="1016034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results indicate that the selected features collectively provide substantial predictive power for identifying individuals earning &gt;$50K.</a:t>
          </a:r>
        </a:p>
      </dsp:txBody>
      <dsp:txXfrm>
        <a:off x="0" y="1016034"/>
        <a:ext cx="5238750" cy="1015414"/>
      </dsp:txXfrm>
    </dsp:sp>
    <dsp:sp modelId="{91307598-9A1E-41F1-B111-F60CE991D736}">
      <dsp:nvSpPr>
        <dsp:cNvPr id="0" name=""/>
        <dsp:cNvSpPr/>
      </dsp:nvSpPr>
      <dsp:spPr>
        <a:xfrm>
          <a:off x="0" y="2031449"/>
          <a:ext cx="52387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BC9BD-CEE5-4BE3-B3EF-AC998327BA3B}">
      <dsp:nvSpPr>
        <dsp:cNvPr id="0" name=""/>
        <dsp:cNvSpPr/>
      </dsp:nvSpPr>
      <dsp:spPr>
        <a:xfrm>
          <a:off x="0" y="2031449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 revealed positive coefficients for capital gains, higher education levels, being married, and certain occupations, while negative coefficients were observed for “Never-married,” lower-skill occupations, and female sex.</a:t>
          </a:r>
        </a:p>
      </dsp:txBody>
      <dsp:txXfrm>
        <a:off x="0" y="2031449"/>
        <a:ext cx="5238750" cy="1015414"/>
      </dsp:txXfrm>
    </dsp:sp>
    <dsp:sp modelId="{CEC04694-7E6C-488A-8E56-BD498E07268B}">
      <dsp:nvSpPr>
        <dsp:cNvPr id="0" name=""/>
        <dsp:cNvSpPr/>
      </dsp:nvSpPr>
      <dsp:spPr>
        <a:xfrm>
          <a:off x="0" y="3046863"/>
          <a:ext cx="52387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5F59B-F9B9-4E83-B23F-675F12368357}">
      <dsp:nvSpPr>
        <dsp:cNvPr id="0" name=""/>
        <dsp:cNvSpPr/>
      </dsp:nvSpPr>
      <dsp:spPr>
        <a:xfrm>
          <a:off x="0" y="3046863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identified age, marital status, education-num, capital gains, and hours worked per week as the top global predictors, reinforcing the findings from logistic regression.</a:t>
          </a:r>
        </a:p>
      </dsp:txBody>
      <dsp:txXfrm>
        <a:off x="0" y="3046863"/>
        <a:ext cx="5238750" cy="1015414"/>
      </dsp:txXfrm>
    </dsp:sp>
    <dsp:sp modelId="{C1B644C3-D846-412D-A534-C6633798D044}">
      <dsp:nvSpPr>
        <dsp:cNvPr id="0" name=""/>
        <dsp:cNvSpPr/>
      </dsp:nvSpPr>
      <dsp:spPr>
        <a:xfrm>
          <a:off x="0" y="4062278"/>
          <a:ext cx="52387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1AFB0-336B-4BCB-B315-9F67FE66D39C}">
      <dsp:nvSpPr>
        <dsp:cNvPr id="0" name=""/>
        <dsp:cNvSpPr/>
      </dsp:nvSpPr>
      <dsp:spPr>
        <a:xfrm>
          <a:off x="0" y="4062278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consistency between the two models increases confidence in the robustness of these findings.</a:t>
          </a:r>
        </a:p>
      </dsp:txBody>
      <dsp:txXfrm>
        <a:off x="0" y="4062278"/>
        <a:ext cx="5238750" cy="1015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C9426-2E8D-4E58-845D-99BE0B271BE8}">
      <dsp:nvSpPr>
        <dsp:cNvPr id="0" name=""/>
        <dsp:cNvSpPr/>
      </dsp:nvSpPr>
      <dsp:spPr>
        <a:xfrm>
          <a:off x="0" y="1409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9B7CE-050B-48D9-9D20-D2FD3920F011}">
      <dsp:nvSpPr>
        <dsp:cNvPr id="0" name=""/>
        <dsp:cNvSpPr/>
      </dsp:nvSpPr>
      <dsp:spPr>
        <a:xfrm>
          <a:off x="181696" y="136555"/>
          <a:ext cx="330356" cy="330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48894-FD82-41AD-BC93-455D26F2F307}">
      <dsp:nvSpPr>
        <dsp:cNvPr id="0" name=""/>
        <dsp:cNvSpPr/>
      </dsp:nvSpPr>
      <dsp:spPr>
        <a:xfrm>
          <a:off x="693749" y="1409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Higher levels of education are associated with higher income, supported by both chi-square tests and model outputs.</a:t>
          </a:r>
        </a:p>
      </dsp:txBody>
      <dsp:txXfrm>
        <a:off x="693749" y="1409"/>
        <a:ext cx="9821850" cy="600648"/>
      </dsp:txXfrm>
    </dsp:sp>
    <dsp:sp modelId="{BBFC2FF3-BA1E-4E39-A8DC-70BEBC9EF22F}">
      <dsp:nvSpPr>
        <dsp:cNvPr id="0" name=""/>
        <dsp:cNvSpPr/>
      </dsp:nvSpPr>
      <dsp:spPr>
        <a:xfrm>
          <a:off x="0" y="752220"/>
          <a:ext cx="10515600" cy="600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69A80-4EF0-44C1-953D-1AD9E42D6D92}">
      <dsp:nvSpPr>
        <dsp:cNvPr id="0" name=""/>
        <dsp:cNvSpPr/>
      </dsp:nvSpPr>
      <dsp:spPr>
        <a:xfrm>
          <a:off x="181696" y="887366"/>
          <a:ext cx="330356" cy="330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CCAA3-1613-4441-9245-762CA6AD2D05}">
      <dsp:nvSpPr>
        <dsp:cNvPr id="0" name=""/>
        <dsp:cNvSpPr/>
      </dsp:nvSpPr>
      <dsp:spPr>
        <a:xfrm>
          <a:off x="693749" y="752220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Individuals working more hours per week are more likely to earn &gt;$50K, as shown by t-tests and partial dependence plots.</a:t>
          </a:r>
        </a:p>
      </dsp:txBody>
      <dsp:txXfrm>
        <a:off x="693749" y="752220"/>
        <a:ext cx="9821850" cy="600648"/>
      </dsp:txXfrm>
    </dsp:sp>
    <dsp:sp modelId="{4F66FC96-3E94-4D62-9260-1D1BA1F4C3DC}">
      <dsp:nvSpPr>
        <dsp:cNvPr id="0" name=""/>
        <dsp:cNvSpPr/>
      </dsp:nvSpPr>
      <dsp:spPr>
        <a:xfrm>
          <a:off x="0" y="1503031"/>
          <a:ext cx="10515600" cy="600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C7CDE-033D-412D-B71C-96999A8FF608}">
      <dsp:nvSpPr>
        <dsp:cNvPr id="0" name=""/>
        <dsp:cNvSpPr/>
      </dsp:nvSpPr>
      <dsp:spPr>
        <a:xfrm>
          <a:off x="181696" y="1638177"/>
          <a:ext cx="330356" cy="330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FCE6E-3936-491C-8077-232FB94E11DC}">
      <dsp:nvSpPr>
        <dsp:cNvPr id="0" name=""/>
        <dsp:cNvSpPr/>
      </dsp:nvSpPr>
      <dsp:spPr>
        <a:xfrm>
          <a:off x="693749" y="1503031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Marital status and occupation are strongly related to income; married individuals and those in managerial or technical roles have higher income rates.</a:t>
          </a:r>
        </a:p>
      </dsp:txBody>
      <dsp:txXfrm>
        <a:off x="693749" y="1503031"/>
        <a:ext cx="9821850" cy="600648"/>
      </dsp:txXfrm>
    </dsp:sp>
    <dsp:sp modelId="{5FB51D94-F26E-479A-BF27-4ABFB7BDF037}">
      <dsp:nvSpPr>
        <dsp:cNvPr id="0" name=""/>
        <dsp:cNvSpPr/>
      </dsp:nvSpPr>
      <dsp:spPr>
        <a:xfrm>
          <a:off x="0" y="2253843"/>
          <a:ext cx="10515600" cy="600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11F9-5AF7-4203-A25E-E05B60370D41}">
      <dsp:nvSpPr>
        <dsp:cNvPr id="0" name=""/>
        <dsp:cNvSpPr/>
      </dsp:nvSpPr>
      <dsp:spPr>
        <a:xfrm>
          <a:off x="181696" y="2388989"/>
          <a:ext cx="330356" cy="3303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4226-C996-4C0C-85BC-03B1FF2BC4DD}">
      <dsp:nvSpPr>
        <dsp:cNvPr id="0" name=""/>
        <dsp:cNvSpPr/>
      </dsp:nvSpPr>
      <dsp:spPr>
        <a:xfrm>
          <a:off x="693749" y="2253843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Reporting capital gains is one of the strongest predictors of high income.</a:t>
          </a:r>
        </a:p>
      </dsp:txBody>
      <dsp:txXfrm>
        <a:off x="693749" y="2253843"/>
        <a:ext cx="9821850" cy="600648"/>
      </dsp:txXfrm>
    </dsp:sp>
    <dsp:sp modelId="{60C54C40-C53F-4FB2-8465-569F4CCCDC27}">
      <dsp:nvSpPr>
        <dsp:cNvPr id="0" name=""/>
        <dsp:cNvSpPr/>
      </dsp:nvSpPr>
      <dsp:spPr>
        <a:xfrm>
          <a:off x="0" y="3004654"/>
          <a:ext cx="10515600" cy="600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A99F7-3B75-4734-92B4-BC4DAC41684B}">
      <dsp:nvSpPr>
        <dsp:cNvPr id="0" name=""/>
        <dsp:cNvSpPr/>
      </dsp:nvSpPr>
      <dsp:spPr>
        <a:xfrm>
          <a:off x="181696" y="3139800"/>
          <a:ext cx="330356" cy="3303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5530B-DCF0-4383-B771-B03DCF326286}">
      <dsp:nvSpPr>
        <dsp:cNvPr id="0" name=""/>
        <dsp:cNvSpPr/>
      </dsp:nvSpPr>
      <dsp:spPr>
        <a:xfrm>
          <a:off x="693749" y="3004654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models demonstrate that these factors can effectively rank individuals by their probability of earning &gt;$50K, offering analytical and practical value.</a:t>
          </a:r>
        </a:p>
      </dsp:txBody>
      <dsp:txXfrm>
        <a:off x="693749" y="3004654"/>
        <a:ext cx="9821850" cy="600648"/>
      </dsp:txXfrm>
    </dsp:sp>
    <dsp:sp modelId="{C38D438B-6FE4-4B3C-BEC8-C146998F1861}">
      <dsp:nvSpPr>
        <dsp:cNvPr id="0" name=""/>
        <dsp:cNvSpPr/>
      </dsp:nvSpPr>
      <dsp:spPr>
        <a:xfrm>
          <a:off x="0" y="3755465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F33F1-FB92-4883-8C7A-DEAD214BE677}">
      <dsp:nvSpPr>
        <dsp:cNvPr id="0" name=""/>
        <dsp:cNvSpPr/>
      </dsp:nvSpPr>
      <dsp:spPr>
        <a:xfrm>
          <a:off x="181696" y="3890611"/>
          <a:ext cx="330356" cy="3303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5FD91-6234-400E-8A72-C0804335A8F0}">
      <dsp:nvSpPr>
        <dsp:cNvPr id="0" name=""/>
        <dsp:cNvSpPr/>
      </dsp:nvSpPr>
      <dsp:spPr>
        <a:xfrm>
          <a:off x="693749" y="3755465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While these relationships are strong, they are associational rather than causal.</a:t>
          </a:r>
        </a:p>
      </dsp:txBody>
      <dsp:txXfrm>
        <a:off x="693749" y="3755465"/>
        <a:ext cx="9821850" cy="60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u.brightspace.com/content/enforced/108298-ANA500-30215-2505/adult%20income.csv?ou=1227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D4F9925-7FAA-D859-AC02-B0AF3B76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6639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Factors Associated with High Income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Micro-Project #2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https://github.com/jpadwor1/ANA500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John Padworski</a:t>
            </a:r>
          </a:p>
          <a:p>
            <a:r>
              <a:rPr lang="en-US">
                <a:solidFill>
                  <a:srgbClr val="FFFFFF"/>
                </a:solidFill>
              </a:rPr>
              <a:t>10/12/2025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We aim to understand which demographic and work-related factors are associated with higher income in the Adult Income dataset. Specifically, we will explore how variables such as age, education, occupation, work hours, marital status, and capital gains/losses relate to the probability that an individual’s annual income exceeds $50K.</a:t>
            </a: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Formulation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H1 (Education): Individuals with higher education-num have a higher probability of income == &gt;50K than those with lower education-num.</a:t>
            </a:r>
          </a:p>
          <a:p>
            <a:pPr lvl="1"/>
            <a:r>
              <a:rPr lang="en-US" sz="1600" dirty="0"/>
              <a:t>H0: Mean high-income rate is equal across education levels.</a:t>
            </a:r>
          </a:p>
          <a:p>
            <a:pPr lvl="1"/>
            <a:r>
              <a:rPr lang="en-US" sz="1600" dirty="0"/>
              <a:t>HA: Mean high-income rate increases with education level.</a:t>
            </a:r>
          </a:p>
          <a:p>
            <a:r>
              <a:rPr lang="en-US" sz="1600" dirty="0"/>
              <a:t>H2 (Work hours): hours-per-week is positively associated with &gt;50K income.</a:t>
            </a:r>
          </a:p>
          <a:p>
            <a:pPr lvl="1"/>
            <a:r>
              <a:rPr lang="en-US" sz="1600" dirty="0"/>
              <a:t>H0: Mean hours are equal between &lt;=50K and &gt;50K.</a:t>
            </a:r>
          </a:p>
          <a:p>
            <a:pPr lvl="1"/>
            <a:r>
              <a:rPr lang="en-US" sz="1600" dirty="0"/>
              <a:t>HA: Mean hours are higher in the &gt;50K group.</a:t>
            </a:r>
          </a:p>
          <a:p>
            <a:r>
              <a:rPr lang="en-US" sz="1600" dirty="0"/>
              <a:t>H3 (Marital status): Being married (e.g., Married-civ-spouse) is associated with a higher &gt;50K rate compared with non-married categories.</a:t>
            </a:r>
          </a:p>
          <a:p>
            <a:pPr lvl="1"/>
            <a:r>
              <a:rPr lang="en-US" sz="1600" dirty="0"/>
              <a:t>H0: High-income rate is independent of marital status.</a:t>
            </a:r>
          </a:p>
          <a:p>
            <a:pPr lvl="1"/>
            <a:r>
              <a:rPr lang="en-US" sz="1600" dirty="0"/>
              <a:t>HA: High-income rate differs by marital status (expected higher for married).</a:t>
            </a:r>
          </a:p>
          <a:p>
            <a:r>
              <a:rPr lang="en-US" sz="1600" dirty="0"/>
              <a:t>H4 (Occupation): occupation groups differ in high-income rates.</a:t>
            </a:r>
          </a:p>
          <a:p>
            <a:pPr lvl="1"/>
            <a:r>
              <a:rPr lang="en-US" sz="1600" dirty="0"/>
              <a:t>H0: High-income rate is equal across occupations.</a:t>
            </a:r>
          </a:p>
          <a:p>
            <a:pPr lvl="1"/>
            <a:r>
              <a:rPr lang="en-US" sz="1600" dirty="0"/>
              <a:t>HA: At least one occupation has a different high-income rate.</a:t>
            </a:r>
          </a:p>
          <a:p>
            <a:r>
              <a:rPr lang="en-US" sz="1600" dirty="0"/>
              <a:t>H5 (Capital gains): Positive capital-gain is associated with higher odds of &gt;50K.</a:t>
            </a:r>
          </a:p>
          <a:p>
            <a:pPr lvl="1"/>
            <a:r>
              <a:rPr lang="en-US" sz="1600" dirty="0"/>
              <a:t>H0: High-income rate is independent of having any capital gains.</a:t>
            </a:r>
          </a:p>
          <a:p>
            <a:pPr lvl="1"/>
            <a:r>
              <a:rPr lang="en-US" sz="1600" dirty="0"/>
              <a:t>HA: High-income rate is higher when capital-gain &gt; 0.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Acquire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BF6EBB-EE35-2C8A-7971-8DE5A090F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Adult Income dataset (also known as “Census Income”)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UCI Machine Learning Repository / pre-downloaded CSV file adult_income.csv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000" dirty="0">
                <a:hlinkClick r:id="rId2"/>
              </a:rPr>
              <a:t>Dataset Link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Data Size: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~32,561 records, 15 columns (demographic, work, and income variables)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Acquisition 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Identified dataset relevant to income classification and socioeconomic analysis	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Downloaded CSV file to local environment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Imported using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Notebook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pd.read_csv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Verified schema, column names, and data types (df.info(),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df.describe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Trimmed whitespace from categorical columns to avoid grouping issues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0B59CD-E5B1-6EBB-AE6A-058B5CBC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Prepare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03E4136F-E849-AFE9-69E6-6D19F7F17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85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179497"/>
            <a:ext cx="10515600" cy="1325563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EAB8D-7369-A4E1-D7BB-79FA9C42F1D3}"/>
              </a:ext>
            </a:extLst>
          </p:cNvPr>
          <p:cNvSpPr txBox="1"/>
          <p:nvPr/>
        </p:nvSpPr>
        <p:spPr>
          <a:xfrm>
            <a:off x="247650" y="684401"/>
            <a:ext cx="245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Statistical Analysis</a:t>
            </a:r>
          </a:p>
        </p:txBody>
      </p:sp>
      <p:pic>
        <p:nvPicPr>
          <p:cNvPr id="13" name="Picture 12" descr="A graph of increasing numbers&#10;&#10;AI-generated content may be incorrect.">
            <a:extLst>
              <a:ext uri="{FF2B5EF4-FFF2-40B4-BE49-F238E27FC236}">
                <a16:creationId xmlns:a16="http://schemas.microsoft.com/office/drawing/2014/main" id="{5B889C55-4375-D74B-9130-A6EC7AFE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04" y="155575"/>
            <a:ext cx="5539714" cy="3540125"/>
          </a:xfrm>
          <a:prstGeom prst="rect">
            <a:avLst/>
          </a:prstGeom>
        </p:spPr>
      </p:pic>
      <p:pic>
        <p:nvPicPr>
          <p:cNvPr id="15" name="Picture 14" descr="A graph of a number of hours per week&#10;&#10;AI-generated content may be incorrect.">
            <a:extLst>
              <a:ext uri="{FF2B5EF4-FFF2-40B4-BE49-F238E27FC236}">
                <a16:creationId xmlns:a16="http://schemas.microsoft.com/office/drawing/2014/main" id="{98694C83-E507-6E91-4B29-9B97F9E4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5700"/>
            <a:ext cx="5848350" cy="3162300"/>
          </a:xfrm>
          <a:prstGeom prst="rect">
            <a:avLst/>
          </a:prstGeom>
        </p:spPr>
      </p:pic>
      <p:graphicFrame>
        <p:nvGraphicFramePr>
          <p:cNvPr id="17" name="TextBox 10">
            <a:extLst>
              <a:ext uri="{FF2B5EF4-FFF2-40B4-BE49-F238E27FC236}">
                <a16:creationId xmlns:a16="http://schemas.microsoft.com/office/drawing/2014/main" id="{84075F59-0AE2-5A63-8ABF-1C9602E4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987257"/>
              </p:ext>
            </p:extLst>
          </p:nvPr>
        </p:nvGraphicFramePr>
        <p:xfrm>
          <a:off x="247650" y="1314450"/>
          <a:ext cx="584835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730B-0CA1-C06B-2115-2A2D1221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E778-6ED1-1C9A-7EC6-83B18CB1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179497"/>
            <a:ext cx="10515600" cy="1325563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467FC-ECF5-93CB-230C-55FF415E42DB}"/>
              </a:ext>
            </a:extLst>
          </p:cNvPr>
          <p:cNvSpPr txBox="1"/>
          <p:nvPr/>
        </p:nvSpPr>
        <p:spPr>
          <a:xfrm>
            <a:off x="247650" y="684401"/>
            <a:ext cx="395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Predictive Modeling Approach</a:t>
            </a:r>
          </a:p>
        </p:txBody>
      </p:sp>
      <p:pic>
        <p:nvPicPr>
          <p:cNvPr id="5" name="Picture 4" descr="A graph of a logistic curve&#10;&#10;AI-generated content may be incorrect.">
            <a:extLst>
              <a:ext uri="{FF2B5EF4-FFF2-40B4-BE49-F238E27FC236}">
                <a16:creationId xmlns:a16="http://schemas.microsoft.com/office/drawing/2014/main" id="{AB8878AE-553F-5AF7-32AD-86CB4CB7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0"/>
            <a:ext cx="6353175" cy="3429000"/>
          </a:xfrm>
          <a:prstGeom prst="rect">
            <a:avLst/>
          </a:prstGeom>
        </p:spPr>
      </p:pic>
      <p:pic>
        <p:nvPicPr>
          <p:cNvPr id="8" name="Picture 7" descr="A graph of a line&#10;&#10;AI-generated content may be incorrect.">
            <a:extLst>
              <a:ext uri="{FF2B5EF4-FFF2-40B4-BE49-F238E27FC236}">
                <a16:creationId xmlns:a16="http://schemas.microsoft.com/office/drawing/2014/main" id="{68D81C6B-4DAD-850F-B0BB-F9FD0863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34" y="3608497"/>
            <a:ext cx="6610066" cy="3249503"/>
          </a:xfrm>
          <a:prstGeom prst="rect">
            <a:avLst/>
          </a:prstGeom>
        </p:spPr>
      </p:pic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B7FF076E-304E-CA8E-2423-4EAD67CEC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925508"/>
              </p:ext>
            </p:extLst>
          </p:nvPr>
        </p:nvGraphicFramePr>
        <p:xfrm>
          <a:off x="247650" y="1314450"/>
          <a:ext cx="4911204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17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E091D-8DE4-2A5A-1AEA-8ECCA1A9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2018-A01A-7265-C684-653DCF1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179497"/>
            <a:ext cx="10515600" cy="1325563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A8C96-D3C5-C386-BF04-771B5A68394A}"/>
              </a:ext>
            </a:extLst>
          </p:cNvPr>
          <p:cNvSpPr txBox="1"/>
          <p:nvPr/>
        </p:nvSpPr>
        <p:spPr>
          <a:xfrm>
            <a:off x="247650" y="684401"/>
            <a:ext cx="371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Predictive Modeling Results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05FF2F1C-D5D0-0C18-FC74-5B858435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26101"/>
            <a:ext cx="6105525" cy="3408670"/>
          </a:xfrm>
          <a:prstGeom prst="rect">
            <a:avLst/>
          </a:prstGeom>
        </p:spPr>
      </p:pic>
      <p:pic>
        <p:nvPicPr>
          <p:cNvPr id="9" name="Picture 8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12EE4403-A51A-87FE-9987-5A44CF2E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3952"/>
            <a:ext cx="6000750" cy="3214048"/>
          </a:xfrm>
          <a:prstGeom prst="rect">
            <a:avLst/>
          </a:prstGeom>
        </p:spPr>
      </p:pic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1E90FC83-D6CD-C7F8-1CB9-9740544ED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544367"/>
              </p:ext>
            </p:extLst>
          </p:nvPr>
        </p:nvGraphicFramePr>
        <p:xfrm>
          <a:off x="247650" y="1314450"/>
          <a:ext cx="523875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945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DD352A8-04C5-0206-B82E-93D63CAFD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3397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1051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Factors Associated with High Income Micro-Project #2 https://github.com/jpadwor1/ANA500</vt:lpstr>
      <vt:lpstr>Problem Statement</vt:lpstr>
      <vt:lpstr>Hypothesis Formulation</vt:lpstr>
      <vt:lpstr>Acquire</vt:lpstr>
      <vt:lpstr>Prepare</vt:lpstr>
      <vt:lpstr>Analyze data</vt:lpstr>
      <vt:lpstr>Analyze data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john padworski</cp:lastModifiedBy>
  <cp:revision>7</cp:revision>
  <dcterms:created xsi:type="dcterms:W3CDTF">2022-03-01T22:05:03Z</dcterms:created>
  <dcterms:modified xsi:type="dcterms:W3CDTF">2025-10-13T01:12:02Z</dcterms:modified>
</cp:coreProperties>
</file>