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0701-4350-46B0-B667-6B406B94FF7B}" v="3" dt="2022-03-01T23:50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J Rodriguez" userId="2e21cfcd93492766" providerId="LiveId" clId="{22900701-4350-46B0-B667-6B406B94FF7B}"/>
    <pc:docChg chg="custSel addSld modSld">
      <pc:chgData name="Emmanuel J Rodriguez" userId="2e21cfcd93492766" providerId="LiveId" clId="{22900701-4350-46B0-B667-6B406B94FF7B}" dt="2022-03-01T23:50:57.963" v="172" actId="20577"/>
      <pc:docMkLst>
        <pc:docMk/>
      </pc:docMkLst>
      <pc:sldChg chg="modSp mod">
        <pc:chgData name="Emmanuel J Rodriguez" userId="2e21cfcd93492766" providerId="LiveId" clId="{22900701-4350-46B0-B667-6B406B94FF7B}" dt="2022-03-01T23:23:22.375" v="31" actId="20577"/>
        <pc:sldMkLst>
          <pc:docMk/>
          <pc:sldMk cId="3651251486" sldId="256"/>
        </pc:sldMkLst>
        <pc:spChg chg="mod">
          <ac:chgData name="Emmanuel J Rodriguez" userId="2e21cfcd93492766" providerId="LiveId" clId="{22900701-4350-46B0-B667-6B406B94FF7B}" dt="2022-03-01T23:23:22.375" v="31" actId="20577"/>
          <ac:spMkLst>
            <pc:docMk/>
            <pc:sldMk cId="3651251486" sldId="256"/>
            <ac:spMk id="2" creationId="{9FEFD3DB-B193-4E72-861B-FE835A2E1FAD}"/>
          </ac:spMkLst>
        </pc:spChg>
      </pc:sldChg>
      <pc:sldChg chg="modSp mod">
        <pc:chgData name="Emmanuel J Rodriguez" userId="2e21cfcd93492766" providerId="LiveId" clId="{22900701-4350-46B0-B667-6B406B94FF7B}" dt="2022-03-01T23:47:58.759" v="95" actId="20577"/>
        <pc:sldMkLst>
          <pc:docMk/>
          <pc:sldMk cId="1880678406" sldId="257"/>
        </pc:sldMkLst>
        <pc:spChg chg="mod">
          <ac:chgData name="Emmanuel J Rodriguez" userId="2e21cfcd93492766" providerId="LiveId" clId="{22900701-4350-46B0-B667-6B406B94FF7B}" dt="2022-03-01T23:33:50.150" v="54" actId="20577"/>
          <ac:spMkLst>
            <pc:docMk/>
            <pc:sldMk cId="1880678406" sldId="257"/>
            <ac:spMk id="2" creationId="{8B8302AB-CEDA-4E89-A1DC-6BABC9C3F7D4}"/>
          </ac:spMkLst>
        </pc:spChg>
        <pc:spChg chg="mod">
          <ac:chgData name="Emmanuel J Rodriguez" userId="2e21cfcd93492766" providerId="LiveId" clId="{22900701-4350-46B0-B667-6B406B94FF7B}" dt="2022-03-01T23:47:58.759" v="95" actId="20577"/>
          <ac:spMkLst>
            <pc:docMk/>
            <pc:sldMk cId="1880678406" sldId="257"/>
            <ac:spMk id="3" creationId="{05AD07EA-4B74-4BFA-A23D-5147B6A28FC4}"/>
          </ac:spMkLst>
        </pc:spChg>
      </pc:sldChg>
      <pc:sldChg chg="modSp new mod">
        <pc:chgData name="Emmanuel J Rodriguez" userId="2e21cfcd93492766" providerId="LiveId" clId="{22900701-4350-46B0-B667-6B406B94FF7B}" dt="2022-03-01T23:47:53.999" v="93" actId="20577"/>
        <pc:sldMkLst>
          <pc:docMk/>
          <pc:sldMk cId="3306958798" sldId="258"/>
        </pc:sldMkLst>
        <pc:spChg chg="mod">
          <ac:chgData name="Emmanuel J Rodriguez" userId="2e21cfcd93492766" providerId="LiveId" clId="{22900701-4350-46B0-B667-6B406B94FF7B}" dt="2022-03-01T23:34:18.821" v="86" actId="20577"/>
          <ac:spMkLst>
            <pc:docMk/>
            <pc:sldMk cId="3306958798" sldId="258"/>
            <ac:spMk id="2" creationId="{FF29C91F-7913-4D5C-A911-ADD4837DAA00}"/>
          </ac:spMkLst>
        </pc:spChg>
        <pc:spChg chg="mod">
          <ac:chgData name="Emmanuel J Rodriguez" userId="2e21cfcd93492766" providerId="LiveId" clId="{22900701-4350-46B0-B667-6B406B94FF7B}" dt="2022-03-01T23:47:53.999" v="93" actId="20577"/>
          <ac:spMkLst>
            <pc:docMk/>
            <pc:sldMk cId="3306958798" sldId="258"/>
            <ac:spMk id="3" creationId="{905A42CE-FCD3-41B9-A629-5F3C6031F3C0}"/>
          </ac:spMkLst>
        </pc:spChg>
      </pc:sldChg>
      <pc:sldChg chg="modSp new mod">
        <pc:chgData name="Emmanuel J Rodriguez" userId="2e21cfcd93492766" providerId="LiveId" clId="{22900701-4350-46B0-B667-6B406B94FF7B}" dt="2022-03-01T23:49:17.883" v="106" actId="20577"/>
        <pc:sldMkLst>
          <pc:docMk/>
          <pc:sldMk cId="427023157" sldId="259"/>
        </pc:sldMkLst>
        <pc:spChg chg="mod">
          <ac:chgData name="Emmanuel J Rodriguez" userId="2e21cfcd93492766" providerId="LiveId" clId="{22900701-4350-46B0-B667-6B406B94FF7B}" dt="2022-03-01T23:49:03.966" v="103" actId="20577"/>
          <ac:spMkLst>
            <pc:docMk/>
            <pc:sldMk cId="427023157" sldId="259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17.883" v="106" actId="20577"/>
          <ac:spMkLst>
            <pc:docMk/>
            <pc:sldMk cId="427023157" sldId="259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49:42.228" v="115"/>
        <pc:sldMkLst>
          <pc:docMk/>
          <pc:sldMk cId="2788217980" sldId="260"/>
        </pc:sldMkLst>
        <pc:spChg chg="mod">
          <ac:chgData name="Emmanuel J Rodriguez" userId="2e21cfcd93492766" providerId="LiveId" clId="{22900701-4350-46B0-B667-6B406B94FF7B}" dt="2022-03-01T23:49:29.569" v="114" actId="20577"/>
          <ac:spMkLst>
            <pc:docMk/>
            <pc:sldMk cId="2788217980" sldId="260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49:42.228" v="115"/>
          <ac:spMkLst>
            <pc:docMk/>
            <pc:sldMk cId="2788217980" sldId="260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09.797" v="129"/>
        <pc:sldMkLst>
          <pc:docMk/>
          <pc:sldMk cId="69798042" sldId="261"/>
        </pc:sldMkLst>
        <pc:spChg chg="mod">
          <ac:chgData name="Emmanuel J Rodriguez" userId="2e21cfcd93492766" providerId="LiveId" clId="{22900701-4350-46B0-B667-6B406B94FF7B}" dt="2022-03-01T23:49:54.235" v="128" actId="20577"/>
          <ac:spMkLst>
            <pc:docMk/>
            <pc:sldMk cId="69798042" sldId="261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09.797" v="129"/>
          <ac:spMkLst>
            <pc:docMk/>
            <pc:sldMk cId="69798042" sldId="261"/>
            <ac:spMk id="3" creationId="{7FEAE391-6366-4E20-A14E-0ECFAEA8029A}"/>
          </ac:spMkLst>
        </pc:spChg>
      </pc:sldChg>
      <pc:sldChg chg="modSp add mod">
        <pc:chgData name="Emmanuel J Rodriguez" userId="2e21cfcd93492766" providerId="LiveId" clId="{22900701-4350-46B0-B667-6B406B94FF7B}" dt="2022-03-01T23:50:29.416" v="157" actId="20577"/>
        <pc:sldMkLst>
          <pc:docMk/>
          <pc:sldMk cId="2309908418" sldId="262"/>
        </pc:sldMkLst>
        <pc:spChg chg="mod">
          <ac:chgData name="Emmanuel J Rodriguez" userId="2e21cfcd93492766" providerId="LiveId" clId="{22900701-4350-46B0-B667-6B406B94FF7B}" dt="2022-03-01T23:50:18.324" v="136" actId="20577"/>
          <ac:spMkLst>
            <pc:docMk/>
            <pc:sldMk cId="2309908418" sldId="262"/>
            <ac:spMk id="2" creationId="{DB2A7252-6823-44F9-B464-D7A15D12BB65}"/>
          </ac:spMkLst>
        </pc:spChg>
        <pc:spChg chg="mod">
          <ac:chgData name="Emmanuel J Rodriguez" userId="2e21cfcd93492766" providerId="LiveId" clId="{22900701-4350-46B0-B667-6B406B94FF7B}" dt="2022-03-01T23:50:29.416" v="157" actId="20577"/>
          <ac:spMkLst>
            <pc:docMk/>
            <pc:sldMk cId="2309908418" sldId="262"/>
            <ac:spMk id="3" creationId="{7FEAE391-6366-4E20-A14E-0ECFAEA8029A}"/>
          </ac:spMkLst>
        </pc:spChg>
      </pc:sldChg>
      <pc:sldChg chg="modSp new mod">
        <pc:chgData name="Emmanuel J Rodriguez" userId="2e21cfcd93492766" providerId="LiveId" clId="{22900701-4350-46B0-B667-6B406B94FF7B}" dt="2022-03-01T23:50:57.963" v="172" actId="20577"/>
        <pc:sldMkLst>
          <pc:docMk/>
          <pc:sldMk cId="4024108741" sldId="263"/>
        </pc:sldMkLst>
        <pc:spChg chg="mod">
          <ac:chgData name="Emmanuel J Rodriguez" userId="2e21cfcd93492766" providerId="LiveId" clId="{22900701-4350-46B0-B667-6B406B94FF7B}" dt="2022-03-01T23:50:35.471" v="161" actId="20577"/>
          <ac:spMkLst>
            <pc:docMk/>
            <pc:sldMk cId="4024108741" sldId="263"/>
            <ac:spMk id="2" creationId="{7998C1A2-E365-4EAD-A777-10EF9BD2588C}"/>
          </ac:spMkLst>
        </pc:spChg>
        <pc:spChg chg="mod">
          <ac:chgData name="Emmanuel J Rodriguez" userId="2e21cfcd93492766" providerId="LiveId" clId="{22900701-4350-46B0-B667-6B406B94FF7B}" dt="2022-03-01T23:50:57.963" v="172" actId="20577"/>
          <ac:spMkLst>
            <pc:docMk/>
            <pc:sldMk cId="4024108741" sldId="263"/>
            <ac:spMk id="3" creationId="{83DC0D0A-FDCC-4561-A8EB-1F836A94AA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&lt;Project Title&gt;</a:t>
            </a:r>
            <a:br>
              <a:rPr lang="en-US" dirty="0"/>
            </a:br>
            <a:r>
              <a:rPr lang="en-US" sz="4800" dirty="0"/>
              <a:t>&lt;Micro-Project #&gt;</a:t>
            </a:r>
            <a:br>
              <a:rPr lang="en-US" sz="4800" dirty="0"/>
            </a:br>
            <a:r>
              <a:rPr lang="en-US" sz="4800" dirty="0"/>
              <a:t>&lt;Repository link&gt;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&lt;Data Scientist Name&gt;</a:t>
            </a:r>
          </a:p>
          <a:p>
            <a:r>
              <a:rPr lang="en-US" dirty="0"/>
              <a:t>&lt;Date&gt;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&lt;State the occurrence that you are attempting describe using data science&gt;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suggested explanation to the problem statement&gt;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&lt;identify data sets, retrieve data, query data&gt;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&lt;explore and pre-process&gt;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&lt;Project Title&gt; &lt;Micro-Project #&gt; &lt;Repository link&gt;</vt:lpstr>
      <vt:lpstr>Problem Statement</vt:lpstr>
      <vt:lpstr>Hypothesis Formulation</vt:lpstr>
      <vt:lpstr>Acquire</vt:lpstr>
      <vt:lpstr>Prepare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Emmanuel J Rodriguez</cp:lastModifiedBy>
  <cp:revision>1</cp:revision>
  <dcterms:created xsi:type="dcterms:W3CDTF">2022-03-01T22:05:03Z</dcterms:created>
  <dcterms:modified xsi:type="dcterms:W3CDTF">2022-03-01T23:51:02Z</dcterms:modified>
</cp:coreProperties>
</file>