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6"/>
  </p:notesMasterIdLst>
  <p:sldIdLst>
    <p:sldId id="256" r:id="rId2"/>
    <p:sldId id="257" r:id="rId3"/>
    <p:sldId id="298" r:id="rId4"/>
    <p:sldId id="259" r:id="rId5"/>
    <p:sldId id="300" r:id="rId6"/>
    <p:sldId id="318" r:id="rId7"/>
    <p:sldId id="268" r:id="rId8"/>
    <p:sldId id="301" r:id="rId9"/>
    <p:sldId id="302" r:id="rId10"/>
    <p:sldId id="321" r:id="rId11"/>
    <p:sldId id="316" r:id="rId12"/>
    <p:sldId id="309" r:id="rId13"/>
    <p:sldId id="310" r:id="rId14"/>
    <p:sldId id="278" r:id="rId15"/>
  </p:sldIdLst>
  <p:sldSz cx="9144000" cy="5143500" type="screen16x9"/>
  <p:notesSz cx="6858000" cy="9144000"/>
  <p:embeddedFontLst>
    <p:embeddedFont>
      <p:font typeface="Advent Pro Light" panose="020B0604020202020204" charset="0"/>
      <p:regular r:id="rId17"/>
      <p:bold r:id="rId18"/>
    </p:embeddedFont>
    <p:embeddedFont>
      <p:font typeface="Anton" panose="020B0604020202020204" charset="0"/>
      <p:regular r:id="rId19"/>
    </p:embeddedFont>
    <p:embeddedFont>
      <p:font typeface="Fira Sans Condensed" panose="020B0604020202020204" charset="0"/>
      <p:regular r:id="rId20"/>
      <p:bold r:id="rId21"/>
      <p:italic r:id="rId22"/>
      <p:boldItalic r:id="rId23"/>
    </p:embeddedFont>
    <p:embeddedFont>
      <p:font typeface="Fira Sans Condensed Light" panose="020B0604020202020204" charset="0"/>
      <p:regular r:id="rId24"/>
      <p:bold r:id="rId25"/>
      <p:italic r:id="rId26"/>
      <p:boldItalic r:id="rId27"/>
    </p:embeddedFont>
    <p:embeddedFont>
      <p:font typeface="Rajdhani"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410731-1878-4C5C-97F5-375E121B9F07}">
  <a:tblStyle styleId="{38410731-1878-4C5C-97F5-375E121B9F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snapToGrid="0">
      <p:cViewPr varScale="1">
        <p:scale>
          <a:sx n="83" d="100"/>
          <a:sy n="83" d="100"/>
        </p:scale>
        <p:origin x="700" y="5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4242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6b4974444a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6b4974444a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7233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65abef0139_0_1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65abef0139_0_1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374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1644615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634135" y="1434600"/>
            <a:ext cx="35328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Thanks">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19"/>
          <p:cNvSpPr txBox="1">
            <a:spLocks noGrp="1"/>
          </p:cNvSpPr>
          <p:nvPr>
            <p:ph type="ctrTitle"/>
          </p:nvPr>
        </p:nvSpPr>
        <p:spPr>
          <a:xfrm>
            <a:off x="2562175" y="725400"/>
            <a:ext cx="4020000" cy="146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3F3F3"/>
              </a:buClr>
              <a:buSzPts val="5200"/>
              <a:buNone/>
              <a:defRPr sz="7200"/>
            </a:lvl1pPr>
            <a:lvl2pPr lvl="1" algn="ctr" rtl="0">
              <a:spcBef>
                <a:spcPts val="0"/>
              </a:spcBef>
              <a:spcAft>
                <a:spcPts val="0"/>
              </a:spcAft>
              <a:buClr>
                <a:srgbClr val="F3F3F3"/>
              </a:buClr>
              <a:buSzPts val="5200"/>
              <a:buNone/>
              <a:defRPr sz="5200">
                <a:solidFill>
                  <a:srgbClr val="F3F3F3"/>
                </a:solidFill>
              </a:defRPr>
            </a:lvl2pPr>
            <a:lvl3pPr lvl="2" algn="ctr" rtl="0">
              <a:spcBef>
                <a:spcPts val="0"/>
              </a:spcBef>
              <a:spcAft>
                <a:spcPts val="0"/>
              </a:spcAft>
              <a:buClr>
                <a:srgbClr val="F3F3F3"/>
              </a:buClr>
              <a:buSzPts val="5200"/>
              <a:buNone/>
              <a:defRPr sz="5200">
                <a:solidFill>
                  <a:srgbClr val="F3F3F3"/>
                </a:solidFill>
              </a:defRPr>
            </a:lvl3pPr>
            <a:lvl4pPr lvl="3" algn="ctr" rtl="0">
              <a:spcBef>
                <a:spcPts val="0"/>
              </a:spcBef>
              <a:spcAft>
                <a:spcPts val="0"/>
              </a:spcAft>
              <a:buClr>
                <a:srgbClr val="F3F3F3"/>
              </a:buClr>
              <a:buSzPts val="5200"/>
              <a:buNone/>
              <a:defRPr sz="5200">
                <a:solidFill>
                  <a:srgbClr val="F3F3F3"/>
                </a:solidFill>
              </a:defRPr>
            </a:lvl4pPr>
            <a:lvl5pPr lvl="4" algn="ctr" rtl="0">
              <a:spcBef>
                <a:spcPts val="0"/>
              </a:spcBef>
              <a:spcAft>
                <a:spcPts val="0"/>
              </a:spcAft>
              <a:buClr>
                <a:srgbClr val="F3F3F3"/>
              </a:buClr>
              <a:buSzPts val="5200"/>
              <a:buNone/>
              <a:defRPr sz="5200">
                <a:solidFill>
                  <a:srgbClr val="F3F3F3"/>
                </a:solidFill>
              </a:defRPr>
            </a:lvl5pPr>
            <a:lvl6pPr lvl="5" algn="ctr" rtl="0">
              <a:spcBef>
                <a:spcPts val="0"/>
              </a:spcBef>
              <a:spcAft>
                <a:spcPts val="0"/>
              </a:spcAft>
              <a:buClr>
                <a:srgbClr val="F3F3F3"/>
              </a:buClr>
              <a:buSzPts val="5200"/>
              <a:buNone/>
              <a:defRPr sz="5200">
                <a:solidFill>
                  <a:srgbClr val="F3F3F3"/>
                </a:solidFill>
              </a:defRPr>
            </a:lvl6pPr>
            <a:lvl7pPr lvl="6" algn="ctr" rtl="0">
              <a:spcBef>
                <a:spcPts val="0"/>
              </a:spcBef>
              <a:spcAft>
                <a:spcPts val="0"/>
              </a:spcAft>
              <a:buClr>
                <a:srgbClr val="F3F3F3"/>
              </a:buClr>
              <a:buSzPts val="5200"/>
              <a:buNone/>
              <a:defRPr sz="5200">
                <a:solidFill>
                  <a:srgbClr val="F3F3F3"/>
                </a:solidFill>
              </a:defRPr>
            </a:lvl7pPr>
            <a:lvl8pPr lvl="7" algn="ctr" rtl="0">
              <a:spcBef>
                <a:spcPts val="0"/>
              </a:spcBef>
              <a:spcAft>
                <a:spcPts val="0"/>
              </a:spcAft>
              <a:buClr>
                <a:srgbClr val="F3F3F3"/>
              </a:buClr>
              <a:buSzPts val="5200"/>
              <a:buNone/>
              <a:defRPr sz="5200">
                <a:solidFill>
                  <a:srgbClr val="F3F3F3"/>
                </a:solidFill>
              </a:defRPr>
            </a:lvl8pPr>
            <a:lvl9pPr lvl="8" algn="ctr" rtl="0">
              <a:spcBef>
                <a:spcPts val="0"/>
              </a:spcBef>
              <a:spcAft>
                <a:spcPts val="0"/>
              </a:spcAft>
              <a:buClr>
                <a:srgbClr val="F3F3F3"/>
              </a:buClr>
              <a:buSzPts val="5200"/>
              <a:buNone/>
              <a:defRPr sz="5200">
                <a:solidFill>
                  <a:srgbClr val="F3F3F3"/>
                </a:solidFill>
              </a:defRPr>
            </a:lvl9pPr>
          </a:lstStyle>
          <a:p>
            <a:endParaRPr/>
          </a:p>
        </p:txBody>
      </p:sp>
      <p:sp>
        <p:nvSpPr>
          <p:cNvPr id="90" name="Google Shape;90;p19"/>
          <p:cNvSpPr txBox="1">
            <a:spLocks noGrp="1"/>
          </p:cNvSpPr>
          <p:nvPr>
            <p:ph type="subTitle" idx="1"/>
          </p:nvPr>
        </p:nvSpPr>
        <p:spPr>
          <a:xfrm>
            <a:off x="2561975" y="2225200"/>
            <a:ext cx="4020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3F3F3"/>
              </a:buClr>
              <a:buSzPts val="2800"/>
              <a:buNone/>
              <a:defRPr sz="1400">
                <a:solidFill>
                  <a:srgbClr val="F3F3F3"/>
                </a:solidFill>
              </a:defRPr>
            </a:lvl1pPr>
            <a:lvl2pPr lvl="1" algn="ctr" rtl="0">
              <a:lnSpc>
                <a:spcPct val="100000"/>
              </a:lnSpc>
              <a:spcBef>
                <a:spcPts val="0"/>
              </a:spcBef>
              <a:spcAft>
                <a:spcPts val="0"/>
              </a:spcAft>
              <a:buClr>
                <a:srgbClr val="F3F3F3"/>
              </a:buClr>
              <a:buSzPts val="2800"/>
              <a:buNone/>
              <a:defRPr sz="2800">
                <a:solidFill>
                  <a:srgbClr val="F3F3F3"/>
                </a:solidFill>
              </a:defRPr>
            </a:lvl2pPr>
            <a:lvl3pPr lvl="2" algn="ctr" rtl="0">
              <a:lnSpc>
                <a:spcPct val="100000"/>
              </a:lnSpc>
              <a:spcBef>
                <a:spcPts val="0"/>
              </a:spcBef>
              <a:spcAft>
                <a:spcPts val="0"/>
              </a:spcAft>
              <a:buClr>
                <a:srgbClr val="F3F3F3"/>
              </a:buClr>
              <a:buSzPts val="2800"/>
              <a:buNone/>
              <a:defRPr sz="2800">
                <a:solidFill>
                  <a:srgbClr val="F3F3F3"/>
                </a:solidFill>
              </a:defRPr>
            </a:lvl3pPr>
            <a:lvl4pPr lvl="3" algn="ctr" rtl="0">
              <a:lnSpc>
                <a:spcPct val="100000"/>
              </a:lnSpc>
              <a:spcBef>
                <a:spcPts val="0"/>
              </a:spcBef>
              <a:spcAft>
                <a:spcPts val="0"/>
              </a:spcAft>
              <a:buClr>
                <a:srgbClr val="F3F3F3"/>
              </a:buClr>
              <a:buSzPts val="2800"/>
              <a:buNone/>
              <a:defRPr sz="2800">
                <a:solidFill>
                  <a:srgbClr val="F3F3F3"/>
                </a:solidFill>
              </a:defRPr>
            </a:lvl4pPr>
            <a:lvl5pPr lvl="4" algn="ctr" rtl="0">
              <a:lnSpc>
                <a:spcPct val="100000"/>
              </a:lnSpc>
              <a:spcBef>
                <a:spcPts val="0"/>
              </a:spcBef>
              <a:spcAft>
                <a:spcPts val="0"/>
              </a:spcAft>
              <a:buClr>
                <a:srgbClr val="F3F3F3"/>
              </a:buClr>
              <a:buSzPts val="2800"/>
              <a:buNone/>
              <a:defRPr sz="2800">
                <a:solidFill>
                  <a:srgbClr val="F3F3F3"/>
                </a:solidFill>
              </a:defRPr>
            </a:lvl5pPr>
            <a:lvl6pPr lvl="5" algn="ctr" rtl="0">
              <a:lnSpc>
                <a:spcPct val="100000"/>
              </a:lnSpc>
              <a:spcBef>
                <a:spcPts val="0"/>
              </a:spcBef>
              <a:spcAft>
                <a:spcPts val="0"/>
              </a:spcAft>
              <a:buClr>
                <a:srgbClr val="F3F3F3"/>
              </a:buClr>
              <a:buSzPts val="2800"/>
              <a:buNone/>
              <a:defRPr sz="2800">
                <a:solidFill>
                  <a:srgbClr val="F3F3F3"/>
                </a:solidFill>
              </a:defRPr>
            </a:lvl6pPr>
            <a:lvl7pPr lvl="6" algn="ctr" rtl="0">
              <a:lnSpc>
                <a:spcPct val="100000"/>
              </a:lnSpc>
              <a:spcBef>
                <a:spcPts val="0"/>
              </a:spcBef>
              <a:spcAft>
                <a:spcPts val="0"/>
              </a:spcAft>
              <a:buClr>
                <a:srgbClr val="F3F3F3"/>
              </a:buClr>
              <a:buSzPts val="2800"/>
              <a:buNone/>
              <a:defRPr sz="2800">
                <a:solidFill>
                  <a:srgbClr val="F3F3F3"/>
                </a:solidFill>
              </a:defRPr>
            </a:lvl7pPr>
            <a:lvl8pPr lvl="7" algn="ctr" rtl="0">
              <a:lnSpc>
                <a:spcPct val="100000"/>
              </a:lnSpc>
              <a:spcBef>
                <a:spcPts val="0"/>
              </a:spcBef>
              <a:spcAft>
                <a:spcPts val="0"/>
              </a:spcAft>
              <a:buClr>
                <a:srgbClr val="F3F3F3"/>
              </a:buClr>
              <a:buSzPts val="2800"/>
              <a:buNone/>
              <a:defRPr sz="2800">
                <a:solidFill>
                  <a:srgbClr val="F3F3F3"/>
                </a:solidFill>
              </a:defRPr>
            </a:lvl8pPr>
            <a:lvl9pPr lvl="8" algn="ctr" rtl="0">
              <a:lnSpc>
                <a:spcPct val="100000"/>
              </a:lnSpc>
              <a:spcBef>
                <a:spcPts val="0"/>
              </a:spcBef>
              <a:spcAft>
                <a:spcPts val="0"/>
              </a:spcAft>
              <a:buClr>
                <a:srgbClr val="F3F3F3"/>
              </a:buClr>
              <a:buSzPts val="2800"/>
              <a:buNone/>
              <a:defRPr sz="2800">
                <a:solidFill>
                  <a:srgbClr val="F3F3F3"/>
                </a:solidFill>
              </a:defRPr>
            </a:lvl9pPr>
          </a:lstStyle>
          <a:p>
            <a:endParaRPr/>
          </a:p>
        </p:txBody>
      </p:sp>
      <p:sp>
        <p:nvSpPr>
          <p:cNvPr id="91" name="Google Shape;91;p19"/>
          <p:cNvSpPr txBox="1"/>
          <p:nvPr/>
        </p:nvSpPr>
        <p:spPr>
          <a:xfrm>
            <a:off x="2813425" y="3796475"/>
            <a:ext cx="3517500" cy="5694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rgbClr val="F3F3F3"/>
                </a:solidFill>
                <a:latin typeface="Fira Sans Condensed Light"/>
                <a:ea typeface="Fira Sans Condensed Light"/>
                <a:cs typeface="Fira Sans Condensed Light"/>
                <a:sym typeface="Fira Sans Condensed Light"/>
              </a:rPr>
              <a:t>CREDITS: This presentation template was created by </a:t>
            </a:r>
            <a:r>
              <a:rPr lang="en" sz="900" b="1">
                <a:solidFill>
                  <a:srgbClr val="F3F3F3"/>
                </a:solidFill>
                <a:uFill>
                  <a:noFill/>
                </a:uFill>
                <a:latin typeface="Fira Sans Condensed"/>
                <a:ea typeface="Fira Sans Condensed"/>
                <a:cs typeface="Fira Sans Condensed"/>
                <a:sym typeface="Fira Sans Condensed"/>
                <a:hlinkClick r:id="rId3"/>
              </a:rPr>
              <a:t>Slidesgo</a:t>
            </a:r>
            <a:r>
              <a:rPr lang="en" sz="900">
                <a:solidFill>
                  <a:srgbClr val="F3F3F3"/>
                </a:solidFill>
                <a:latin typeface="Fira Sans Condensed Light"/>
                <a:ea typeface="Fira Sans Condensed Light"/>
                <a:cs typeface="Fira Sans Condensed Light"/>
                <a:sym typeface="Fira Sans Condensed Light"/>
              </a:rPr>
              <a:t>, including icons by </a:t>
            </a:r>
            <a:r>
              <a:rPr lang="en" sz="900" b="1">
                <a:solidFill>
                  <a:srgbClr val="F3F3F3"/>
                </a:solidFill>
                <a:uFill>
                  <a:noFill/>
                </a:uFill>
                <a:latin typeface="Fira Sans Condensed"/>
                <a:ea typeface="Fira Sans Condensed"/>
                <a:cs typeface="Fira Sans Condensed"/>
                <a:sym typeface="Fira Sans Condensed"/>
                <a:hlinkClick r:id="rId4"/>
              </a:rPr>
              <a:t>Flaticon</a:t>
            </a:r>
            <a:r>
              <a:rPr lang="en" sz="900">
                <a:solidFill>
                  <a:srgbClr val="F3F3F3"/>
                </a:solidFill>
                <a:latin typeface="Fira Sans Condensed Light"/>
                <a:ea typeface="Fira Sans Condensed Light"/>
                <a:cs typeface="Fira Sans Condensed Light"/>
                <a:sym typeface="Fira Sans Condensed Light"/>
              </a:rPr>
              <a:t>, and infographics &amp; images by </a:t>
            </a:r>
            <a:r>
              <a:rPr lang="en" sz="900" b="1">
                <a:solidFill>
                  <a:srgbClr val="F3F3F3"/>
                </a:solidFill>
                <a:uFill>
                  <a:noFill/>
                </a:uFill>
                <a:latin typeface="Fira Sans Condensed"/>
                <a:ea typeface="Fira Sans Condensed"/>
                <a:cs typeface="Fira Sans Condensed"/>
                <a:sym typeface="Fira Sans Condensed"/>
                <a:hlinkClick r:id="rId5"/>
              </a:rPr>
              <a:t>Freepik</a:t>
            </a:r>
            <a:r>
              <a:rPr lang="en" sz="900">
                <a:solidFill>
                  <a:srgbClr val="F3F3F3"/>
                </a:solidFill>
                <a:latin typeface="Fira Sans Condensed Light"/>
                <a:ea typeface="Fira Sans Condensed Light"/>
                <a:cs typeface="Fira Sans Condensed Light"/>
                <a:sym typeface="Fira Sans Condensed Light"/>
              </a:rPr>
              <a:t>. </a:t>
            </a:r>
            <a:endParaRPr sz="900">
              <a:solidFill>
                <a:srgbClr val="F3F3F3"/>
              </a:solidFill>
              <a:latin typeface="Fira Sans Condensed Light"/>
              <a:ea typeface="Fira Sans Condensed Light"/>
              <a:cs typeface="Fira Sans Condensed Light"/>
              <a:sym typeface="Fira Sans Condensed Light"/>
            </a:endParaRPr>
          </a:p>
          <a:p>
            <a:pPr marL="0" lvl="0" indent="0" algn="ctr" rtl="0">
              <a:spcBef>
                <a:spcPts val="300"/>
              </a:spcBef>
              <a:spcAft>
                <a:spcPts val="0"/>
              </a:spcAft>
              <a:buNone/>
            </a:pPr>
            <a:endParaRPr sz="900">
              <a:solidFill>
                <a:srgbClr val="F3F3F3"/>
              </a:solidFill>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428723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9" r:id="rId5"/>
    <p:sldLayoutId id="2147483660" r:id="rId6"/>
    <p:sldLayoutId id="2147483666" r:id="rId7"/>
    <p:sldLayoutId id="2147483667"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hyperlink" Target="https://notes.devonzuegel.com/post/164223716393/bayesian-reasoning"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465667" y="179869"/>
            <a:ext cx="5673876" cy="259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6000" dirty="0">
                <a:latin typeface="Rajdhani"/>
                <a:ea typeface="Rajdhani"/>
                <a:cs typeface="Rajdhani"/>
                <a:sym typeface="Rajdhani"/>
              </a:rPr>
              <a:t>POST-PANDEMIC APOCALYPSE</a:t>
            </a:r>
            <a:endParaRPr sz="6000" dirty="0">
              <a:latin typeface="Rajdhani"/>
              <a:ea typeface="Rajdhani"/>
              <a:cs typeface="Rajdhani"/>
              <a:sym typeface="Rajdhani"/>
            </a:endParaRPr>
          </a:p>
        </p:txBody>
      </p:sp>
      <p:sp>
        <p:nvSpPr>
          <p:cNvPr id="103" name="Google Shape;103;p24"/>
          <p:cNvSpPr txBox="1">
            <a:spLocks noGrp="1"/>
          </p:cNvSpPr>
          <p:nvPr>
            <p:ph type="subTitle" idx="1"/>
          </p:nvPr>
        </p:nvSpPr>
        <p:spPr>
          <a:xfrm>
            <a:off x="333185" y="3605770"/>
            <a:ext cx="3854614" cy="5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000" b="1" dirty="0">
                <a:latin typeface="Rajdhani" panose="020B0604020202020204" charset="0"/>
                <a:ea typeface="Fira Sans Condensed Light"/>
                <a:cs typeface="Rajdhani" panose="020B0604020202020204" charset="0"/>
                <a:sym typeface="Fira Sans Condensed Light"/>
              </a:rPr>
              <a:t>(GO) TEAM GO</a:t>
            </a:r>
            <a:endParaRPr sz="3000" b="1" dirty="0">
              <a:latin typeface="Rajdhani" panose="020B0604020202020204" charset="0"/>
              <a:ea typeface="Fira Sans Condensed Light"/>
              <a:cs typeface="Rajdhani" panose="020B0604020202020204" charset="0"/>
              <a:sym typeface="Fira Sans Condensed Light"/>
            </a:endParaRPr>
          </a:p>
        </p:txBody>
      </p:sp>
      <p:grpSp>
        <p:nvGrpSpPr>
          <p:cNvPr id="2" name="Group 1">
            <a:extLst>
              <a:ext uri="{FF2B5EF4-FFF2-40B4-BE49-F238E27FC236}">
                <a16:creationId xmlns:a16="http://schemas.microsoft.com/office/drawing/2014/main" id="{B322F759-3F53-4805-8B05-988C042BDE5B}"/>
              </a:ext>
            </a:extLst>
          </p:cNvPr>
          <p:cNvGrpSpPr/>
          <p:nvPr/>
        </p:nvGrpSpPr>
        <p:grpSpPr>
          <a:xfrm>
            <a:off x="839562" y="2918617"/>
            <a:ext cx="2753955" cy="699750"/>
            <a:chOff x="1485364" y="4609667"/>
            <a:chExt cx="1534261" cy="389839"/>
          </a:xfrm>
          <a:solidFill>
            <a:schemeClr val="tx2"/>
          </a:solidFill>
        </p:grpSpPr>
        <p:grpSp>
          <p:nvGrpSpPr>
            <p:cNvPr id="5" name="Google Shape;12109;p60">
              <a:extLst>
                <a:ext uri="{FF2B5EF4-FFF2-40B4-BE49-F238E27FC236}">
                  <a16:creationId xmlns:a16="http://schemas.microsoft.com/office/drawing/2014/main" id="{D16D7D0D-D77C-45DC-B1D1-B20039DA2B83}"/>
                </a:ext>
              </a:extLst>
            </p:cNvPr>
            <p:cNvGrpSpPr/>
            <p:nvPr/>
          </p:nvGrpSpPr>
          <p:grpSpPr>
            <a:xfrm>
              <a:off x="1879129" y="4637896"/>
              <a:ext cx="332355" cy="354974"/>
              <a:chOff x="5289631" y="1500214"/>
              <a:chExt cx="332355" cy="354974"/>
            </a:xfrm>
            <a:grpFill/>
          </p:grpSpPr>
          <p:sp>
            <p:nvSpPr>
              <p:cNvPr id="6" name="Google Shape;12110;p60">
                <a:extLst>
                  <a:ext uri="{FF2B5EF4-FFF2-40B4-BE49-F238E27FC236}">
                    <a16:creationId xmlns:a16="http://schemas.microsoft.com/office/drawing/2014/main" id="{4A0BFC85-1ACE-4E1C-9AA2-97EBE737F0B8}"/>
                  </a:ext>
                </a:extLst>
              </p:cNvPr>
              <p:cNvSpPr/>
              <p:nvPr/>
            </p:nvSpPr>
            <p:spPr>
              <a:xfrm>
                <a:off x="5432603" y="1667040"/>
                <a:ext cx="45651" cy="16157"/>
              </a:xfrm>
              <a:custGeom>
                <a:avLst/>
                <a:gdLst/>
                <a:ahLst/>
                <a:cxnLst/>
                <a:rect l="l" t="t" r="r" b="b"/>
                <a:pathLst>
                  <a:path w="1441" h="510" extrusionOk="0">
                    <a:moveTo>
                      <a:pt x="183" y="0"/>
                    </a:moveTo>
                    <a:cubicBezTo>
                      <a:pt x="140" y="0"/>
                      <a:pt x="96" y="15"/>
                      <a:pt x="60" y="45"/>
                    </a:cubicBezTo>
                    <a:cubicBezTo>
                      <a:pt x="0" y="104"/>
                      <a:pt x="0" y="211"/>
                      <a:pt x="60" y="283"/>
                    </a:cubicBezTo>
                    <a:cubicBezTo>
                      <a:pt x="203" y="426"/>
                      <a:pt x="441" y="509"/>
                      <a:pt x="691" y="509"/>
                    </a:cubicBezTo>
                    <a:cubicBezTo>
                      <a:pt x="965" y="509"/>
                      <a:pt x="1203" y="426"/>
                      <a:pt x="1334" y="283"/>
                    </a:cubicBezTo>
                    <a:cubicBezTo>
                      <a:pt x="1441" y="223"/>
                      <a:pt x="1441" y="128"/>
                      <a:pt x="1370" y="45"/>
                    </a:cubicBezTo>
                    <a:cubicBezTo>
                      <a:pt x="1334" y="15"/>
                      <a:pt x="1292" y="0"/>
                      <a:pt x="1251" y="0"/>
                    </a:cubicBezTo>
                    <a:cubicBezTo>
                      <a:pt x="1209" y="0"/>
                      <a:pt x="1167" y="15"/>
                      <a:pt x="1131" y="45"/>
                    </a:cubicBezTo>
                    <a:cubicBezTo>
                      <a:pt x="1072" y="104"/>
                      <a:pt x="917" y="188"/>
                      <a:pt x="715" y="188"/>
                    </a:cubicBezTo>
                    <a:cubicBezTo>
                      <a:pt x="500" y="188"/>
                      <a:pt x="358" y="104"/>
                      <a:pt x="298" y="45"/>
                    </a:cubicBezTo>
                    <a:cubicBezTo>
                      <a:pt x="268" y="15"/>
                      <a:pt x="227" y="0"/>
                      <a:pt x="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111;p60">
                <a:extLst>
                  <a:ext uri="{FF2B5EF4-FFF2-40B4-BE49-F238E27FC236}">
                    <a16:creationId xmlns:a16="http://schemas.microsoft.com/office/drawing/2014/main" id="{57E191C2-4A59-4CB2-BB76-A52C7452EC1E}"/>
                  </a:ext>
                </a:extLst>
              </p:cNvPr>
              <p:cNvSpPr/>
              <p:nvPr/>
            </p:nvSpPr>
            <p:spPr>
              <a:xfrm>
                <a:off x="5416763" y="1628074"/>
                <a:ext cx="10581" cy="15872"/>
              </a:xfrm>
              <a:custGeom>
                <a:avLst/>
                <a:gdLst/>
                <a:ahLst/>
                <a:cxnLst/>
                <a:rect l="l" t="t" r="r" b="b"/>
                <a:pathLst>
                  <a:path w="334" h="501" extrusionOk="0">
                    <a:moveTo>
                      <a:pt x="167" y="1"/>
                    </a:moveTo>
                    <a:cubicBezTo>
                      <a:pt x="84" y="1"/>
                      <a:pt x="0" y="72"/>
                      <a:pt x="0" y="167"/>
                    </a:cubicBezTo>
                    <a:lnTo>
                      <a:pt x="0" y="346"/>
                    </a:lnTo>
                    <a:cubicBezTo>
                      <a:pt x="0" y="429"/>
                      <a:pt x="84" y="501"/>
                      <a:pt x="167" y="501"/>
                    </a:cubicBezTo>
                    <a:cubicBezTo>
                      <a:pt x="262" y="501"/>
                      <a:pt x="334" y="429"/>
                      <a:pt x="334" y="346"/>
                    </a:cubicBezTo>
                    <a:lnTo>
                      <a:pt x="334" y="167"/>
                    </a:lnTo>
                    <a:cubicBezTo>
                      <a:pt x="334" y="72"/>
                      <a:pt x="262"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112;p60">
                <a:extLst>
                  <a:ext uri="{FF2B5EF4-FFF2-40B4-BE49-F238E27FC236}">
                    <a16:creationId xmlns:a16="http://schemas.microsoft.com/office/drawing/2014/main" id="{A6A04E87-3CB1-4D86-B953-A4602EF5D19F}"/>
                  </a:ext>
                </a:extLst>
              </p:cNvPr>
              <p:cNvSpPr/>
              <p:nvPr/>
            </p:nvSpPr>
            <p:spPr>
              <a:xfrm>
                <a:off x="5483893" y="1628074"/>
                <a:ext cx="10233" cy="15872"/>
              </a:xfrm>
              <a:custGeom>
                <a:avLst/>
                <a:gdLst/>
                <a:ahLst/>
                <a:cxnLst/>
                <a:rect l="l" t="t" r="r" b="b"/>
                <a:pathLst>
                  <a:path w="323" h="501" extrusionOk="0">
                    <a:moveTo>
                      <a:pt x="155" y="1"/>
                    </a:moveTo>
                    <a:cubicBezTo>
                      <a:pt x="72" y="1"/>
                      <a:pt x="1" y="72"/>
                      <a:pt x="1" y="167"/>
                    </a:cubicBezTo>
                    <a:lnTo>
                      <a:pt x="1" y="346"/>
                    </a:lnTo>
                    <a:cubicBezTo>
                      <a:pt x="1" y="429"/>
                      <a:pt x="72" y="501"/>
                      <a:pt x="155" y="501"/>
                    </a:cubicBezTo>
                    <a:cubicBezTo>
                      <a:pt x="251" y="501"/>
                      <a:pt x="322" y="429"/>
                      <a:pt x="322" y="346"/>
                    </a:cubicBezTo>
                    <a:lnTo>
                      <a:pt x="322" y="167"/>
                    </a:lnTo>
                    <a:cubicBezTo>
                      <a:pt x="322" y="72"/>
                      <a:pt x="251"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113;p60">
                <a:extLst>
                  <a:ext uri="{FF2B5EF4-FFF2-40B4-BE49-F238E27FC236}">
                    <a16:creationId xmlns:a16="http://schemas.microsoft.com/office/drawing/2014/main" id="{84FEB77E-D0F6-40E6-A87C-EBDB8ED71191}"/>
                  </a:ext>
                </a:extLst>
              </p:cNvPr>
              <p:cNvSpPr/>
              <p:nvPr/>
            </p:nvSpPr>
            <p:spPr>
              <a:xfrm>
                <a:off x="5411093" y="1611474"/>
                <a:ext cx="21923" cy="10613"/>
              </a:xfrm>
              <a:custGeom>
                <a:avLst/>
                <a:gdLst/>
                <a:ahLst/>
                <a:cxnLst/>
                <a:rect l="l" t="t" r="r" b="b"/>
                <a:pathLst>
                  <a:path w="692" h="335" extrusionOk="0">
                    <a:moveTo>
                      <a:pt x="167" y="1"/>
                    </a:moveTo>
                    <a:cubicBezTo>
                      <a:pt x="72" y="1"/>
                      <a:pt x="1" y="72"/>
                      <a:pt x="1" y="168"/>
                    </a:cubicBezTo>
                    <a:cubicBezTo>
                      <a:pt x="1" y="251"/>
                      <a:pt x="72" y="334"/>
                      <a:pt x="167" y="334"/>
                    </a:cubicBezTo>
                    <a:lnTo>
                      <a:pt x="525" y="334"/>
                    </a:lnTo>
                    <a:cubicBezTo>
                      <a:pt x="608" y="334"/>
                      <a:pt x="691" y="251"/>
                      <a:pt x="691" y="168"/>
                    </a:cubicBezTo>
                    <a:cubicBezTo>
                      <a:pt x="691" y="72"/>
                      <a:pt x="620"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114;p60">
                <a:extLst>
                  <a:ext uri="{FF2B5EF4-FFF2-40B4-BE49-F238E27FC236}">
                    <a16:creationId xmlns:a16="http://schemas.microsoft.com/office/drawing/2014/main" id="{A09AE3B4-784F-4A40-9FE8-552CBD8D61EF}"/>
                  </a:ext>
                </a:extLst>
              </p:cNvPr>
              <p:cNvSpPr/>
              <p:nvPr/>
            </p:nvSpPr>
            <p:spPr>
              <a:xfrm>
                <a:off x="5478254" y="1611474"/>
                <a:ext cx="21511" cy="10613"/>
              </a:xfrm>
              <a:custGeom>
                <a:avLst/>
                <a:gdLst/>
                <a:ahLst/>
                <a:cxnLst/>
                <a:rect l="l" t="t" r="r" b="b"/>
                <a:pathLst>
                  <a:path w="679" h="335" extrusionOk="0">
                    <a:moveTo>
                      <a:pt x="155" y="1"/>
                    </a:moveTo>
                    <a:cubicBezTo>
                      <a:pt x="71" y="1"/>
                      <a:pt x="0" y="72"/>
                      <a:pt x="0" y="168"/>
                    </a:cubicBezTo>
                    <a:cubicBezTo>
                      <a:pt x="0" y="251"/>
                      <a:pt x="71" y="334"/>
                      <a:pt x="155" y="334"/>
                    </a:cubicBezTo>
                    <a:lnTo>
                      <a:pt x="524" y="334"/>
                    </a:lnTo>
                    <a:cubicBezTo>
                      <a:pt x="607" y="334"/>
                      <a:pt x="679" y="251"/>
                      <a:pt x="679" y="168"/>
                    </a:cubicBezTo>
                    <a:cubicBezTo>
                      <a:pt x="679" y="72"/>
                      <a:pt x="607"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115;p60">
                <a:extLst>
                  <a:ext uri="{FF2B5EF4-FFF2-40B4-BE49-F238E27FC236}">
                    <a16:creationId xmlns:a16="http://schemas.microsoft.com/office/drawing/2014/main" id="{08C11FAE-B820-4417-8384-87366A8B1513}"/>
                  </a:ext>
                </a:extLst>
              </p:cNvPr>
              <p:cNvSpPr/>
              <p:nvPr/>
            </p:nvSpPr>
            <p:spPr>
              <a:xfrm>
                <a:off x="5289631" y="1500214"/>
                <a:ext cx="332355" cy="354974"/>
              </a:xfrm>
              <a:custGeom>
                <a:avLst/>
                <a:gdLst/>
                <a:ahLst/>
                <a:cxnLst/>
                <a:rect l="l" t="t" r="r" b="b"/>
                <a:pathLst>
                  <a:path w="10491" h="11205" extrusionOk="0">
                    <a:moveTo>
                      <a:pt x="5930" y="322"/>
                    </a:moveTo>
                    <a:cubicBezTo>
                      <a:pt x="6395" y="322"/>
                      <a:pt x="6978" y="596"/>
                      <a:pt x="7347" y="858"/>
                    </a:cubicBezTo>
                    <a:cubicBezTo>
                      <a:pt x="7752" y="1143"/>
                      <a:pt x="8240" y="1655"/>
                      <a:pt x="8335" y="2429"/>
                    </a:cubicBezTo>
                    <a:cubicBezTo>
                      <a:pt x="8395" y="2989"/>
                      <a:pt x="8550" y="3263"/>
                      <a:pt x="8716" y="3513"/>
                    </a:cubicBezTo>
                    <a:cubicBezTo>
                      <a:pt x="8812" y="3680"/>
                      <a:pt x="8895" y="3822"/>
                      <a:pt x="8966" y="4049"/>
                    </a:cubicBezTo>
                    <a:cubicBezTo>
                      <a:pt x="9073" y="4370"/>
                      <a:pt x="9073" y="4632"/>
                      <a:pt x="9073" y="4894"/>
                    </a:cubicBezTo>
                    <a:cubicBezTo>
                      <a:pt x="9073" y="5144"/>
                      <a:pt x="9073" y="5406"/>
                      <a:pt x="9169" y="5715"/>
                    </a:cubicBezTo>
                    <a:cubicBezTo>
                      <a:pt x="9228" y="5918"/>
                      <a:pt x="9300" y="6085"/>
                      <a:pt x="9371" y="6239"/>
                    </a:cubicBezTo>
                    <a:cubicBezTo>
                      <a:pt x="9526" y="6537"/>
                      <a:pt x="9657" y="6799"/>
                      <a:pt x="9645" y="7442"/>
                    </a:cubicBezTo>
                    <a:cubicBezTo>
                      <a:pt x="9621" y="8037"/>
                      <a:pt x="9800" y="8430"/>
                      <a:pt x="9919" y="8740"/>
                    </a:cubicBezTo>
                    <a:cubicBezTo>
                      <a:pt x="10062" y="9049"/>
                      <a:pt x="10145" y="9264"/>
                      <a:pt x="10026" y="9597"/>
                    </a:cubicBezTo>
                    <a:cubicBezTo>
                      <a:pt x="9931" y="9918"/>
                      <a:pt x="9645" y="10133"/>
                      <a:pt x="9454" y="10252"/>
                    </a:cubicBezTo>
                    <a:lnTo>
                      <a:pt x="9454" y="9692"/>
                    </a:lnTo>
                    <a:cubicBezTo>
                      <a:pt x="9454" y="9168"/>
                      <a:pt x="9121" y="8704"/>
                      <a:pt x="8633" y="8549"/>
                    </a:cubicBezTo>
                    <a:lnTo>
                      <a:pt x="6811" y="7906"/>
                    </a:lnTo>
                    <a:cubicBezTo>
                      <a:pt x="6609" y="7835"/>
                      <a:pt x="6454" y="7620"/>
                      <a:pt x="6454" y="7394"/>
                    </a:cubicBezTo>
                    <a:lnTo>
                      <a:pt x="6454" y="6680"/>
                    </a:lnTo>
                    <a:cubicBezTo>
                      <a:pt x="7180" y="6263"/>
                      <a:pt x="7692" y="5465"/>
                      <a:pt x="7692" y="4561"/>
                    </a:cubicBezTo>
                    <a:lnTo>
                      <a:pt x="7692" y="3977"/>
                    </a:lnTo>
                    <a:cubicBezTo>
                      <a:pt x="7704" y="3989"/>
                      <a:pt x="7716" y="3989"/>
                      <a:pt x="7716" y="4001"/>
                    </a:cubicBezTo>
                    <a:cubicBezTo>
                      <a:pt x="8073" y="4263"/>
                      <a:pt x="8300" y="4418"/>
                      <a:pt x="8347" y="4989"/>
                    </a:cubicBezTo>
                    <a:cubicBezTo>
                      <a:pt x="8347" y="5073"/>
                      <a:pt x="8419" y="5132"/>
                      <a:pt x="8514" y="5132"/>
                    </a:cubicBezTo>
                    <a:lnTo>
                      <a:pt x="8526" y="5132"/>
                    </a:lnTo>
                    <a:cubicBezTo>
                      <a:pt x="8609" y="5132"/>
                      <a:pt x="8692" y="5049"/>
                      <a:pt x="8669" y="4953"/>
                    </a:cubicBezTo>
                    <a:cubicBezTo>
                      <a:pt x="8609" y="4239"/>
                      <a:pt x="8276" y="3989"/>
                      <a:pt x="7895" y="3739"/>
                    </a:cubicBezTo>
                    <a:cubicBezTo>
                      <a:pt x="7633" y="3560"/>
                      <a:pt x="7359" y="3370"/>
                      <a:pt x="7121" y="2965"/>
                    </a:cubicBezTo>
                    <a:cubicBezTo>
                      <a:pt x="6728" y="2322"/>
                      <a:pt x="6287" y="2215"/>
                      <a:pt x="5954" y="2132"/>
                    </a:cubicBezTo>
                    <a:cubicBezTo>
                      <a:pt x="5787" y="2084"/>
                      <a:pt x="5633" y="2060"/>
                      <a:pt x="5513" y="1965"/>
                    </a:cubicBezTo>
                    <a:cubicBezTo>
                      <a:pt x="5442" y="1917"/>
                      <a:pt x="5418" y="1834"/>
                      <a:pt x="5418" y="1763"/>
                    </a:cubicBezTo>
                    <a:lnTo>
                      <a:pt x="5418" y="1417"/>
                    </a:lnTo>
                    <a:cubicBezTo>
                      <a:pt x="5418" y="1322"/>
                      <a:pt x="5335" y="1251"/>
                      <a:pt x="5252" y="1251"/>
                    </a:cubicBezTo>
                    <a:cubicBezTo>
                      <a:pt x="5156" y="1251"/>
                      <a:pt x="5085" y="1322"/>
                      <a:pt x="5085" y="1417"/>
                    </a:cubicBezTo>
                    <a:lnTo>
                      <a:pt x="5085" y="1763"/>
                    </a:lnTo>
                    <a:cubicBezTo>
                      <a:pt x="5085" y="1846"/>
                      <a:pt x="5037" y="1917"/>
                      <a:pt x="4978" y="1965"/>
                    </a:cubicBezTo>
                    <a:cubicBezTo>
                      <a:pt x="4859" y="2060"/>
                      <a:pt x="4716" y="2084"/>
                      <a:pt x="4549" y="2132"/>
                    </a:cubicBezTo>
                    <a:cubicBezTo>
                      <a:pt x="4204" y="2215"/>
                      <a:pt x="3763" y="2322"/>
                      <a:pt x="3370" y="2965"/>
                    </a:cubicBezTo>
                    <a:cubicBezTo>
                      <a:pt x="3120" y="3370"/>
                      <a:pt x="2858" y="3549"/>
                      <a:pt x="2596" y="3739"/>
                    </a:cubicBezTo>
                    <a:cubicBezTo>
                      <a:pt x="2227" y="3989"/>
                      <a:pt x="1882" y="4239"/>
                      <a:pt x="1823" y="4953"/>
                    </a:cubicBezTo>
                    <a:cubicBezTo>
                      <a:pt x="1823" y="5049"/>
                      <a:pt x="1882" y="5120"/>
                      <a:pt x="1977" y="5132"/>
                    </a:cubicBezTo>
                    <a:cubicBezTo>
                      <a:pt x="2061" y="5132"/>
                      <a:pt x="2144" y="5073"/>
                      <a:pt x="2156" y="4989"/>
                    </a:cubicBezTo>
                    <a:cubicBezTo>
                      <a:pt x="2204" y="4418"/>
                      <a:pt x="2442" y="4263"/>
                      <a:pt x="2775" y="4001"/>
                    </a:cubicBezTo>
                    <a:cubicBezTo>
                      <a:pt x="3049" y="3822"/>
                      <a:pt x="3358" y="3584"/>
                      <a:pt x="3644" y="3144"/>
                    </a:cubicBezTo>
                    <a:cubicBezTo>
                      <a:pt x="3966" y="2620"/>
                      <a:pt x="4287" y="2525"/>
                      <a:pt x="4621" y="2453"/>
                    </a:cubicBezTo>
                    <a:cubicBezTo>
                      <a:pt x="4835" y="2394"/>
                      <a:pt x="5061" y="2346"/>
                      <a:pt x="5263" y="2179"/>
                    </a:cubicBezTo>
                    <a:cubicBezTo>
                      <a:pt x="5454" y="2346"/>
                      <a:pt x="5680" y="2394"/>
                      <a:pt x="5906" y="2453"/>
                    </a:cubicBezTo>
                    <a:cubicBezTo>
                      <a:pt x="6252" y="2548"/>
                      <a:pt x="6561" y="2620"/>
                      <a:pt x="6883" y="3144"/>
                    </a:cubicBezTo>
                    <a:cubicBezTo>
                      <a:pt x="7049" y="3394"/>
                      <a:pt x="7216" y="3584"/>
                      <a:pt x="7395" y="3715"/>
                    </a:cubicBezTo>
                    <a:lnTo>
                      <a:pt x="7395" y="4525"/>
                    </a:lnTo>
                    <a:cubicBezTo>
                      <a:pt x="7395" y="5680"/>
                      <a:pt x="6454" y="6656"/>
                      <a:pt x="5299" y="6668"/>
                    </a:cubicBezTo>
                    <a:cubicBezTo>
                      <a:pt x="5292" y="6668"/>
                      <a:pt x="5285" y="6668"/>
                      <a:pt x="5277" y="6668"/>
                    </a:cubicBezTo>
                    <a:cubicBezTo>
                      <a:pt x="4109" y="6668"/>
                      <a:pt x="3156" y="5720"/>
                      <a:pt x="3156" y="4549"/>
                    </a:cubicBezTo>
                    <a:lnTo>
                      <a:pt x="3156" y="4489"/>
                    </a:lnTo>
                    <a:cubicBezTo>
                      <a:pt x="3156" y="4406"/>
                      <a:pt x="3073" y="4334"/>
                      <a:pt x="2989" y="4334"/>
                    </a:cubicBezTo>
                    <a:cubicBezTo>
                      <a:pt x="2894" y="4334"/>
                      <a:pt x="2823" y="4406"/>
                      <a:pt x="2823" y="4489"/>
                    </a:cubicBezTo>
                    <a:lnTo>
                      <a:pt x="2823" y="4549"/>
                    </a:lnTo>
                    <a:cubicBezTo>
                      <a:pt x="2823" y="5465"/>
                      <a:pt x="3311" y="6251"/>
                      <a:pt x="4061" y="6680"/>
                    </a:cubicBezTo>
                    <a:lnTo>
                      <a:pt x="4061" y="7394"/>
                    </a:lnTo>
                    <a:cubicBezTo>
                      <a:pt x="4061" y="7620"/>
                      <a:pt x="3906" y="7823"/>
                      <a:pt x="3704" y="7906"/>
                    </a:cubicBezTo>
                    <a:lnTo>
                      <a:pt x="1882" y="8537"/>
                    </a:lnTo>
                    <a:cubicBezTo>
                      <a:pt x="1394" y="8716"/>
                      <a:pt x="1072" y="9180"/>
                      <a:pt x="1072" y="9692"/>
                    </a:cubicBezTo>
                    <a:lnTo>
                      <a:pt x="1072" y="10252"/>
                    </a:lnTo>
                    <a:cubicBezTo>
                      <a:pt x="858" y="10133"/>
                      <a:pt x="596" y="9906"/>
                      <a:pt x="489" y="9597"/>
                    </a:cubicBezTo>
                    <a:cubicBezTo>
                      <a:pt x="370" y="9252"/>
                      <a:pt x="453" y="9049"/>
                      <a:pt x="608" y="8740"/>
                    </a:cubicBezTo>
                    <a:cubicBezTo>
                      <a:pt x="739" y="8418"/>
                      <a:pt x="906" y="8049"/>
                      <a:pt x="894" y="7442"/>
                    </a:cubicBezTo>
                    <a:cubicBezTo>
                      <a:pt x="870" y="6799"/>
                      <a:pt x="1025" y="6513"/>
                      <a:pt x="1156" y="6239"/>
                    </a:cubicBezTo>
                    <a:cubicBezTo>
                      <a:pt x="1227" y="6085"/>
                      <a:pt x="1311" y="5918"/>
                      <a:pt x="1370" y="5715"/>
                    </a:cubicBezTo>
                    <a:cubicBezTo>
                      <a:pt x="1453" y="5406"/>
                      <a:pt x="1453" y="5144"/>
                      <a:pt x="1453" y="4894"/>
                    </a:cubicBezTo>
                    <a:cubicBezTo>
                      <a:pt x="1453" y="4632"/>
                      <a:pt x="1453" y="4370"/>
                      <a:pt x="1561" y="4049"/>
                    </a:cubicBezTo>
                    <a:cubicBezTo>
                      <a:pt x="1632" y="3822"/>
                      <a:pt x="1727" y="3680"/>
                      <a:pt x="1811" y="3513"/>
                    </a:cubicBezTo>
                    <a:cubicBezTo>
                      <a:pt x="1965" y="3263"/>
                      <a:pt x="2120" y="2989"/>
                      <a:pt x="2204" y="2429"/>
                    </a:cubicBezTo>
                    <a:cubicBezTo>
                      <a:pt x="2287" y="1655"/>
                      <a:pt x="2775" y="1155"/>
                      <a:pt x="3180" y="858"/>
                    </a:cubicBezTo>
                    <a:cubicBezTo>
                      <a:pt x="3692" y="489"/>
                      <a:pt x="4251" y="322"/>
                      <a:pt x="4597" y="322"/>
                    </a:cubicBezTo>
                    <a:cubicBezTo>
                      <a:pt x="4763" y="322"/>
                      <a:pt x="4894" y="358"/>
                      <a:pt x="4978" y="429"/>
                    </a:cubicBezTo>
                    <a:cubicBezTo>
                      <a:pt x="5067" y="489"/>
                      <a:pt x="5168" y="518"/>
                      <a:pt x="5268" y="518"/>
                    </a:cubicBezTo>
                    <a:cubicBezTo>
                      <a:pt x="5368" y="518"/>
                      <a:pt x="5466" y="489"/>
                      <a:pt x="5549" y="429"/>
                    </a:cubicBezTo>
                    <a:cubicBezTo>
                      <a:pt x="5656" y="370"/>
                      <a:pt x="5775" y="322"/>
                      <a:pt x="5930" y="322"/>
                    </a:cubicBezTo>
                    <a:close/>
                    <a:moveTo>
                      <a:pt x="4585" y="0"/>
                    </a:moveTo>
                    <a:cubicBezTo>
                      <a:pt x="4109" y="0"/>
                      <a:pt x="3478" y="239"/>
                      <a:pt x="2977" y="596"/>
                    </a:cubicBezTo>
                    <a:cubicBezTo>
                      <a:pt x="2525" y="917"/>
                      <a:pt x="1965" y="1489"/>
                      <a:pt x="1858" y="2382"/>
                    </a:cubicBezTo>
                    <a:cubicBezTo>
                      <a:pt x="1799" y="2870"/>
                      <a:pt x="1668" y="3096"/>
                      <a:pt x="1513" y="3334"/>
                    </a:cubicBezTo>
                    <a:cubicBezTo>
                      <a:pt x="1418" y="3501"/>
                      <a:pt x="1311" y="3680"/>
                      <a:pt x="1239" y="3941"/>
                    </a:cubicBezTo>
                    <a:cubicBezTo>
                      <a:pt x="1132" y="4311"/>
                      <a:pt x="1120" y="4596"/>
                      <a:pt x="1120" y="4882"/>
                    </a:cubicBezTo>
                    <a:cubicBezTo>
                      <a:pt x="1120" y="5120"/>
                      <a:pt x="1120" y="5346"/>
                      <a:pt x="1037" y="5608"/>
                    </a:cubicBezTo>
                    <a:cubicBezTo>
                      <a:pt x="1001" y="5787"/>
                      <a:pt x="918" y="5918"/>
                      <a:pt x="846" y="6073"/>
                    </a:cubicBezTo>
                    <a:cubicBezTo>
                      <a:pt x="703" y="6382"/>
                      <a:pt x="537" y="6716"/>
                      <a:pt x="549" y="7430"/>
                    </a:cubicBezTo>
                    <a:cubicBezTo>
                      <a:pt x="560" y="7966"/>
                      <a:pt x="418" y="8287"/>
                      <a:pt x="287" y="8585"/>
                    </a:cubicBezTo>
                    <a:cubicBezTo>
                      <a:pt x="132" y="8918"/>
                      <a:pt x="1" y="9228"/>
                      <a:pt x="168" y="9692"/>
                    </a:cubicBezTo>
                    <a:cubicBezTo>
                      <a:pt x="346" y="10192"/>
                      <a:pt x="846" y="10514"/>
                      <a:pt x="1061" y="10609"/>
                    </a:cubicBezTo>
                    <a:lnTo>
                      <a:pt x="1061" y="11026"/>
                    </a:lnTo>
                    <a:cubicBezTo>
                      <a:pt x="1061" y="11121"/>
                      <a:pt x="1132" y="11192"/>
                      <a:pt x="1215" y="11192"/>
                    </a:cubicBezTo>
                    <a:cubicBezTo>
                      <a:pt x="1311" y="11192"/>
                      <a:pt x="1382" y="11121"/>
                      <a:pt x="1382" y="11026"/>
                    </a:cubicBezTo>
                    <a:lnTo>
                      <a:pt x="1382" y="9668"/>
                    </a:lnTo>
                    <a:cubicBezTo>
                      <a:pt x="1382" y="9514"/>
                      <a:pt x="1430" y="9359"/>
                      <a:pt x="1501" y="9228"/>
                    </a:cubicBezTo>
                    <a:lnTo>
                      <a:pt x="2275" y="9895"/>
                    </a:lnTo>
                    <a:cubicBezTo>
                      <a:pt x="2394" y="10002"/>
                      <a:pt x="2465" y="10145"/>
                      <a:pt x="2465" y="10299"/>
                    </a:cubicBezTo>
                    <a:lnTo>
                      <a:pt x="2465" y="11026"/>
                    </a:lnTo>
                    <a:cubicBezTo>
                      <a:pt x="2465" y="11121"/>
                      <a:pt x="2549" y="11192"/>
                      <a:pt x="2632" y="11192"/>
                    </a:cubicBezTo>
                    <a:cubicBezTo>
                      <a:pt x="2716" y="11192"/>
                      <a:pt x="2799" y="11121"/>
                      <a:pt x="2799" y="11026"/>
                    </a:cubicBezTo>
                    <a:lnTo>
                      <a:pt x="2799" y="10299"/>
                    </a:lnTo>
                    <a:cubicBezTo>
                      <a:pt x="2799" y="10049"/>
                      <a:pt x="2692" y="9811"/>
                      <a:pt x="2501" y="9645"/>
                    </a:cubicBezTo>
                    <a:lnTo>
                      <a:pt x="1727" y="8978"/>
                    </a:lnTo>
                    <a:cubicBezTo>
                      <a:pt x="1799" y="8918"/>
                      <a:pt x="1882" y="8871"/>
                      <a:pt x="1977" y="8823"/>
                    </a:cubicBezTo>
                    <a:lnTo>
                      <a:pt x="3013" y="8454"/>
                    </a:lnTo>
                    <a:cubicBezTo>
                      <a:pt x="3728" y="9371"/>
                      <a:pt x="4466" y="10002"/>
                      <a:pt x="5192" y="10299"/>
                    </a:cubicBezTo>
                    <a:cubicBezTo>
                      <a:pt x="5204" y="10311"/>
                      <a:pt x="5240" y="10311"/>
                      <a:pt x="5252" y="10311"/>
                    </a:cubicBezTo>
                    <a:cubicBezTo>
                      <a:pt x="5263" y="10311"/>
                      <a:pt x="5299" y="10311"/>
                      <a:pt x="5311" y="10299"/>
                    </a:cubicBezTo>
                    <a:cubicBezTo>
                      <a:pt x="5764" y="10121"/>
                      <a:pt x="6216" y="9811"/>
                      <a:pt x="6668" y="9395"/>
                    </a:cubicBezTo>
                    <a:cubicBezTo>
                      <a:pt x="6728" y="9335"/>
                      <a:pt x="6740" y="9228"/>
                      <a:pt x="6668" y="9156"/>
                    </a:cubicBezTo>
                    <a:cubicBezTo>
                      <a:pt x="6636" y="9124"/>
                      <a:pt x="6590" y="9102"/>
                      <a:pt x="6543" y="9102"/>
                    </a:cubicBezTo>
                    <a:cubicBezTo>
                      <a:pt x="6503" y="9102"/>
                      <a:pt x="6463" y="9118"/>
                      <a:pt x="6430" y="9156"/>
                    </a:cubicBezTo>
                    <a:cubicBezTo>
                      <a:pt x="6025" y="9525"/>
                      <a:pt x="5644" y="9811"/>
                      <a:pt x="5252" y="9966"/>
                    </a:cubicBezTo>
                    <a:cubicBezTo>
                      <a:pt x="4478" y="9633"/>
                      <a:pt x="3811" y="8930"/>
                      <a:pt x="3347" y="8347"/>
                    </a:cubicBezTo>
                    <a:lnTo>
                      <a:pt x="3799" y="8204"/>
                    </a:lnTo>
                    <a:cubicBezTo>
                      <a:pt x="4132" y="8085"/>
                      <a:pt x="4370" y="7751"/>
                      <a:pt x="4370" y="7382"/>
                    </a:cubicBezTo>
                    <a:lnTo>
                      <a:pt x="4370" y="6811"/>
                    </a:lnTo>
                    <a:cubicBezTo>
                      <a:pt x="4656" y="6918"/>
                      <a:pt x="4954" y="6978"/>
                      <a:pt x="5263" y="6978"/>
                    </a:cubicBezTo>
                    <a:cubicBezTo>
                      <a:pt x="5585" y="6978"/>
                      <a:pt x="5883" y="6918"/>
                      <a:pt x="6156" y="6811"/>
                    </a:cubicBezTo>
                    <a:lnTo>
                      <a:pt x="6156" y="7382"/>
                    </a:lnTo>
                    <a:cubicBezTo>
                      <a:pt x="6156" y="7751"/>
                      <a:pt x="6395" y="8085"/>
                      <a:pt x="6740" y="8204"/>
                    </a:cubicBezTo>
                    <a:lnTo>
                      <a:pt x="7192" y="8347"/>
                    </a:lnTo>
                    <a:cubicBezTo>
                      <a:pt x="7097" y="8466"/>
                      <a:pt x="7014" y="8573"/>
                      <a:pt x="6907" y="8692"/>
                    </a:cubicBezTo>
                    <a:cubicBezTo>
                      <a:pt x="6847" y="8763"/>
                      <a:pt x="6847" y="8871"/>
                      <a:pt x="6918" y="8930"/>
                    </a:cubicBezTo>
                    <a:cubicBezTo>
                      <a:pt x="6954" y="8954"/>
                      <a:pt x="6990" y="8978"/>
                      <a:pt x="7026" y="8978"/>
                    </a:cubicBezTo>
                    <a:cubicBezTo>
                      <a:pt x="7073" y="8978"/>
                      <a:pt x="7109" y="8954"/>
                      <a:pt x="7145" y="8918"/>
                    </a:cubicBezTo>
                    <a:cubicBezTo>
                      <a:pt x="7264" y="8787"/>
                      <a:pt x="7383" y="8633"/>
                      <a:pt x="7502" y="8490"/>
                    </a:cubicBezTo>
                    <a:lnTo>
                      <a:pt x="8538" y="8859"/>
                    </a:lnTo>
                    <a:cubicBezTo>
                      <a:pt x="8645" y="8883"/>
                      <a:pt x="8740" y="8942"/>
                      <a:pt x="8812" y="9002"/>
                    </a:cubicBezTo>
                    <a:lnTo>
                      <a:pt x="8038" y="9656"/>
                    </a:lnTo>
                    <a:cubicBezTo>
                      <a:pt x="7847" y="9823"/>
                      <a:pt x="7740" y="10061"/>
                      <a:pt x="7740" y="10311"/>
                    </a:cubicBezTo>
                    <a:lnTo>
                      <a:pt x="7740" y="11038"/>
                    </a:lnTo>
                    <a:cubicBezTo>
                      <a:pt x="7740" y="11133"/>
                      <a:pt x="7811" y="11204"/>
                      <a:pt x="7895" y="11204"/>
                    </a:cubicBezTo>
                    <a:cubicBezTo>
                      <a:pt x="7990" y="11204"/>
                      <a:pt x="8061" y="11133"/>
                      <a:pt x="8061" y="11038"/>
                    </a:cubicBezTo>
                    <a:lnTo>
                      <a:pt x="8061" y="10311"/>
                    </a:lnTo>
                    <a:cubicBezTo>
                      <a:pt x="8061" y="10145"/>
                      <a:pt x="8133" y="10002"/>
                      <a:pt x="8252" y="9918"/>
                    </a:cubicBezTo>
                    <a:lnTo>
                      <a:pt x="9014" y="9264"/>
                    </a:lnTo>
                    <a:cubicBezTo>
                      <a:pt x="9085" y="9395"/>
                      <a:pt x="9133" y="9537"/>
                      <a:pt x="9133" y="9692"/>
                    </a:cubicBezTo>
                    <a:lnTo>
                      <a:pt x="9133" y="11049"/>
                    </a:lnTo>
                    <a:cubicBezTo>
                      <a:pt x="9133" y="11133"/>
                      <a:pt x="9204" y="11204"/>
                      <a:pt x="9300" y="11204"/>
                    </a:cubicBezTo>
                    <a:cubicBezTo>
                      <a:pt x="9383" y="11204"/>
                      <a:pt x="9466" y="11133"/>
                      <a:pt x="9466" y="11049"/>
                    </a:cubicBezTo>
                    <a:lnTo>
                      <a:pt x="9466" y="10633"/>
                    </a:lnTo>
                    <a:cubicBezTo>
                      <a:pt x="9681" y="10514"/>
                      <a:pt x="10193" y="10216"/>
                      <a:pt x="10359" y="9704"/>
                    </a:cubicBezTo>
                    <a:cubicBezTo>
                      <a:pt x="10490" y="9240"/>
                      <a:pt x="10359" y="8930"/>
                      <a:pt x="10228" y="8585"/>
                    </a:cubicBezTo>
                    <a:cubicBezTo>
                      <a:pt x="10085" y="8287"/>
                      <a:pt x="9955" y="7966"/>
                      <a:pt x="9955" y="7430"/>
                    </a:cubicBezTo>
                    <a:cubicBezTo>
                      <a:pt x="9966" y="6716"/>
                      <a:pt x="9812" y="6382"/>
                      <a:pt x="9657" y="6073"/>
                    </a:cubicBezTo>
                    <a:cubicBezTo>
                      <a:pt x="9585" y="5918"/>
                      <a:pt x="9526" y="5787"/>
                      <a:pt x="9466" y="5608"/>
                    </a:cubicBezTo>
                    <a:cubicBezTo>
                      <a:pt x="9395" y="5346"/>
                      <a:pt x="9395" y="5120"/>
                      <a:pt x="9395" y="4882"/>
                    </a:cubicBezTo>
                    <a:cubicBezTo>
                      <a:pt x="9395" y="4596"/>
                      <a:pt x="9395" y="4311"/>
                      <a:pt x="9276" y="3941"/>
                    </a:cubicBezTo>
                    <a:cubicBezTo>
                      <a:pt x="9193" y="3680"/>
                      <a:pt x="9097" y="3513"/>
                      <a:pt x="8990" y="3334"/>
                    </a:cubicBezTo>
                    <a:cubicBezTo>
                      <a:pt x="8835" y="3096"/>
                      <a:pt x="8704" y="2870"/>
                      <a:pt x="8645" y="2382"/>
                    </a:cubicBezTo>
                    <a:cubicBezTo>
                      <a:pt x="8538" y="1489"/>
                      <a:pt x="7978" y="917"/>
                      <a:pt x="7526" y="596"/>
                    </a:cubicBezTo>
                    <a:cubicBezTo>
                      <a:pt x="7026" y="239"/>
                      <a:pt x="6395" y="0"/>
                      <a:pt x="5918" y="0"/>
                    </a:cubicBezTo>
                    <a:cubicBezTo>
                      <a:pt x="5704" y="0"/>
                      <a:pt x="5502" y="48"/>
                      <a:pt x="5359" y="143"/>
                    </a:cubicBezTo>
                    <a:cubicBezTo>
                      <a:pt x="5329" y="167"/>
                      <a:pt x="5290" y="179"/>
                      <a:pt x="5252" y="179"/>
                    </a:cubicBezTo>
                    <a:cubicBezTo>
                      <a:pt x="5213" y="179"/>
                      <a:pt x="5174" y="167"/>
                      <a:pt x="5144" y="143"/>
                    </a:cubicBezTo>
                    <a:cubicBezTo>
                      <a:pt x="5002" y="48"/>
                      <a:pt x="4811" y="0"/>
                      <a:pt x="4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1653;p60">
              <a:extLst>
                <a:ext uri="{FF2B5EF4-FFF2-40B4-BE49-F238E27FC236}">
                  <a16:creationId xmlns:a16="http://schemas.microsoft.com/office/drawing/2014/main" id="{25B8E625-4911-415B-95BC-D1A93F4D71D5}"/>
                </a:ext>
              </a:extLst>
            </p:cNvPr>
            <p:cNvGrpSpPr/>
            <p:nvPr/>
          </p:nvGrpSpPr>
          <p:grpSpPr>
            <a:xfrm>
              <a:off x="2724241" y="4609667"/>
              <a:ext cx="295384" cy="376834"/>
              <a:chOff x="7575787" y="3329955"/>
              <a:chExt cx="295384" cy="376834"/>
            </a:xfrm>
            <a:grpFill/>
          </p:grpSpPr>
          <p:sp>
            <p:nvSpPr>
              <p:cNvPr id="13" name="Google Shape;11654;p60">
                <a:extLst>
                  <a:ext uri="{FF2B5EF4-FFF2-40B4-BE49-F238E27FC236}">
                    <a16:creationId xmlns:a16="http://schemas.microsoft.com/office/drawing/2014/main" id="{0D8EA2F0-8951-4EFC-99C9-F144D156C621}"/>
                  </a:ext>
                </a:extLst>
              </p:cNvPr>
              <p:cNvSpPr/>
              <p:nvPr/>
            </p:nvSpPr>
            <p:spPr>
              <a:xfrm>
                <a:off x="7682549" y="3453666"/>
                <a:ext cx="11341" cy="17392"/>
              </a:xfrm>
              <a:custGeom>
                <a:avLst/>
                <a:gdLst/>
                <a:ahLst/>
                <a:cxnLst/>
                <a:rect l="l" t="t" r="r" b="b"/>
                <a:pathLst>
                  <a:path w="358" h="549" extrusionOk="0">
                    <a:moveTo>
                      <a:pt x="179" y="1"/>
                    </a:moveTo>
                    <a:cubicBezTo>
                      <a:pt x="83" y="1"/>
                      <a:pt x="0" y="72"/>
                      <a:pt x="0" y="179"/>
                    </a:cubicBezTo>
                    <a:lnTo>
                      <a:pt x="0" y="370"/>
                    </a:lnTo>
                    <a:cubicBezTo>
                      <a:pt x="0" y="465"/>
                      <a:pt x="72" y="549"/>
                      <a:pt x="179" y="549"/>
                    </a:cubicBezTo>
                    <a:cubicBezTo>
                      <a:pt x="274" y="549"/>
                      <a:pt x="357" y="477"/>
                      <a:pt x="357" y="370"/>
                    </a:cubicBezTo>
                    <a:lnTo>
                      <a:pt x="357" y="179"/>
                    </a:lnTo>
                    <a:cubicBezTo>
                      <a:pt x="357" y="72"/>
                      <a:pt x="262"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655;p60">
                <a:extLst>
                  <a:ext uri="{FF2B5EF4-FFF2-40B4-BE49-F238E27FC236}">
                    <a16:creationId xmlns:a16="http://schemas.microsoft.com/office/drawing/2014/main" id="{642D979D-DD1B-49B4-ADB2-A7623EF14A44}"/>
                  </a:ext>
                </a:extLst>
              </p:cNvPr>
              <p:cNvSpPr/>
              <p:nvPr/>
            </p:nvSpPr>
            <p:spPr>
              <a:xfrm>
                <a:off x="7753068" y="3453666"/>
                <a:ext cx="11341" cy="17392"/>
              </a:xfrm>
              <a:custGeom>
                <a:avLst/>
                <a:gdLst/>
                <a:ahLst/>
                <a:cxnLst/>
                <a:rect l="l" t="t" r="r" b="b"/>
                <a:pathLst>
                  <a:path w="358" h="549" extrusionOk="0">
                    <a:moveTo>
                      <a:pt x="179" y="1"/>
                    </a:moveTo>
                    <a:cubicBezTo>
                      <a:pt x="96" y="1"/>
                      <a:pt x="1" y="72"/>
                      <a:pt x="1" y="179"/>
                    </a:cubicBezTo>
                    <a:lnTo>
                      <a:pt x="1" y="370"/>
                    </a:lnTo>
                    <a:cubicBezTo>
                      <a:pt x="1" y="465"/>
                      <a:pt x="72" y="549"/>
                      <a:pt x="179" y="549"/>
                    </a:cubicBezTo>
                    <a:cubicBezTo>
                      <a:pt x="286" y="549"/>
                      <a:pt x="358" y="477"/>
                      <a:pt x="358" y="370"/>
                    </a:cubicBezTo>
                    <a:lnTo>
                      <a:pt x="358" y="179"/>
                    </a:lnTo>
                    <a:cubicBezTo>
                      <a:pt x="358" y="72"/>
                      <a:pt x="274"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656;p60">
                <a:extLst>
                  <a:ext uri="{FF2B5EF4-FFF2-40B4-BE49-F238E27FC236}">
                    <a16:creationId xmlns:a16="http://schemas.microsoft.com/office/drawing/2014/main" id="{EE1DFB16-FD34-40D5-ADA2-61CEFC7E0C84}"/>
                  </a:ext>
                </a:extLst>
              </p:cNvPr>
              <p:cNvSpPr/>
              <p:nvPr/>
            </p:nvSpPr>
            <p:spPr>
              <a:xfrm>
                <a:off x="7699149" y="3494691"/>
                <a:ext cx="47932" cy="17487"/>
              </a:xfrm>
              <a:custGeom>
                <a:avLst/>
                <a:gdLst/>
                <a:ahLst/>
                <a:cxnLst/>
                <a:rect l="l" t="t" r="r" b="b"/>
                <a:pathLst>
                  <a:path w="1513" h="552" extrusionOk="0">
                    <a:moveTo>
                      <a:pt x="1328" y="1"/>
                    </a:moveTo>
                    <a:cubicBezTo>
                      <a:pt x="1283" y="1"/>
                      <a:pt x="1238" y="21"/>
                      <a:pt x="1203" y="63"/>
                    </a:cubicBezTo>
                    <a:cubicBezTo>
                      <a:pt x="1131" y="123"/>
                      <a:pt x="976" y="194"/>
                      <a:pt x="762" y="194"/>
                    </a:cubicBezTo>
                    <a:cubicBezTo>
                      <a:pt x="536" y="194"/>
                      <a:pt x="393" y="123"/>
                      <a:pt x="333" y="63"/>
                    </a:cubicBezTo>
                    <a:cubicBezTo>
                      <a:pt x="301" y="25"/>
                      <a:pt x="260" y="9"/>
                      <a:pt x="219" y="9"/>
                    </a:cubicBezTo>
                    <a:cubicBezTo>
                      <a:pt x="171" y="9"/>
                      <a:pt x="122" y="31"/>
                      <a:pt x="83" y="63"/>
                    </a:cubicBezTo>
                    <a:cubicBezTo>
                      <a:pt x="0" y="135"/>
                      <a:pt x="24" y="242"/>
                      <a:pt x="83" y="313"/>
                    </a:cubicBezTo>
                    <a:cubicBezTo>
                      <a:pt x="226" y="456"/>
                      <a:pt x="476" y="551"/>
                      <a:pt x="762" y="551"/>
                    </a:cubicBezTo>
                    <a:cubicBezTo>
                      <a:pt x="1048" y="551"/>
                      <a:pt x="1298" y="456"/>
                      <a:pt x="1453" y="313"/>
                    </a:cubicBezTo>
                    <a:cubicBezTo>
                      <a:pt x="1512" y="242"/>
                      <a:pt x="1512" y="123"/>
                      <a:pt x="1453" y="63"/>
                    </a:cubicBezTo>
                    <a:cubicBezTo>
                      <a:pt x="1417" y="21"/>
                      <a:pt x="1372" y="1"/>
                      <a:pt x="132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657;p60">
                <a:extLst>
                  <a:ext uri="{FF2B5EF4-FFF2-40B4-BE49-F238E27FC236}">
                    <a16:creationId xmlns:a16="http://schemas.microsoft.com/office/drawing/2014/main" id="{EEC7FEDD-889E-4D67-BD9B-4E45D95FC732}"/>
                  </a:ext>
                </a:extLst>
              </p:cNvPr>
              <p:cNvSpPr/>
              <p:nvPr/>
            </p:nvSpPr>
            <p:spPr>
              <a:xfrm>
                <a:off x="7575787" y="3329955"/>
                <a:ext cx="295384" cy="376834"/>
              </a:xfrm>
              <a:custGeom>
                <a:avLst/>
                <a:gdLst/>
                <a:ahLst/>
                <a:cxnLst/>
                <a:rect l="l" t="t" r="r" b="b"/>
                <a:pathLst>
                  <a:path w="9324" h="11895" extrusionOk="0">
                    <a:moveTo>
                      <a:pt x="4656" y="334"/>
                    </a:moveTo>
                    <a:cubicBezTo>
                      <a:pt x="5835" y="334"/>
                      <a:pt x="6859" y="929"/>
                      <a:pt x="7454" y="1834"/>
                    </a:cubicBezTo>
                    <a:lnTo>
                      <a:pt x="7335" y="3156"/>
                    </a:lnTo>
                    <a:cubicBezTo>
                      <a:pt x="6049" y="2025"/>
                      <a:pt x="4454" y="1882"/>
                      <a:pt x="4394" y="1858"/>
                    </a:cubicBezTo>
                    <a:cubicBezTo>
                      <a:pt x="4335" y="1858"/>
                      <a:pt x="4275" y="1882"/>
                      <a:pt x="4239" y="1941"/>
                    </a:cubicBezTo>
                    <a:cubicBezTo>
                      <a:pt x="4215" y="2001"/>
                      <a:pt x="4204" y="2060"/>
                      <a:pt x="4227" y="2108"/>
                    </a:cubicBezTo>
                    <a:lnTo>
                      <a:pt x="4406" y="2549"/>
                    </a:lnTo>
                    <a:cubicBezTo>
                      <a:pt x="3394" y="2406"/>
                      <a:pt x="2453" y="2060"/>
                      <a:pt x="1894" y="1810"/>
                    </a:cubicBezTo>
                    <a:cubicBezTo>
                      <a:pt x="2477" y="929"/>
                      <a:pt x="3501" y="334"/>
                      <a:pt x="4656" y="334"/>
                    </a:cubicBezTo>
                    <a:close/>
                    <a:moveTo>
                      <a:pt x="6882" y="3251"/>
                    </a:moveTo>
                    <a:cubicBezTo>
                      <a:pt x="7025" y="3358"/>
                      <a:pt x="7156" y="3477"/>
                      <a:pt x="7299" y="3608"/>
                    </a:cubicBezTo>
                    <a:lnTo>
                      <a:pt x="7275" y="3715"/>
                    </a:lnTo>
                    <a:lnTo>
                      <a:pt x="7073" y="3715"/>
                    </a:lnTo>
                    <a:cubicBezTo>
                      <a:pt x="6966" y="3715"/>
                      <a:pt x="6882" y="3620"/>
                      <a:pt x="6882" y="3513"/>
                    </a:cubicBezTo>
                    <a:lnTo>
                      <a:pt x="6882" y="3251"/>
                    </a:lnTo>
                    <a:close/>
                    <a:moveTo>
                      <a:pt x="2037" y="2251"/>
                    </a:moveTo>
                    <a:cubicBezTo>
                      <a:pt x="2691" y="2513"/>
                      <a:pt x="3644" y="2834"/>
                      <a:pt x="4644" y="2918"/>
                    </a:cubicBezTo>
                    <a:cubicBezTo>
                      <a:pt x="4704" y="2918"/>
                      <a:pt x="4763" y="2906"/>
                      <a:pt x="4811" y="2846"/>
                    </a:cubicBezTo>
                    <a:cubicBezTo>
                      <a:pt x="4835" y="2799"/>
                      <a:pt x="4858" y="2727"/>
                      <a:pt x="4823" y="2679"/>
                    </a:cubicBezTo>
                    <a:lnTo>
                      <a:pt x="4644" y="2251"/>
                    </a:lnTo>
                    <a:lnTo>
                      <a:pt x="4644" y="2251"/>
                    </a:lnTo>
                    <a:cubicBezTo>
                      <a:pt x="5049" y="2322"/>
                      <a:pt x="5787" y="2513"/>
                      <a:pt x="6537" y="2977"/>
                    </a:cubicBezTo>
                    <a:lnTo>
                      <a:pt x="6537" y="3489"/>
                    </a:lnTo>
                    <a:cubicBezTo>
                      <a:pt x="6537" y="3787"/>
                      <a:pt x="6775" y="4037"/>
                      <a:pt x="7085" y="4037"/>
                    </a:cubicBezTo>
                    <a:lnTo>
                      <a:pt x="7371" y="4037"/>
                    </a:lnTo>
                    <a:cubicBezTo>
                      <a:pt x="7454" y="4037"/>
                      <a:pt x="7537" y="4061"/>
                      <a:pt x="7597" y="4120"/>
                    </a:cubicBezTo>
                    <a:cubicBezTo>
                      <a:pt x="7656" y="4180"/>
                      <a:pt x="7680" y="4275"/>
                      <a:pt x="7668" y="4346"/>
                    </a:cubicBezTo>
                    <a:cubicBezTo>
                      <a:pt x="7656" y="4501"/>
                      <a:pt x="7514" y="4620"/>
                      <a:pt x="7359" y="4620"/>
                    </a:cubicBezTo>
                    <a:lnTo>
                      <a:pt x="7275" y="4620"/>
                    </a:lnTo>
                    <a:lnTo>
                      <a:pt x="7275" y="4596"/>
                    </a:lnTo>
                    <a:cubicBezTo>
                      <a:pt x="7275" y="4513"/>
                      <a:pt x="7204" y="4418"/>
                      <a:pt x="7097" y="4418"/>
                    </a:cubicBezTo>
                    <a:cubicBezTo>
                      <a:pt x="7013" y="4418"/>
                      <a:pt x="6918" y="4501"/>
                      <a:pt x="6918" y="4596"/>
                    </a:cubicBezTo>
                    <a:cubicBezTo>
                      <a:pt x="6918" y="5835"/>
                      <a:pt x="5906" y="6847"/>
                      <a:pt x="4680" y="6847"/>
                    </a:cubicBezTo>
                    <a:cubicBezTo>
                      <a:pt x="3442" y="6847"/>
                      <a:pt x="2430" y="5835"/>
                      <a:pt x="2430" y="4596"/>
                    </a:cubicBezTo>
                    <a:cubicBezTo>
                      <a:pt x="2430" y="4513"/>
                      <a:pt x="2358" y="4418"/>
                      <a:pt x="2251" y="4418"/>
                    </a:cubicBezTo>
                    <a:cubicBezTo>
                      <a:pt x="2156" y="4418"/>
                      <a:pt x="2072" y="4501"/>
                      <a:pt x="2072" y="4596"/>
                    </a:cubicBezTo>
                    <a:lnTo>
                      <a:pt x="2072" y="4620"/>
                    </a:lnTo>
                    <a:lnTo>
                      <a:pt x="1965" y="4620"/>
                    </a:lnTo>
                    <a:cubicBezTo>
                      <a:pt x="1882" y="4620"/>
                      <a:pt x="1799" y="4584"/>
                      <a:pt x="1739" y="4525"/>
                    </a:cubicBezTo>
                    <a:cubicBezTo>
                      <a:pt x="1679" y="4465"/>
                      <a:pt x="1656" y="4382"/>
                      <a:pt x="1668" y="4299"/>
                    </a:cubicBezTo>
                    <a:cubicBezTo>
                      <a:pt x="1679" y="4168"/>
                      <a:pt x="1822" y="4049"/>
                      <a:pt x="1977" y="4049"/>
                    </a:cubicBezTo>
                    <a:lnTo>
                      <a:pt x="2239" y="4049"/>
                    </a:lnTo>
                    <a:cubicBezTo>
                      <a:pt x="2537" y="4049"/>
                      <a:pt x="2787" y="3811"/>
                      <a:pt x="2787" y="3501"/>
                    </a:cubicBezTo>
                    <a:lnTo>
                      <a:pt x="2787" y="3072"/>
                    </a:lnTo>
                    <a:cubicBezTo>
                      <a:pt x="2787" y="2977"/>
                      <a:pt x="2715" y="2894"/>
                      <a:pt x="2608" y="2894"/>
                    </a:cubicBezTo>
                    <a:cubicBezTo>
                      <a:pt x="2513" y="2894"/>
                      <a:pt x="2430" y="2965"/>
                      <a:pt x="2430" y="3072"/>
                    </a:cubicBezTo>
                    <a:lnTo>
                      <a:pt x="2430" y="3501"/>
                    </a:lnTo>
                    <a:cubicBezTo>
                      <a:pt x="2430" y="3608"/>
                      <a:pt x="2334" y="3692"/>
                      <a:pt x="2239" y="3692"/>
                    </a:cubicBezTo>
                    <a:lnTo>
                      <a:pt x="2037" y="3692"/>
                    </a:lnTo>
                    <a:lnTo>
                      <a:pt x="2037" y="2251"/>
                    </a:lnTo>
                    <a:close/>
                    <a:moveTo>
                      <a:pt x="1703" y="2120"/>
                    </a:moveTo>
                    <a:lnTo>
                      <a:pt x="1703" y="3763"/>
                    </a:lnTo>
                    <a:cubicBezTo>
                      <a:pt x="1501" y="3858"/>
                      <a:pt x="1358" y="4049"/>
                      <a:pt x="1322" y="4275"/>
                    </a:cubicBezTo>
                    <a:cubicBezTo>
                      <a:pt x="1310" y="4454"/>
                      <a:pt x="1370" y="4632"/>
                      <a:pt x="1489" y="4763"/>
                    </a:cubicBezTo>
                    <a:cubicBezTo>
                      <a:pt x="1608" y="4894"/>
                      <a:pt x="1787" y="4977"/>
                      <a:pt x="1965" y="4977"/>
                    </a:cubicBezTo>
                    <a:lnTo>
                      <a:pt x="2096" y="4977"/>
                    </a:lnTo>
                    <a:cubicBezTo>
                      <a:pt x="2203" y="5704"/>
                      <a:pt x="2608" y="6347"/>
                      <a:pt x="3192" y="6740"/>
                    </a:cubicBezTo>
                    <a:lnTo>
                      <a:pt x="3192" y="7561"/>
                    </a:lnTo>
                    <a:cubicBezTo>
                      <a:pt x="3192" y="7644"/>
                      <a:pt x="3168" y="7716"/>
                      <a:pt x="3120" y="7763"/>
                    </a:cubicBezTo>
                    <a:lnTo>
                      <a:pt x="2822" y="7502"/>
                    </a:lnTo>
                    <a:cubicBezTo>
                      <a:pt x="1858" y="6680"/>
                      <a:pt x="1298" y="5489"/>
                      <a:pt x="1298" y="4215"/>
                    </a:cubicBezTo>
                    <a:lnTo>
                      <a:pt x="1298" y="3692"/>
                    </a:lnTo>
                    <a:cubicBezTo>
                      <a:pt x="1298" y="3132"/>
                      <a:pt x="1441" y="2596"/>
                      <a:pt x="1703" y="2120"/>
                    </a:cubicBezTo>
                    <a:close/>
                    <a:moveTo>
                      <a:pt x="7752" y="2406"/>
                    </a:moveTo>
                    <a:cubicBezTo>
                      <a:pt x="7918" y="2799"/>
                      <a:pt x="8025" y="3239"/>
                      <a:pt x="8025" y="3692"/>
                    </a:cubicBezTo>
                    <a:lnTo>
                      <a:pt x="8025" y="4215"/>
                    </a:lnTo>
                    <a:cubicBezTo>
                      <a:pt x="8025" y="5477"/>
                      <a:pt x="7478" y="6692"/>
                      <a:pt x="6490" y="7502"/>
                    </a:cubicBezTo>
                    <a:lnTo>
                      <a:pt x="6192" y="7763"/>
                    </a:lnTo>
                    <a:cubicBezTo>
                      <a:pt x="6168" y="7704"/>
                      <a:pt x="6132" y="7621"/>
                      <a:pt x="6132" y="7561"/>
                    </a:cubicBezTo>
                    <a:lnTo>
                      <a:pt x="6132" y="7430"/>
                    </a:lnTo>
                    <a:cubicBezTo>
                      <a:pt x="6132" y="7347"/>
                      <a:pt x="6061" y="7251"/>
                      <a:pt x="5954" y="7251"/>
                    </a:cubicBezTo>
                    <a:cubicBezTo>
                      <a:pt x="5870" y="7251"/>
                      <a:pt x="5775" y="7323"/>
                      <a:pt x="5775" y="7430"/>
                    </a:cubicBezTo>
                    <a:lnTo>
                      <a:pt x="5775" y="7561"/>
                    </a:lnTo>
                    <a:cubicBezTo>
                      <a:pt x="5775" y="7716"/>
                      <a:pt x="5823" y="7859"/>
                      <a:pt x="5906" y="8002"/>
                    </a:cubicBezTo>
                    <a:lnTo>
                      <a:pt x="4644" y="9073"/>
                    </a:lnTo>
                    <a:lnTo>
                      <a:pt x="3382" y="8002"/>
                    </a:lnTo>
                    <a:cubicBezTo>
                      <a:pt x="3465" y="7883"/>
                      <a:pt x="3513" y="7728"/>
                      <a:pt x="3513" y="7561"/>
                    </a:cubicBezTo>
                    <a:lnTo>
                      <a:pt x="3513" y="6966"/>
                    </a:lnTo>
                    <a:cubicBezTo>
                      <a:pt x="3858" y="7132"/>
                      <a:pt x="4239" y="7228"/>
                      <a:pt x="4644" y="7228"/>
                    </a:cubicBezTo>
                    <a:cubicBezTo>
                      <a:pt x="5954" y="7228"/>
                      <a:pt x="7037" y="6251"/>
                      <a:pt x="7216" y="4989"/>
                    </a:cubicBezTo>
                    <a:lnTo>
                      <a:pt x="7323" y="4989"/>
                    </a:lnTo>
                    <a:cubicBezTo>
                      <a:pt x="7668" y="4989"/>
                      <a:pt x="7954" y="4739"/>
                      <a:pt x="7990" y="4406"/>
                    </a:cubicBezTo>
                    <a:cubicBezTo>
                      <a:pt x="8002" y="4227"/>
                      <a:pt x="7954" y="4049"/>
                      <a:pt x="7835" y="3918"/>
                    </a:cubicBezTo>
                    <a:cubicBezTo>
                      <a:pt x="7775" y="3858"/>
                      <a:pt x="7716" y="3811"/>
                      <a:pt x="7633" y="3775"/>
                    </a:cubicBezTo>
                    <a:lnTo>
                      <a:pt x="7752" y="2406"/>
                    </a:lnTo>
                    <a:close/>
                    <a:moveTo>
                      <a:pt x="4656" y="9454"/>
                    </a:moveTo>
                    <a:cubicBezTo>
                      <a:pt x="4763" y="9454"/>
                      <a:pt x="4858" y="9549"/>
                      <a:pt x="4858" y="9645"/>
                    </a:cubicBezTo>
                    <a:lnTo>
                      <a:pt x="4858" y="10026"/>
                    </a:lnTo>
                    <a:cubicBezTo>
                      <a:pt x="4858" y="10121"/>
                      <a:pt x="4763" y="10216"/>
                      <a:pt x="4656" y="10216"/>
                    </a:cubicBezTo>
                    <a:cubicBezTo>
                      <a:pt x="4561" y="10216"/>
                      <a:pt x="4466" y="10121"/>
                      <a:pt x="4466" y="10026"/>
                    </a:cubicBezTo>
                    <a:lnTo>
                      <a:pt x="4466" y="9645"/>
                    </a:lnTo>
                    <a:cubicBezTo>
                      <a:pt x="4466" y="9549"/>
                      <a:pt x="4561" y="9454"/>
                      <a:pt x="4656" y="9454"/>
                    </a:cubicBezTo>
                    <a:close/>
                    <a:moveTo>
                      <a:pt x="4644" y="1"/>
                    </a:moveTo>
                    <a:cubicBezTo>
                      <a:pt x="2608" y="1"/>
                      <a:pt x="941" y="1667"/>
                      <a:pt x="941" y="3715"/>
                    </a:cubicBezTo>
                    <a:lnTo>
                      <a:pt x="941" y="4227"/>
                    </a:lnTo>
                    <a:cubicBezTo>
                      <a:pt x="941" y="5597"/>
                      <a:pt x="1537" y="6894"/>
                      <a:pt x="2596" y="7775"/>
                    </a:cubicBezTo>
                    <a:lnTo>
                      <a:pt x="2799" y="7954"/>
                    </a:lnTo>
                    <a:lnTo>
                      <a:pt x="929" y="8502"/>
                    </a:lnTo>
                    <a:cubicBezTo>
                      <a:pt x="370" y="8668"/>
                      <a:pt x="1" y="9168"/>
                      <a:pt x="1" y="9740"/>
                    </a:cubicBezTo>
                    <a:lnTo>
                      <a:pt x="1" y="11693"/>
                    </a:lnTo>
                    <a:cubicBezTo>
                      <a:pt x="1" y="11776"/>
                      <a:pt x="72" y="11871"/>
                      <a:pt x="179" y="11871"/>
                    </a:cubicBezTo>
                    <a:cubicBezTo>
                      <a:pt x="275" y="11871"/>
                      <a:pt x="358" y="11788"/>
                      <a:pt x="358" y="11693"/>
                    </a:cubicBezTo>
                    <a:lnTo>
                      <a:pt x="358" y="9740"/>
                    </a:lnTo>
                    <a:cubicBezTo>
                      <a:pt x="358" y="9609"/>
                      <a:pt x="394" y="9490"/>
                      <a:pt x="429" y="9383"/>
                    </a:cubicBezTo>
                    <a:lnTo>
                      <a:pt x="1489" y="10299"/>
                    </a:lnTo>
                    <a:cubicBezTo>
                      <a:pt x="1608" y="10407"/>
                      <a:pt x="1679" y="10573"/>
                      <a:pt x="1679" y="10740"/>
                    </a:cubicBezTo>
                    <a:lnTo>
                      <a:pt x="1679" y="11704"/>
                    </a:lnTo>
                    <a:cubicBezTo>
                      <a:pt x="1679" y="11788"/>
                      <a:pt x="1763" y="11883"/>
                      <a:pt x="1858" y="11883"/>
                    </a:cubicBezTo>
                    <a:cubicBezTo>
                      <a:pt x="1953" y="11883"/>
                      <a:pt x="2037" y="11812"/>
                      <a:pt x="2037" y="11704"/>
                    </a:cubicBezTo>
                    <a:lnTo>
                      <a:pt x="2037" y="10740"/>
                    </a:lnTo>
                    <a:cubicBezTo>
                      <a:pt x="2037" y="10466"/>
                      <a:pt x="1918" y="10216"/>
                      <a:pt x="1727" y="10049"/>
                    </a:cubicBezTo>
                    <a:lnTo>
                      <a:pt x="644" y="9097"/>
                    </a:lnTo>
                    <a:cubicBezTo>
                      <a:pt x="751" y="8978"/>
                      <a:pt x="894" y="8895"/>
                      <a:pt x="1048" y="8847"/>
                    </a:cubicBezTo>
                    <a:lnTo>
                      <a:pt x="3013" y="8264"/>
                    </a:lnTo>
                    <a:cubicBezTo>
                      <a:pt x="3049" y="8252"/>
                      <a:pt x="3084" y="8240"/>
                      <a:pt x="3132" y="8216"/>
                    </a:cubicBezTo>
                    <a:lnTo>
                      <a:pt x="4323" y="9228"/>
                    </a:lnTo>
                    <a:cubicBezTo>
                      <a:pt x="4180" y="9335"/>
                      <a:pt x="4108" y="9490"/>
                      <a:pt x="4108" y="9668"/>
                    </a:cubicBezTo>
                    <a:lnTo>
                      <a:pt x="4108" y="10038"/>
                    </a:lnTo>
                    <a:cubicBezTo>
                      <a:pt x="4108" y="10276"/>
                      <a:pt x="4263" y="10478"/>
                      <a:pt x="4477" y="10561"/>
                    </a:cubicBezTo>
                    <a:lnTo>
                      <a:pt x="4477" y="11716"/>
                    </a:lnTo>
                    <a:cubicBezTo>
                      <a:pt x="4477" y="11812"/>
                      <a:pt x="4561" y="11895"/>
                      <a:pt x="4656" y="11895"/>
                    </a:cubicBezTo>
                    <a:cubicBezTo>
                      <a:pt x="4751" y="11895"/>
                      <a:pt x="4835" y="11823"/>
                      <a:pt x="4835" y="11716"/>
                    </a:cubicBezTo>
                    <a:lnTo>
                      <a:pt x="4835" y="10561"/>
                    </a:lnTo>
                    <a:cubicBezTo>
                      <a:pt x="5061" y="10478"/>
                      <a:pt x="5216" y="10276"/>
                      <a:pt x="5216" y="10038"/>
                    </a:cubicBezTo>
                    <a:lnTo>
                      <a:pt x="5216" y="9668"/>
                    </a:lnTo>
                    <a:cubicBezTo>
                      <a:pt x="5216" y="9490"/>
                      <a:pt x="5132" y="9335"/>
                      <a:pt x="5001" y="9228"/>
                    </a:cubicBezTo>
                    <a:lnTo>
                      <a:pt x="6192" y="8216"/>
                    </a:lnTo>
                    <a:cubicBezTo>
                      <a:pt x="6240" y="8240"/>
                      <a:pt x="6263" y="8252"/>
                      <a:pt x="6311" y="8264"/>
                    </a:cubicBezTo>
                    <a:lnTo>
                      <a:pt x="8276" y="8847"/>
                    </a:lnTo>
                    <a:cubicBezTo>
                      <a:pt x="8442" y="8895"/>
                      <a:pt x="8573" y="8978"/>
                      <a:pt x="8680" y="9097"/>
                    </a:cubicBezTo>
                    <a:lnTo>
                      <a:pt x="7597" y="10049"/>
                    </a:lnTo>
                    <a:cubicBezTo>
                      <a:pt x="7394" y="10228"/>
                      <a:pt x="7275" y="10478"/>
                      <a:pt x="7275" y="10740"/>
                    </a:cubicBezTo>
                    <a:lnTo>
                      <a:pt x="7275" y="11704"/>
                    </a:lnTo>
                    <a:cubicBezTo>
                      <a:pt x="7275" y="11788"/>
                      <a:pt x="7359" y="11883"/>
                      <a:pt x="7454" y="11883"/>
                    </a:cubicBezTo>
                    <a:cubicBezTo>
                      <a:pt x="7549" y="11883"/>
                      <a:pt x="7633" y="11812"/>
                      <a:pt x="7633" y="11704"/>
                    </a:cubicBezTo>
                    <a:lnTo>
                      <a:pt x="7633" y="10740"/>
                    </a:lnTo>
                    <a:cubicBezTo>
                      <a:pt x="7633" y="10573"/>
                      <a:pt x="7716" y="10407"/>
                      <a:pt x="7835" y="10299"/>
                    </a:cubicBezTo>
                    <a:lnTo>
                      <a:pt x="8883" y="9383"/>
                    </a:lnTo>
                    <a:cubicBezTo>
                      <a:pt x="8930" y="9502"/>
                      <a:pt x="8966" y="9621"/>
                      <a:pt x="8966" y="9740"/>
                    </a:cubicBezTo>
                    <a:lnTo>
                      <a:pt x="8966" y="11693"/>
                    </a:lnTo>
                    <a:cubicBezTo>
                      <a:pt x="8966" y="11776"/>
                      <a:pt x="9038" y="11871"/>
                      <a:pt x="9145" y="11871"/>
                    </a:cubicBezTo>
                    <a:cubicBezTo>
                      <a:pt x="9228" y="11871"/>
                      <a:pt x="9323" y="11788"/>
                      <a:pt x="9323" y="11693"/>
                    </a:cubicBezTo>
                    <a:lnTo>
                      <a:pt x="9323" y="9740"/>
                    </a:lnTo>
                    <a:cubicBezTo>
                      <a:pt x="9299" y="9168"/>
                      <a:pt x="8918" y="8668"/>
                      <a:pt x="8371" y="8502"/>
                    </a:cubicBezTo>
                    <a:lnTo>
                      <a:pt x="6490" y="7954"/>
                    </a:lnTo>
                    <a:lnTo>
                      <a:pt x="6704" y="7775"/>
                    </a:lnTo>
                    <a:cubicBezTo>
                      <a:pt x="7752" y="6894"/>
                      <a:pt x="8347" y="5597"/>
                      <a:pt x="8347" y="4227"/>
                    </a:cubicBezTo>
                    <a:lnTo>
                      <a:pt x="8347" y="3715"/>
                    </a:lnTo>
                    <a:cubicBezTo>
                      <a:pt x="8347" y="1667"/>
                      <a:pt x="6680" y="1"/>
                      <a:pt x="46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658;p60">
                <a:extLst>
                  <a:ext uri="{FF2B5EF4-FFF2-40B4-BE49-F238E27FC236}">
                    <a16:creationId xmlns:a16="http://schemas.microsoft.com/office/drawing/2014/main" id="{BDF590E2-ECC3-4AF4-86FF-10538353F90B}"/>
                  </a:ext>
                </a:extLst>
              </p:cNvPr>
              <p:cNvSpPr/>
              <p:nvPr/>
            </p:nvSpPr>
            <p:spPr>
              <a:xfrm>
                <a:off x="7676118" y="3435576"/>
                <a:ext cx="23412" cy="11341"/>
              </a:xfrm>
              <a:custGeom>
                <a:avLst/>
                <a:gdLst/>
                <a:ahLst/>
                <a:cxnLst/>
                <a:rect l="l" t="t" r="r" b="b"/>
                <a:pathLst>
                  <a:path w="739" h="358" extrusionOk="0">
                    <a:moveTo>
                      <a:pt x="179" y="0"/>
                    </a:moveTo>
                    <a:cubicBezTo>
                      <a:pt x="96" y="0"/>
                      <a:pt x="1" y="84"/>
                      <a:pt x="1" y="179"/>
                    </a:cubicBezTo>
                    <a:cubicBezTo>
                      <a:pt x="1" y="274"/>
                      <a:pt x="84" y="358"/>
                      <a:pt x="179" y="358"/>
                    </a:cubicBezTo>
                    <a:lnTo>
                      <a:pt x="560" y="358"/>
                    </a:lnTo>
                    <a:cubicBezTo>
                      <a:pt x="644" y="358"/>
                      <a:pt x="739" y="286"/>
                      <a:pt x="739" y="179"/>
                    </a:cubicBezTo>
                    <a:cubicBezTo>
                      <a:pt x="739" y="84"/>
                      <a:pt x="656" y="0"/>
                      <a:pt x="5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659;p60">
                <a:extLst>
                  <a:ext uri="{FF2B5EF4-FFF2-40B4-BE49-F238E27FC236}">
                    <a16:creationId xmlns:a16="http://schemas.microsoft.com/office/drawing/2014/main" id="{3F38C947-4944-4CF8-A952-19C4891C3324}"/>
                  </a:ext>
                </a:extLst>
              </p:cNvPr>
              <p:cNvSpPr/>
              <p:nvPr/>
            </p:nvSpPr>
            <p:spPr>
              <a:xfrm>
                <a:off x="7747049" y="3435576"/>
                <a:ext cx="23031" cy="11341"/>
              </a:xfrm>
              <a:custGeom>
                <a:avLst/>
                <a:gdLst/>
                <a:ahLst/>
                <a:cxnLst/>
                <a:rect l="l" t="t" r="r" b="b"/>
                <a:pathLst>
                  <a:path w="727" h="358" extrusionOk="0">
                    <a:moveTo>
                      <a:pt x="179" y="0"/>
                    </a:moveTo>
                    <a:cubicBezTo>
                      <a:pt x="83" y="0"/>
                      <a:pt x="0" y="84"/>
                      <a:pt x="0" y="179"/>
                    </a:cubicBezTo>
                    <a:cubicBezTo>
                      <a:pt x="0" y="274"/>
                      <a:pt x="72" y="358"/>
                      <a:pt x="179" y="358"/>
                    </a:cubicBezTo>
                    <a:lnTo>
                      <a:pt x="548" y="358"/>
                    </a:lnTo>
                    <a:cubicBezTo>
                      <a:pt x="643" y="358"/>
                      <a:pt x="726" y="286"/>
                      <a:pt x="726" y="179"/>
                    </a:cubicBezTo>
                    <a:cubicBezTo>
                      <a:pt x="726" y="84"/>
                      <a:pt x="655" y="0"/>
                      <a:pt x="5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1874;p60">
              <a:extLst>
                <a:ext uri="{FF2B5EF4-FFF2-40B4-BE49-F238E27FC236}">
                  <a16:creationId xmlns:a16="http://schemas.microsoft.com/office/drawing/2014/main" id="{212519FA-D236-4621-8464-BCED0B327EF7}"/>
                </a:ext>
              </a:extLst>
            </p:cNvPr>
            <p:cNvGrpSpPr/>
            <p:nvPr/>
          </p:nvGrpSpPr>
          <p:grpSpPr>
            <a:xfrm>
              <a:off x="1485364" y="4642251"/>
              <a:ext cx="279513" cy="357255"/>
              <a:chOff x="4897750" y="2415639"/>
              <a:chExt cx="279513" cy="357255"/>
            </a:xfrm>
            <a:grpFill/>
          </p:grpSpPr>
          <p:sp>
            <p:nvSpPr>
              <p:cNvPr id="20" name="Google Shape;11875;p60">
                <a:extLst>
                  <a:ext uri="{FF2B5EF4-FFF2-40B4-BE49-F238E27FC236}">
                    <a16:creationId xmlns:a16="http://schemas.microsoft.com/office/drawing/2014/main" id="{B233D48D-A633-4EC2-B2A5-72A28EFA8774}"/>
                  </a:ext>
                </a:extLst>
              </p:cNvPr>
              <p:cNvSpPr/>
              <p:nvPr/>
            </p:nvSpPr>
            <p:spPr>
              <a:xfrm>
                <a:off x="4964119" y="2715522"/>
                <a:ext cx="10613" cy="55472"/>
              </a:xfrm>
              <a:custGeom>
                <a:avLst/>
                <a:gdLst/>
                <a:ahLst/>
                <a:cxnLst/>
                <a:rect l="l" t="t" r="r" b="b"/>
                <a:pathLst>
                  <a:path w="335" h="1751" extrusionOk="0">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876;p60">
                <a:extLst>
                  <a:ext uri="{FF2B5EF4-FFF2-40B4-BE49-F238E27FC236}">
                    <a16:creationId xmlns:a16="http://schemas.microsoft.com/office/drawing/2014/main" id="{E821C038-DBE2-4D5B-BC5F-BACFEF1D0061}"/>
                  </a:ext>
                </a:extLst>
              </p:cNvPr>
              <p:cNvSpPr/>
              <p:nvPr/>
            </p:nvSpPr>
            <p:spPr>
              <a:xfrm>
                <a:off x="5098031" y="2715522"/>
                <a:ext cx="10581" cy="55472"/>
              </a:xfrm>
              <a:custGeom>
                <a:avLst/>
                <a:gdLst/>
                <a:ahLst/>
                <a:cxnLst/>
                <a:rect l="l" t="t" r="r" b="b"/>
                <a:pathLst>
                  <a:path w="334" h="1751" extrusionOk="0">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877;p60">
                <a:extLst>
                  <a:ext uri="{FF2B5EF4-FFF2-40B4-BE49-F238E27FC236}">
                    <a16:creationId xmlns:a16="http://schemas.microsoft.com/office/drawing/2014/main" id="{32083CCB-7AEF-4FE1-9EA1-3B5332285FA1}"/>
                  </a:ext>
                </a:extLst>
              </p:cNvPr>
              <p:cNvSpPr/>
              <p:nvPr/>
            </p:nvSpPr>
            <p:spPr>
              <a:xfrm>
                <a:off x="4897750" y="2415639"/>
                <a:ext cx="279513" cy="357255"/>
              </a:xfrm>
              <a:custGeom>
                <a:avLst/>
                <a:gdLst/>
                <a:ahLst/>
                <a:cxnLst/>
                <a:rect l="l" t="t" r="r" b="b"/>
                <a:pathLst>
                  <a:path w="8823" h="11277" extrusionOk="0">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878;p60">
                <a:extLst>
                  <a:ext uri="{FF2B5EF4-FFF2-40B4-BE49-F238E27FC236}">
                    <a16:creationId xmlns:a16="http://schemas.microsoft.com/office/drawing/2014/main" id="{7297C56D-3017-4170-BC93-1408013E3402}"/>
                  </a:ext>
                </a:extLst>
              </p:cNvPr>
              <p:cNvSpPr/>
              <p:nvPr/>
            </p:nvSpPr>
            <p:spPr>
              <a:xfrm>
                <a:off x="4997700" y="2526551"/>
                <a:ext cx="10201" cy="16252"/>
              </a:xfrm>
              <a:custGeom>
                <a:avLst/>
                <a:gdLst/>
                <a:ahLst/>
                <a:cxnLst/>
                <a:rect l="l" t="t" r="r" b="b"/>
                <a:pathLst>
                  <a:path w="322" h="513" extrusionOk="0">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879;p60">
                <a:extLst>
                  <a:ext uri="{FF2B5EF4-FFF2-40B4-BE49-F238E27FC236}">
                    <a16:creationId xmlns:a16="http://schemas.microsoft.com/office/drawing/2014/main" id="{3299B306-A89B-4C99-8E09-D3034B1A8333}"/>
                  </a:ext>
                </a:extLst>
              </p:cNvPr>
              <p:cNvSpPr/>
              <p:nvPr/>
            </p:nvSpPr>
            <p:spPr>
              <a:xfrm>
                <a:off x="5064830" y="2526551"/>
                <a:ext cx="10233" cy="16252"/>
              </a:xfrm>
              <a:custGeom>
                <a:avLst/>
                <a:gdLst/>
                <a:ahLst/>
                <a:cxnLst/>
                <a:rect l="l" t="t" r="r" b="b"/>
                <a:pathLst>
                  <a:path w="323" h="513" extrusionOk="0">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880;p60">
                <a:extLst>
                  <a:ext uri="{FF2B5EF4-FFF2-40B4-BE49-F238E27FC236}">
                    <a16:creationId xmlns:a16="http://schemas.microsoft.com/office/drawing/2014/main" id="{0B76F2D6-7192-4273-9568-DE5240FA3E44}"/>
                  </a:ext>
                </a:extLst>
              </p:cNvPr>
              <p:cNvSpPr/>
              <p:nvPr/>
            </p:nvSpPr>
            <p:spPr>
              <a:xfrm>
                <a:off x="5013160" y="2565865"/>
                <a:ext cx="46063" cy="16157"/>
              </a:xfrm>
              <a:custGeom>
                <a:avLst/>
                <a:gdLst/>
                <a:ahLst/>
                <a:cxnLst/>
                <a:rect l="l" t="t" r="r" b="b"/>
                <a:pathLst>
                  <a:path w="1454" h="510" extrusionOk="0">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881;p60">
                <a:extLst>
                  <a:ext uri="{FF2B5EF4-FFF2-40B4-BE49-F238E27FC236}">
                    <a16:creationId xmlns:a16="http://schemas.microsoft.com/office/drawing/2014/main" id="{DB6F6344-10A4-4CBA-A904-25D712654F42}"/>
                  </a:ext>
                </a:extLst>
              </p:cNvPr>
              <p:cNvSpPr/>
              <p:nvPr/>
            </p:nvSpPr>
            <p:spPr>
              <a:xfrm>
                <a:off x="4992030" y="2509570"/>
                <a:ext cx="21923" cy="10581"/>
              </a:xfrm>
              <a:custGeom>
                <a:avLst/>
                <a:gdLst/>
                <a:ahLst/>
                <a:cxnLst/>
                <a:rect l="l" t="t" r="r" b="b"/>
                <a:pathLst>
                  <a:path w="692" h="334" extrusionOk="0">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882;p60">
                <a:extLst>
                  <a:ext uri="{FF2B5EF4-FFF2-40B4-BE49-F238E27FC236}">
                    <a16:creationId xmlns:a16="http://schemas.microsoft.com/office/drawing/2014/main" id="{7AC42462-3565-46D2-A98D-6AF7D0304FC1}"/>
                  </a:ext>
                </a:extLst>
              </p:cNvPr>
              <p:cNvSpPr/>
              <p:nvPr/>
            </p:nvSpPr>
            <p:spPr>
              <a:xfrm>
                <a:off x="5059191" y="2509570"/>
                <a:ext cx="21511" cy="10581"/>
              </a:xfrm>
              <a:custGeom>
                <a:avLst/>
                <a:gdLst/>
                <a:ahLst/>
                <a:cxnLst/>
                <a:rect l="l" t="t" r="r" b="b"/>
                <a:pathLst>
                  <a:path w="679" h="334" extrusionOk="0">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2091;p60">
              <a:extLst>
                <a:ext uri="{FF2B5EF4-FFF2-40B4-BE49-F238E27FC236}">
                  <a16:creationId xmlns:a16="http://schemas.microsoft.com/office/drawing/2014/main" id="{A275D97B-4F52-461E-A548-F69AD00F2F73}"/>
                </a:ext>
              </a:extLst>
            </p:cNvPr>
            <p:cNvGrpSpPr/>
            <p:nvPr/>
          </p:nvGrpSpPr>
          <p:grpSpPr>
            <a:xfrm>
              <a:off x="2325736" y="4630766"/>
              <a:ext cx="282174" cy="355735"/>
              <a:chOff x="7144274" y="1500214"/>
              <a:chExt cx="282174" cy="355735"/>
            </a:xfrm>
            <a:grpFill/>
          </p:grpSpPr>
          <p:sp>
            <p:nvSpPr>
              <p:cNvPr id="29" name="Google Shape;12092;p60">
                <a:extLst>
                  <a:ext uri="{FF2B5EF4-FFF2-40B4-BE49-F238E27FC236}">
                    <a16:creationId xmlns:a16="http://schemas.microsoft.com/office/drawing/2014/main" id="{86DCFF42-E94D-4B94-9201-811C45306C81}"/>
                  </a:ext>
                </a:extLst>
              </p:cNvPr>
              <p:cNvSpPr/>
              <p:nvPr/>
            </p:nvSpPr>
            <p:spPr>
              <a:xfrm>
                <a:off x="7245745" y="1613375"/>
                <a:ext cx="10613" cy="16252"/>
              </a:xfrm>
              <a:custGeom>
                <a:avLst/>
                <a:gdLst/>
                <a:ahLst/>
                <a:cxnLst/>
                <a:rect l="l" t="t" r="r" b="b"/>
                <a:pathLst>
                  <a:path w="335" h="513" extrusionOk="0">
                    <a:moveTo>
                      <a:pt x="167" y="0"/>
                    </a:moveTo>
                    <a:cubicBezTo>
                      <a:pt x="72" y="0"/>
                      <a:pt x="1" y="72"/>
                      <a:pt x="1" y="167"/>
                    </a:cubicBezTo>
                    <a:lnTo>
                      <a:pt x="1" y="346"/>
                    </a:lnTo>
                    <a:cubicBezTo>
                      <a:pt x="1" y="429"/>
                      <a:pt x="72" y="512"/>
                      <a:pt x="167" y="512"/>
                    </a:cubicBezTo>
                    <a:cubicBezTo>
                      <a:pt x="251" y="512"/>
                      <a:pt x="334" y="429"/>
                      <a:pt x="334" y="346"/>
                    </a:cubicBezTo>
                    <a:lnTo>
                      <a:pt x="334" y="167"/>
                    </a:lnTo>
                    <a:cubicBezTo>
                      <a:pt x="334" y="72"/>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093;p60">
                <a:extLst>
                  <a:ext uri="{FF2B5EF4-FFF2-40B4-BE49-F238E27FC236}">
                    <a16:creationId xmlns:a16="http://schemas.microsoft.com/office/drawing/2014/main" id="{F2C0296E-22A1-44CC-9153-E97D2E3590ED}"/>
                  </a:ext>
                </a:extLst>
              </p:cNvPr>
              <p:cNvSpPr/>
              <p:nvPr/>
            </p:nvSpPr>
            <p:spPr>
              <a:xfrm>
                <a:off x="7313635" y="1613375"/>
                <a:ext cx="10613" cy="16252"/>
              </a:xfrm>
              <a:custGeom>
                <a:avLst/>
                <a:gdLst/>
                <a:ahLst/>
                <a:cxnLst/>
                <a:rect l="l" t="t" r="r" b="b"/>
                <a:pathLst>
                  <a:path w="335" h="513" extrusionOk="0">
                    <a:moveTo>
                      <a:pt x="168" y="0"/>
                    </a:moveTo>
                    <a:cubicBezTo>
                      <a:pt x="72" y="0"/>
                      <a:pt x="1" y="72"/>
                      <a:pt x="1" y="167"/>
                    </a:cubicBezTo>
                    <a:lnTo>
                      <a:pt x="1" y="346"/>
                    </a:lnTo>
                    <a:cubicBezTo>
                      <a:pt x="1" y="429"/>
                      <a:pt x="72" y="512"/>
                      <a:pt x="168" y="512"/>
                    </a:cubicBezTo>
                    <a:cubicBezTo>
                      <a:pt x="251" y="512"/>
                      <a:pt x="334" y="429"/>
                      <a:pt x="334" y="346"/>
                    </a:cubicBezTo>
                    <a:lnTo>
                      <a:pt x="334" y="167"/>
                    </a:lnTo>
                    <a:cubicBezTo>
                      <a:pt x="334" y="72"/>
                      <a:pt x="251" y="0"/>
                      <a:pt x="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94;p60">
                <a:extLst>
                  <a:ext uri="{FF2B5EF4-FFF2-40B4-BE49-F238E27FC236}">
                    <a16:creationId xmlns:a16="http://schemas.microsoft.com/office/drawing/2014/main" id="{D4811C95-A8DF-42D3-9155-5D3CACF0CD2C}"/>
                  </a:ext>
                </a:extLst>
              </p:cNvPr>
              <p:cNvSpPr/>
              <p:nvPr/>
            </p:nvSpPr>
            <p:spPr>
              <a:xfrm>
                <a:off x="7262345" y="1653070"/>
                <a:ext cx="45302" cy="16157"/>
              </a:xfrm>
              <a:custGeom>
                <a:avLst/>
                <a:gdLst/>
                <a:ahLst/>
                <a:cxnLst/>
                <a:rect l="l" t="t" r="r" b="b"/>
                <a:pathLst>
                  <a:path w="1430" h="510" extrusionOk="0">
                    <a:moveTo>
                      <a:pt x="184" y="0"/>
                    </a:moveTo>
                    <a:cubicBezTo>
                      <a:pt x="140" y="0"/>
                      <a:pt x="96" y="15"/>
                      <a:pt x="60" y="45"/>
                    </a:cubicBezTo>
                    <a:cubicBezTo>
                      <a:pt x="1" y="105"/>
                      <a:pt x="1" y="212"/>
                      <a:pt x="60" y="283"/>
                    </a:cubicBezTo>
                    <a:cubicBezTo>
                      <a:pt x="203" y="426"/>
                      <a:pt x="441" y="509"/>
                      <a:pt x="715" y="509"/>
                    </a:cubicBezTo>
                    <a:cubicBezTo>
                      <a:pt x="977" y="509"/>
                      <a:pt x="1215" y="414"/>
                      <a:pt x="1370" y="283"/>
                    </a:cubicBezTo>
                    <a:cubicBezTo>
                      <a:pt x="1429" y="212"/>
                      <a:pt x="1429" y="105"/>
                      <a:pt x="1370" y="45"/>
                    </a:cubicBezTo>
                    <a:cubicBezTo>
                      <a:pt x="1340" y="15"/>
                      <a:pt x="1298" y="0"/>
                      <a:pt x="1255" y="0"/>
                    </a:cubicBezTo>
                    <a:cubicBezTo>
                      <a:pt x="1212" y="0"/>
                      <a:pt x="1167" y="15"/>
                      <a:pt x="1132" y="45"/>
                    </a:cubicBezTo>
                    <a:cubicBezTo>
                      <a:pt x="1072" y="105"/>
                      <a:pt x="917" y="176"/>
                      <a:pt x="715" y="176"/>
                    </a:cubicBezTo>
                    <a:cubicBezTo>
                      <a:pt x="501" y="176"/>
                      <a:pt x="358" y="105"/>
                      <a:pt x="298" y="45"/>
                    </a:cubicBezTo>
                    <a:cubicBezTo>
                      <a:pt x="268" y="15"/>
                      <a:pt x="227" y="0"/>
                      <a:pt x="1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095;p60">
                <a:extLst>
                  <a:ext uri="{FF2B5EF4-FFF2-40B4-BE49-F238E27FC236}">
                    <a16:creationId xmlns:a16="http://schemas.microsoft.com/office/drawing/2014/main" id="{976811A3-61AB-41DF-B434-4C335416BEAA}"/>
                  </a:ext>
                </a:extLst>
              </p:cNvPr>
              <p:cNvSpPr/>
              <p:nvPr/>
            </p:nvSpPr>
            <p:spPr>
              <a:xfrm>
                <a:off x="7144274" y="1500214"/>
                <a:ext cx="282174" cy="355735"/>
              </a:xfrm>
              <a:custGeom>
                <a:avLst/>
                <a:gdLst/>
                <a:ahLst/>
                <a:cxnLst/>
                <a:rect l="l" t="t" r="r" b="b"/>
                <a:pathLst>
                  <a:path w="8907" h="11229" extrusionOk="0">
                    <a:moveTo>
                      <a:pt x="7299" y="334"/>
                    </a:moveTo>
                    <a:cubicBezTo>
                      <a:pt x="7228" y="1048"/>
                      <a:pt x="6597" y="1608"/>
                      <a:pt x="5871" y="1608"/>
                    </a:cubicBezTo>
                    <a:lnTo>
                      <a:pt x="2656" y="1608"/>
                    </a:lnTo>
                    <a:cubicBezTo>
                      <a:pt x="2561" y="1608"/>
                      <a:pt x="2489" y="1679"/>
                      <a:pt x="2489" y="1775"/>
                    </a:cubicBezTo>
                    <a:cubicBezTo>
                      <a:pt x="2489" y="1858"/>
                      <a:pt x="2561" y="1941"/>
                      <a:pt x="2656" y="1941"/>
                    </a:cubicBezTo>
                    <a:lnTo>
                      <a:pt x="5871" y="1941"/>
                    </a:lnTo>
                    <a:cubicBezTo>
                      <a:pt x="6192" y="1941"/>
                      <a:pt x="6514" y="1846"/>
                      <a:pt x="6776" y="1679"/>
                    </a:cubicBezTo>
                    <a:lnTo>
                      <a:pt x="6776" y="3560"/>
                    </a:lnTo>
                    <a:cubicBezTo>
                      <a:pt x="6776" y="3644"/>
                      <a:pt x="6847" y="3727"/>
                      <a:pt x="6942" y="3727"/>
                    </a:cubicBezTo>
                    <a:lnTo>
                      <a:pt x="7026" y="3727"/>
                    </a:lnTo>
                    <a:cubicBezTo>
                      <a:pt x="7109" y="3727"/>
                      <a:pt x="7180" y="3751"/>
                      <a:pt x="7240" y="3810"/>
                    </a:cubicBezTo>
                    <a:cubicBezTo>
                      <a:pt x="7299" y="3870"/>
                      <a:pt x="7311" y="3941"/>
                      <a:pt x="7311" y="4037"/>
                    </a:cubicBezTo>
                    <a:cubicBezTo>
                      <a:pt x="7299" y="4180"/>
                      <a:pt x="7168" y="4287"/>
                      <a:pt x="7002" y="4287"/>
                    </a:cubicBezTo>
                    <a:lnTo>
                      <a:pt x="6930" y="4287"/>
                    </a:lnTo>
                    <a:lnTo>
                      <a:pt x="6930" y="4275"/>
                    </a:lnTo>
                    <a:cubicBezTo>
                      <a:pt x="6930" y="4180"/>
                      <a:pt x="6847" y="4108"/>
                      <a:pt x="6764" y="4108"/>
                    </a:cubicBezTo>
                    <a:cubicBezTo>
                      <a:pt x="6668" y="4108"/>
                      <a:pt x="6597" y="4180"/>
                      <a:pt x="6597" y="4275"/>
                    </a:cubicBezTo>
                    <a:cubicBezTo>
                      <a:pt x="6597" y="5465"/>
                      <a:pt x="5633" y="6430"/>
                      <a:pt x="4442" y="6430"/>
                    </a:cubicBezTo>
                    <a:cubicBezTo>
                      <a:pt x="3251" y="6430"/>
                      <a:pt x="2287" y="5465"/>
                      <a:pt x="2287" y="4275"/>
                    </a:cubicBezTo>
                    <a:cubicBezTo>
                      <a:pt x="2287" y="4180"/>
                      <a:pt x="2204" y="4108"/>
                      <a:pt x="2120" y="4108"/>
                    </a:cubicBezTo>
                    <a:cubicBezTo>
                      <a:pt x="2025" y="4108"/>
                      <a:pt x="1954" y="4180"/>
                      <a:pt x="1954" y="4275"/>
                    </a:cubicBezTo>
                    <a:lnTo>
                      <a:pt x="1954" y="4287"/>
                    </a:lnTo>
                    <a:lnTo>
                      <a:pt x="1846" y="4287"/>
                    </a:lnTo>
                    <a:cubicBezTo>
                      <a:pt x="1775" y="4287"/>
                      <a:pt x="1704" y="4263"/>
                      <a:pt x="1644" y="4203"/>
                    </a:cubicBezTo>
                    <a:cubicBezTo>
                      <a:pt x="1584" y="4144"/>
                      <a:pt x="1573" y="4061"/>
                      <a:pt x="1573" y="3977"/>
                    </a:cubicBezTo>
                    <a:cubicBezTo>
                      <a:pt x="1584" y="3822"/>
                      <a:pt x="1715" y="3727"/>
                      <a:pt x="1882" y="3727"/>
                    </a:cubicBezTo>
                    <a:lnTo>
                      <a:pt x="1942" y="3727"/>
                    </a:lnTo>
                    <a:cubicBezTo>
                      <a:pt x="2025" y="3727"/>
                      <a:pt x="2108" y="3644"/>
                      <a:pt x="2108" y="3560"/>
                    </a:cubicBezTo>
                    <a:lnTo>
                      <a:pt x="2108" y="1775"/>
                    </a:lnTo>
                    <a:cubicBezTo>
                      <a:pt x="2108" y="989"/>
                      <a:pt x="2739" y="334"/>
                      <a:pt x="3549" y="334"/>
                    </a:cubicBezTo>
                    <a:close/>
                    <a:moveTo>
                      <a:pt x="3025" y="6763"/>
                    </a:moveTo>
                    <a:lnTo>
                      <a:pt x="3025" y="7085"/>
                    </a:lnTo>
                    <a:cubicBezTo>
                      <a:pt x="3025" y="7239"/>
                      <a:pt x="2918" y="7382"/>
                      <a:pt x="2787" y="7430"/>
                    </a:cubicBezTo>
                    <a:lnTo>
                      <a:pt x="2406" y="7180"/>
                    </a:lnTo>
                    <a:cubicBezTo>
                      <a:pt x="2299" y="7097"/>
                      <a:pt x="2287" y="7001"/>
                      <a:pt x="2311" y="6918"/>
                    </a:cubicBezTo>
                    <a:cubicBezTo>
                      <a:pt x="2346" y="6847"/>
                      <a:pt x="2406" y="6763"/>
                      <a:pt x="2537" y="6763"/>
                    </a:cubicBezTo>
                    <a:close/>
                    <a:moveTo>
                      <a:pt x="6359" y="6763"/>
                    </a:moveTo>
                    <a:cubicBezTo>
                      <a:pt x="6478" y="6763"/>
                      <a:pt x="6549" y="6847"/>
                      <a:pt x="6585" y="6918"/>
                    </a:cubicBezTo>
                    <a:cubicBezTo>
                      <a:pt x="6609" y="7001"/>
                      <a:pt x="6597" y="7120"/>
                      <a:pt x="6490" y="7180"/>
                    </a:cubicBezTo>
                    <a:lnTo>
                      <a:pt x="6109" y="7430"/>
                    </a:lnTo>
                    <a:cubicBezTo>
                      <a:pt x="5954" y="7382"/>
                      <a:pt x="5859" y="7239"/>
                      <a:pt x="5859" y="7085"/>
                    </a:cubicBezTo>
                    <a:lnTo>
                      <a:pt x="5859" y="6763"/>
                    </a:lnTo>
                    <a:close/>
                    <a:moveTo>
                      <a:pt x="6371" y="6216"/>
                    </a:moveTo>
                    <a:cubicBezTo>
                      <a:pt x="6883" y="6216"/>
                      <a:pt x="7276" y="6620"/>
                      <a:pt x="7276" y="7132"/>
                    </a:cubicBezTo>
                    <a:cubicBezTo>
                      <a:pt x="7311" y="8156"/>
                      <a:pt x="6514" y="9025"/>
                      <a:pt x="5502" y="9097"/>
                    </a:cubicBezTo>
                    <a:lnTo>
                      <a:pt x="5502" y="8918"/>
                    </a:lnTo>
                    <a:cubicBezTo>
                      <a:pt x="5502" y="8823"/>
                      <a:pt x="5418" y="8752"/>
                      <a:pt x="5335" y="8752"/>
                    </a:cubicBezTo>
                    <a:cubicBezTo>
                      <a:pt x="5240" y="8752"/>
                      <a:pt x="5168" y="8823"/>
                      <a:pt x="5168" y="8918"/>
                    </a:cubicBezTo>
                    <a:lnTo>
                      <a:pt x="5168" y="9109"/>
                    </a:lnTo>
                    <a:lnTo>
                      <a:pt x="3716" y="9109"/>
                    </a:lnTo>
                    <a:lnTo>
                      <a:pt x="3716" y="8918"/>
                    </a:lnTo>
                    <a:cubicBezTo>
                      <a:pt x="3716" y="8823"/>
                      <a:pt x="3632" y="8752"/>
                      <a:pt x="3549" y="8752"/>
                    </a:cubicBezTo>
                    <a:cubicBezTo>
                      <a:pt x="3454" y="8752"/>
                      <a:pt x="3382" y="8823"/>
                      <a:pt x="3382" y="8918"/>
                    </a:cubicBezTo>
                    <a:lnTo>
                      <a:pt x="3382" y="9097"/>
                    </a:lnTo>
                    <a:cubicBezTo>
                      <a:pt x="2370" y="9002"/>
                      <a:pt x="1573" y="8156"/>
                      <a:pt x="1573" y="7132"/>
                    </a:cubicBezTo>
                    <a:cubicBezTo>
                      <a:pt x="1573" y="6620"/>
                      <a:pt x="1965" y="6227"/>
                      <a:pt x="2477" y="6227"/>
                    </a:cubicBezTo>
                    <a:lnTo>
                      <a:pt x="2906" y="6227"/>
                    </a:lnTo>
                    <a:cubicBezTo>
                      <a:pt x="2954" y="6251"/>
                      <a:pt x="3001" y="6287"/>
                      <a:pt x="3025" y="6311"/>
                    </a:cubicBezTo>
                    <a:lnTo>
                      <a:pt x="3025" y="6430"/>
                    </a:lnTo>
                    <a:lnTo>
                      <a:pt x="2525" y="6430"/>
                    </a:lnTo>
                    <a:cubicBezTo>
                      <a:pt x="2263" y="6430"/>
                      <a:pt x="2061" y="6585"/>
                      <a:pt x="1989" y="6835"/>
                    </a:cubicBezTo>
                    <a:cubicBezTo>
                      <a:pt x="1906" y="7085"/>
                      <a:pt x="2001" y="7323"/>
                      <a:pt x="2204" y="7454"/>
                    </a:cubicBezTo>
                    <a:lnTo>
                      <a:pt x="4037" y="8680"/>
                    </a:lnTo>
                    <a:cubicBezTo>
                      <a:pt x="4156" y="8752"/>
                      <a:pt x="4287" y="8799"/>
                      <a:pt x="4430" y="8799"/>
                    </a:cubicBezTo>
                    <a:cubicBezTo>
                      <a:pt x="4561" y="8799"/>
                      <a:pt x="4692" y="8752"/>
                      <a:pt x="4811" y="8680"/>
                    </a:cubicBezTo>
                    <a:lnTo>
                      <a:pt x="5228" y="8394"/>
                    </a:lnTo>
                    <a:cubicBezTo>
                      <a:pt x="5299" y="8347"/>
                      <a:pt x="5323" y="8252"/>
                      <a:pt x="5275" y="8168"/>
                    </a:cubicBezTo>
                    <a:cubicBezTo>
                      <a:pt x="5247" y="8125"/>
                      <a:pt x="5197" y="8104"/>
                      <a:pt x="5146" y="8104"/>
                    </a:cubicBezTo>
                    <a:cubicBezTo>
                      <a:pt x="5112" y="8104"/>
                      <a:pt x="5078" y="8113"/>
                      <a:pt x="5049" y="8132"/>
                    </a:cubicBezTo>
                    <a:lnTo>
                      <a:pt x="4632" y="8406"/>
                    </a:lnTo>
                    <a:cubicBezTo>
                      <a:pt x="4573" y="8454"/>
                      <a:pt x="4501" y="8478"/>
                      <a:pt x="4429" y="8478"/>
                    </a:cubicBezTo>
                    <a:cubicBezTo>
                      <a:pt x="4356" y="8478"/>
                      <a:pt x="4281" y="8454"/>
                      <a:pt x="4216" y="8406"/>
                    </a:cubicBezTo>
                    <a:lnTo>
                      <a:pt x="3073" y="7656"/>
                    </a:lnTo>
                    <a:cubicBezTo>
                      <a:pt x="3239" y="7513"/>
                      <a:pt x="3335" y="7323"/>
                      <a:pt x="3335" y="7097"/>
                    </a:cubicBezTo>
                    <a:lnTo>
                      <a:pt x="3335" y="6525"/>
                    </a:lnTo>
                    <a:cubicBezTo>
                      <a:pt x="3668" y="6680"/>
                      <a:pt x="4037" y="6775"/>
                      <a:pt x="4430" y="6775"/>
                    </a:cubicBezTo>
                    <a:cubicBezTo>
                      <a:pt x="4811" y="6775"/>
                      <a:pt x="5180" y="6680"/>
                      <a:pt x="5514" y="6525"/>
                    </a:cubicBezTo>
                    <a:lnTo>
                      <a:pt x="5514" y="7097"/>
                    </a:lnTo>
                    <a:cubicBezTo>
                      <a:pt x="5514" y="7323"/>
                      <a:pt x="5621" y="7513"/>
                      <a:pt x="5775" y="7656"/>
                    </a:cubicBezTo>
                    <a:lnTo>
                      <a:pt x="5668" y="7728"/>
                    </a:lnTo>
                    <a:cubicBezTo>
                      <a:pt x="5597" y="7775"/>
                      <a:pt x="5585" y="7871"/>
                      <a:pt x="5633" y="7954"/>
                    </a:cubicBezTo>
                    <a:cubicBezTo>
                      <a:pt x="5656" y="7990"/>
                      <a:pt x="5716" y="8025"/>
                      <a:pt x="5764" y="8025"/>
                    </a:cubicBezTo>
                    <a:cubicBezTo>
                      <a:pt x="5799" y="8025"/>
                      <a:pt x="5823" y="8001"/>
                      <a:pt x="5847" y="7990"/>
                    </a:cubicBezTo>
                    <a:lnTo>
                      <a:pt x="6645" y="7454"/>
                    </a:lnTo>
                    <a:cubicBezTo>
                      <a:pt x="6847" y="7323"/>
                      <a:pt x="6942" y="7073"/>
                      <a:pt x="6859" y="6835"/>
                    </a:cubicBezTo>
                    <a:cubicBezTo>
                      <a:pt x="6787" y="6597"/>
                      <a:pt x="6585" y="6430"/>
                      <a:pt x="6323" y="6430"/>
                    </a:cubicBezTo>
                    <a:lnTo>
                      <a:pt x="5823" y="6430"/>
                    </a:lnTo>
                    <a:lnTo>
                      <a:pt x="5823" y="6311"/>
                    </a:lnTo>
                    <a:cubicBezTo>
                      <a:pt x="5871" y="6287"/>
                      <a:pt x="5906" y="6251"/>
                      <a:pt x="5942" y="6216"/>
                    </a:cubicBezTo>
                    <a:close/>
                    <a:moveTo>
                      <a:pt x="3561" y="0"/>
                    </a:moveTo>
                    <a:cubicBezTo>
                      <a:pt x="2585" y="0"/>
                      <a:pt x="1787" y="786"/>
                      <a:pt x="1787" y="1775"/>
                    </a:cubicBezTo>
                    <a:lnTo>
                      <a:pt x="1787" y="3394"/>
                    </a:lnTo>
                    <a:cubicBezTo>
                      <a:pt x="1513" y="3441"/>
                      <a:pt x="1287" y="3668"/>
                      <a:pt x="1251" y="3930"/>
                    </a:cubicBezTo>
                    <a:cubicBezTo>
                      <a:pt x="1239" y="4108"/>
                      <a:pt x="1299" y="4275"/>
                      <a:pt x="1406" y="4406"/>
                    </a:cubicBezTo>
                    <a:cubicBezTo>
                      <a:pt x="1525" y="4537"/>
                      <a:pt x="1692" y="4608"/>
                      <a:pt x="1846" y="4608"/>
                    </a:cubicBezTo>
                    <a:lnTo>
                      <a:pt x="1989" y="4608"/>
                    </a:lnTo>
                    <a:cubicBezTo>
                      <a:pt x="2061" y="5108"/>
                      <a:pt x="2251" y="5537"/>
                      <a:pt x="2561" y="5894"/>
                    </a:cubicBezTo>
                    <a:lnTo>
                      <a:pt x="2489" y="5894"/>
                    </a:lnTo>
                    <a:cubicBezTo>
                      <a:pt x="1811" y="5894"/>
                      <a:pt x="1251" y="6442"/>
                      <a:pt x="1251" y="7132"/>
                    </a:cubicBezTo>
                    <a:cubicBezTo>
                      <a:pt x="1251" y="7382"/>
                      <a:pt x="1299" y="7620"/>
                      <a:pt x="1370" y="7859"/>
                    </a:cubicBezTo>
                    <a:lnTo>
                      <a:pt x="894" y="7990"/>
                    </a:lnTo>
                    <a:cubicBezTo>
                      <a:pt x="382" y="8144"/>
                      <a:pt x="1" y="8633"/>
                      <a:pt x="1" y="9180"/>
                    </a:cubicBezTo>
                    <a:lnTo>
                      <a:pt x="1" y="11061"/>
                    </a:lnTo>
                    <a:cubicBezTo>
                      <a:pt x="1" y="11145"/>
                      <a:pt x="84" y="11228"/>
                      <a:pt x="168" y="11228"/>
                    </a:cubicBezTo>
                    <a:cubicBezTo>
                      <a:pt x="263" y="11228"/>
                      <a:pt x="334" y="11145"/>
                      <a:pt x="334" y="11061"/>
                    </a:cubicBezTo>
                    <a:lnTo>
                      <a:pt x="334" y="9180"/>
                    </a:lnTo>
                    <a:cubicBezTo>
                      <a:pt x="334" y="8775"/>
                      <a:pt x="596" y="8418"/>
                      <a:pt x="989" y="8323"/>
                    </a:cubicBezTo>
                    <a:lnTo>
                      <a:pt x="1489" y="8168"/>
                    </a:lnTo>
                    <a:cubicBezTo>
                      <a:pt x="1846" y="8883"/>
                      <a:pt x="2561" y="9371"/>
                      <a:pt x="3394" y="9430"/>
                    </a:cubicBezTo>
                    <a:lnTo>
                      <a:pt x="3394" y="11061"/>
                    </a:lnTo>
                    <a:cubicBezTo>
                      <a:pt x="3394" y="11145"/>
                      <a:pt x="3478" y="11216"/>
                      <a:pt x="3561" y="11216"/>
                    </a:cubicBezTo>
                    <a:cubicBezTo>
                      <a:pt x="3656" y="11216"/>
                      <a:pt x="3728" y="11145"/>
                      <a:pt x="3728" y="11061"/>
                    </a:cubicBezTo>
                    <a:lnTo>
                      <a:pt x="3728" y="9430"/>
                    </a:lnTo>
                    <a:lnTo>
                      <a:pt x="5180" y="9430"/>
                    </a:lnTo>
                    <a:lnTo>
                      <a:pt x="5180" y="11061"/>
                    </a:lnTo>
                    <a:cubicBezTo>
                      <a:pt x="5180" y="11145"/>
                      <a:pt x="5263" y="11216"/>
                      <a:pt x="5347" y="11216"/>
                    </a:cubicBezTo>
                    <a:cubicBezTo>
                      <a:pt x="5430" y="11216"/>
                      <a:pt x="5514" y="11145"/>
                      <a:pt x="5514" y="11061"/>
                    </a:cubicBezTo>
                    <a:lnTo>
                      <a:pt x="5514" y="9430"/>
                    </a:lnTo>
                    <a:cubicBezTo>
                      <a:pt x="6347" y="9371"/>
                      <a:pt x="7061" y="8871"/>
                      <a:pt x="7419" y="8168"/>
                    </a:cubicBezTo>
                    <a:lnTo>
                      <a:pt x="7919" y="8323"/>
                    </a:lnTo>
                    <a:cubicBezTo>
                      <a:pt x="8311" y="8442"/>
                      <a:pt x="8573" y="8799"/>
                      <a:pt x="8573" y="9180"/>
                    </a:cubicBezTo>
                    <a:lnTo>
                      <a:pt x="8573" y="11061"/>
                    </a:lnTo>
                    <a:cubicBezTo>
                      <a:pt x="8573" y="11145"/>
                      <a:pt x="8657" y="11228"/>
                      <a:pt x="8740" y="11228"/>
                    </a:cubicBezTo>
                    <a:cubicBezTo>
                      <a:pt x="8823" y="11228"/>
                      <a:pt x="8907" y="11145"/>
                      <a:pt x="8907" y="11061"/>
                    </a:cubicBezTo>
                    <a:lnTo>
                      <a:pt x="8907" y="9180"/>
                    </a:lnTo>
                    <a:cubicBezTo>
                      <a:pt x="8895" y="8633"/>
                      <a:pt x="8514" y="8144"/>
                      <a:pt x="8002" y="7990"/>
                    </a:cubicBezTo>
                    <a:lnTo>
                      <a:pt x="7526" y="7859"/>
                    </a:lnTo>
                    <a:cubicBezTo>
                      <a:pt x="7597" y="7632"/>
                      <a:pt x="7645" y="7382"/>
                      <a:pt x="7645" y="7132"/>
                    </a:cubicBezTo>
                    <a:cubicBezTo>
                      <a:pt x="7645" y="6442"/>
                      <a:pt x="7085" y="5894"/>
                      <a:pt x="6406" y="5894"/>
                    </a:cubicBezTo>
                    <a:lnTo>
                      <a:pt x="6311" y="5894"/>
                    </a:lnTo>
                    <a:cubicBezTo>
                      <a:pt x="6609" y="5537"/>
                      <a:pt x="6823" y="5108"/>
                      <a:pt x="6895" y="4620"/>
                    </a:cubicBezTo>
                    <a:lnTo>
                      <a:pt x="7002" y="4620"/>
                    </a:lnTo>
                    <a:cubicBezTo>
                      <a:pt x="7323" y="4620"/>
                      <a:pt x="7597" y="4382"/>
                      <a:pt x="7645" y="4061"/>
                    </a:cubicBezTo>
                    <a:cubicBezTo>
                      <a:pt x="7657" y="3882"/>
                      <a:pt x="7597" y="3727"/>
                      <a:pt x="7490" y="3584"/>
                    </a:cubicBezTo>
                    <a:cubicBezTo>
                      <a:pt x="7383" y="3489"/>
                      <a:pt x="7252" y="3406"/>
                      <a:pt x="7121" y="3394"/>
                    </a:cubicBezTo>
                    <a:lnTo>
                      <a:pt x="7121" y="1429"/>
                    </a:lnTo>
                    <a:cubicBezTo>
                      <a:pt x="7442" y="1108"/>
                      <a:pt x="7657" y="655"/>
                      <a:pt x="7657" y="167"/>
                    </a:cubicBezTo>
                    <a:cubicBezTo>
                      <a:pt x="7657" y="72"/>
                      <a:pt x="7585" y="0"/>
                      <a:pt x="7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096;p60">
                <a:extLst>
                  <a:ext uri="{FF2B5EF4-FFF2-40B4-BE49-F238E27FC236}">
                    <a16:creationId xmlns:a16="http://schemas.microsoft.com/office/drawing/2014/main" id="{A3BFA7B8-8DBC-46E5-8E73-65A3AEDEFBB3}"/>
                  </a:ext>
                </a:extLst>
              </p:cNvPr>
              <p:cNvSpPr/>
              <p:nvPr/>
            </p:nvSpPr>
            <p:spPr>
              <a:xfrm>
                <a:off x="7239726" y="1594081"/>
                <a:ext cx="22651" cy="12165"/>
              </a:xfrm>
              <a:custGeom>
                <a:avLst/>
                <a:gdLst/>
                <a:ahLst/>
                <a:cxnLst/>
                <a:rect l="l" t="t" r="r" b="b"/>
                <a:pathLst>
                  <a:path w="715" h="384" extrusionOk="0">
                    <a:moveTo>
                      <a:pt x="524" y="1"/>
                    </a:moveTo>
                    <a:cubicBezTo>
                      <a:pt x="517" y="1"/>
                      <a:pt x="508" y="1"/>
                      <a:pt x="500" y="2"/>
                    </a:cubicBezTo>
                    <a:lnTo>
                      <a:pt x="143" y="62"/>
                    </a:lnTo>
                    <a:cubicBezTo>
                      <a:pt x="60" y="74"/>
                      <a:pt x="0" y="169"/>
                      <a:pt x="12" y="252"/>
                    </a:cubicBezTo>
                    <a:cubicBezTo>
                      <a:pt x="24" y="324"/>
                      <a:pt x="95" y="383"/>
                      <a:pt x="179" y="383"/>
                    </a:cubicBezTo>
                    <a:lnTo>
                      <a:pt x="203" y="383"/>
                    </a:lnTo>
                    <a:lnTo>
                      <a:pt x="560" y="324"/>
                    </a:lnTo>
                    <a:cubicBezTo>
                      <a:pt x="655" y="312"/>
                      <a:pt x="715" y="228"/>
                      <a:pt x="703" y="133"/>
                    </a:cubicBezTo>
                    <a:cubicBezTo>
                      <a:pt x="681" y="57"/>
                      <a:pt x="609"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097;p60">
                <a:extLst>
                  <a:ext uri="{FF2B5EF4-FFF2-40B4-BE49-F238E27FC236}">
                    <a16:creationId xmlns:a16="http://schemas.microsoft.com/office/drawing/2014/main" id="{62F83DFA-27D8-4DCF-85B1-1EFAE079597A}"/>
                  </a:ext>
                </a:extLst>
              </p:cNvPr>
              <p:cNvSpPr/>
              <p:nvPr/>
            </p:nvSpPr>
            <p:spPr>
              <a:xfrm>
                <a:off x="7307616" y="1594462"/>
                <a:ext cx="22651" cy="12514"/>
              </a:xfrm>
              <a:custGeom>
                <a:avLst/>
                <a:gdLst/>
                <a:ahLst/>
                <a:cxnLst/>
                <a:rect l="l" t="t" r="r" b="b"/>
                <a:pathLst>
                  <a:path w="715" h="395" extrusionOk="0">
                    <a:moveTo>
                      <a:pt x="181" y="1"/>
                    </a:moveTo>
                    <a:cubicBezTo>
                      <a:pt x="104" y="1"/>
                      <a:pt x="23" y="57"/>
                      <a:pt x="12" y="133"/>
                    </a:cubicBezTo>
                    <a:cubicBezTo>
                      <a:pt x="0" y="228"/>
                      <a:pt x="60" y="312"/>
                      <a:pt x="143" y="335"/>
                    </a:cubicBezTo>
                    <a:lnTo>
                      <a:pt x="500" y="395"/>
                    </a:lnTo>
                    <a:lnTo>
                      <a:pt x="536" y="395"/>
                    </a:lnTo>
                    <a:cubicBezTo>
                      <a:pt x="608" y="395"/>
                      <a:pt x="679" y="335"/>
                      <a:pt x="703" y="252"/>
                    </a:cubicBezTo>
                    <a:cubicBezTo>
                      <a:pt x="715" y="169"/>
                      <a:pt x="655" y="73"/>
                      <a:pt x="560" y="62"/>
                    </a:cubicBezTo>
                    <a:lnTo>
                      <a:pt x="203" y="2"/>
                    </a:lnTo>
                    <a:cubicBezTo>
                      <a:pt x="196" y="1"/>
                      <a:pt x="188" y="1"/>
                      <a:pt x="1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44;p44">
            <a:extLst>
              <a:ext uri="{FF2B5EF4-FFF2-40B4-BE49-F238E27FC236}">
                <a16:creationId xmlns:a16="http://schemas.microsoft.com/office/drawing/2014/main" id="{51619372-11FF-45BE-9561-7F5553997847}"/>
              </a:ext>
            </a:extLst>
          </p:cNvPr>
          <p:cNvSpPr txBox="1">
            <a:spLocks noGrp="1"/>
          </p:cNvSpPr>
          <p:nvPr>
            <p:ph type="title"/>
          </p:nvPr>
        </p:nvSpPr>
        <p:spPr>
          <a:xfrm>
            <a:off x="720000" y="4099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000" dirty="0"/>
              <a:t>IMPLEMENTATION – PROBABILITY OF INFECTION</a:t>
            </a:r>
            <a:endParaRPr sz="3000" dirty="0"/>
          </a:p>
        </p:txBody>
      </p:sp>
      <p:pic>
        <p:nvPicPr>
          <p:cNvPr id="3076" name="Picture 4">
            <a:extLst>
              <a:ext uri="{FF2B5EF4-FFF2-40B4-BE49-F238E27FC236}">
                <a16:creationId xmlns:a16="http://schemas.microsoft.com/office/drawing/2014/main" id="{A15D0F40-FC80-426B-B768-8A717C88B5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506"/>
          <a:stretch/>
        </p:blipFill>
        <p:spPr bwMode="auto">
          <a:xfrm>
            <a:off x="1845448" y="982633"/>
            <a:ext cx="5453103" cy="390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620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44;p44">
            <a:extLst>
              <a:ext uri="{FF2B5EF4-FFF2-40B4-BE49-F238E27FC236}">
                <a16:creationId xmlns:a16="http://schemas.microsoft.com/office/drawing/2014/main" id="{51619372-11FF-45BE-9561-7F5553997847}"/>
              </a:ext>
            </a:extLst>
          </p:cNvPr>
          <p:cNvSpPr txBox="1">
            <a:spLocks noGrp="1"/>
          </p:cNvSpPr>
          <p:nvPr>
            <p:ph type="title"/>
          </p:nvPr>
        </p:nvSpPr>
        <p:spPr>
          <a:xfrm>
            <a:off x="720000" y="4099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000" dirty="0"/>
              <a:t>IMPLEMENTATION – EXPOSURE NOTIFICATIONS</a:t>
            </a:r>
            <a:endParaRPr sz="3000" dirty="0"/>
          </a:p>
        </p:txBody>
      </p:sp>
      <p:sp>
        <p:nvSpPr>
          <p:cNvPr id="9" name="Google Shape;136;p27">
            <a:extLst>
              <a:ext uri="{FF2B5EF4-FFF2-40B4-BE49-F238E27FC236}">
                <a16:creationId xmlns:a16="http://schemas.microsoft.com/office/drawing/2014/main" id="{1EC6D367-C28D-46FE-B00C-0096ACE598B0}"/>
              </a:ext>
            </a:extLst>
          </p:cNvPr>
          <p:cNvSpPr txBox="1">
            <a:spLocks noGrp="1"/>
          </p:cNvSpPr>
          <p:nvPr>
            <p:ph type="subTitle" idx="1"/>
          </p:nvPr>
        </p:nvSpPr>
        <p:spPr>
          <a:xfrm>
            <a:off x="5117564" y="1116694"/>
            <a:ext cx="2712243" cy="3550947"/>
          </a:xfrm>
          <a:prstGeom prst="rect">
            <a:avLst/>
          </a:prstGeom>
        </p:spPr>
        <p:txBody>
          <a:bodyPr spcFirstLastPara="1" wrap="square" lIns="91425" tIns="91425" rIns="91425" bIns="91425" anchor="ctr" anchorCtr="0">
            <a:noAutofit/>
          </a:bodyPr>
          <a:lstStyle/>
          <a:p>
            <a:pPr marL="0" lvl="0" indent="0" algn="ctr"/>
            <a:r>
              <a:rPr lang="en-CA" sz="2000" dirty="0"/>
              <a:t>Send SMS notifications to all individuals with a risk of exposure &gt; </a:t>
            </a:r>
            <a:r>
              <a:rPr lang="en-CA" sz="2000" b="1" dirty="0"/>
              <a:t>10%</a:t>
            </a:r>
          </a:p>
          <a:p>
            <a:pPr marL="0" lvl="0" indent="0" algn="ctr"/>
            <a:endParaRPr lang="en-CA" sz="2000" b="1" dirty="0"/>
          </a:p>
          <a:p>
            <a:pPr marL="0" lvl="0" indent="0" algn="ctr"/>
            <a:r>
              <a:rPr lang="en-CA" sz="2000" dirty="0"/>
              <a:t>We are using a Twilio SMS free trial for the purposes of this demo</a:t>
            </a:r>
          </a:p>
        </p:txBody>
      </p:sp>
      <p:pic>
        <p:nvPicPr>
          <p:cNvPr id="4100" name="Picture 4" descr="No description available.">
            <a:extLst>
              <a:ext uri="{FF2B5EF4-FFF2-40B4-BE49-F238E27FC236}">
                <a16:creationId xmlns:a16="http://schemas.microsoft.com/office/drawing/2014/main" id="{7F1E262D-7ED8-4DAB-A193-488ABA92F9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86" b="35910"/>
          <a:stretch/>
        </p:blipFill>
        <p:spPr bwMode="auto">
          <a:xfrm>
            <a:off x="1723746" y="1205331"/>
            <a:ext cx="2712243" cy="3373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733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8" name="Google Shape;109;p25">
            <a:extLst>
              <a:ext uri="{FF2B5EF4-FFF2-40B4-BE49-F238E27FC236}">
                <a16:creationId xmlns:a16="http://schemas.microsoft.com/office/drawing/2014/main" id="{98C244BB-FAA8-46E1-AF9D-8FF5AC0B3C67}"/>
              </a:ext>
            </a:extLst>
          </p:cNvPr>
          <p:cNvSpPr txBox="1">
            <a:spLocks/>
          </p:cNvSpPr>
          <p:nvPr/>
        </p:nvSpPr>
        <p:spPr>
          <a:xfrm>
            <a:off x="720100" y="5098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400"/>
              <a:buFont typeface="Rajdhani"/>
              <a:buNone/>
              <a:defRPr sz="2400" b="1" i="0" u="none" strike="noStrike" cap="none">
                <a:solidFill>
                  <a:srgbClr val="F3F3F3"/>
                </a:solidFill>
                <a:latin typeface="Rajdhani"/>
                <a:ea typeface="Rajdhani"/>
                <a:cs typeface="Rajdhani"/>
                <a:sym typeface="Rajdhani"/>
              </a:defRPr>
            </a:lvl1pPr>
            <a:lvl2pPr marR="0" lvl="1"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ctr"/>
            <a:r>
              <a:rPr lang="en-CA" sz="3200" dirty="0"/>
              <a:t>TESTING AND LIMITATIONS OF SOLUTION</a:t>
            </a:r>
          </a:p>
        </p:txBody>
      </p:sp>
      <p:sp>
        <p:nvSpPr>
          <p:cNvPr id="131" name="Google Shape;161;p29">
            <a:extLst>
              <a:ext uri="{FF2B5EF4-FFF2-40B4-BE49-F238E27FC236}">
                <a16:creationId xmlns:a16="http://schemas.microsoft.com/office/drawing/2014/main" id="{1BFC8C80-A804-45A4-B061-13498E2E0659}"/>
              </a:ext>
            </a:extLst>
          </p:cNvPr>
          <p:cNvSpPr txBox="1">
            <a:spLocks noGrp="1"/>
          </p:cNvSpPr>
          <p:nvPr>
            <p:ph type="subTitle" idx="1"/>
          </p:nvPr>
        </p:nvSpPr>
        <p:spPr>
          <a:xfrm>
            <a:off x="550818" y="3175361"/>
            <a:ext cx="2231017" cy="9720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CA" dirty="0"/>
              <a:t>Slightly l</a:t>
            </a:r>
            <a:r>
              <a:rPr lang="en-CA" dirty="0">
                <a:solidFill>
                  <a:srgbClr val="F3F3F3"/>
                </a:solidFill>
              </a:rPr>
              <a:t>imited our accuracy by restricting the number of combinations</a:t>
            </a:r>
            <a:endParaRPr dirty="0">
              <a:solidFill>
                <a:srgbClr val="F3F3F3"/>
              </a:solidFill>
            </a:endParaRPr>
          </a:p>
        </p:txBody>
      </p:sp>
      <p:sp>
        <p:nvSpPr>
          <p:cNvPr id="133" name="Google Shape;163;p29">
            <a:extLst>
              <a:ext uri="{FF2B5EF4-FFF2-40B4-BE49-F238E27FC236}">
                <a16:creationId xmlns:a16="http://schemas.microsoft.com/office/drawing/2014/main" id="{75BA5773-106F-4190-8704-7A02970FC524}"/>
              </a:ext>
            </a:extLst>
          </p:cNvPr>
          <p:cNvSpPr txBox="1">
            <a:spLocks noGrp="1"/>
          </p:cNvSpPr>
          <p:nvPr>
            <p:ph type="subTitle" idx="3"/>
          </p:nvPr>
        </p:nvSpPr>
        <p:spPr>
          <a:xfrm>
            <a:off x="3283508" y="3252449"/>
            <a:ext cx="2342100" cy="67098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CA" dirty="0">
                <a:solidFill>
                  <a:srgbClr val="F3F3F3"/>
                </a:solidFill>
              </a:rPr>
              <a:t>Could only </a:t>
            </a:r>
            <a:r>
              <a:rPr lang="en-CA" dirty="0"/>
              <a:t>send </a:t>
            </a:r>
            <a:r>
              <a:rPr lang="en-CA" dirty="0">
                <a:solidFill>
                  <a:srgbClr val="F3F3F3"/>
                </a:solidFill>
              </a:rPr>
              <a:t>notifications to 1 phone number</a:t>
            </a:r>
            <a:endParaRPr dirty="0">
              <a:solidFill>
                <a:srgbClr val="F3F3F3"/>
              </a:solidFill>
            </a:endParaRPr>
          </a:p>
        </p:txBody>
      </p:sp>
      <p:sp>
        <p:nvSpPr>
          <p:cNvPr id="134" name="Google Shape;164;p29">
            <a:extLst>
              <a:ext uri="{FF2B5EF4-FFF2-40B4-BE49-F238E27FC236}">
                <a16:creationId xmlns:a16="http://schemas.microsoft.com/office/drawing/2014/main" id="{83995E8F-5DA7-418B-AB01-5524BFEB984E}"/>
              </a:ext>
            </a:extLst>
          </p:cNvPr>
          <p:cNvSpPr txBox="1">
            <a:spLocks noGrp="1"/>
          </p:cNvSpPr>
          <p:nvPr>
            <p:ph type="title"/>
          </p:nvPr>
        </p:nvSpPr>
        <p:spPr>
          <a:xfrm>
            <a:off x="921826" y="1774583"/>
            <a:ext cx="1539300" cy="689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CA" dirty="0"/>
              <a:t>USE OF HEURISTICS</a:t>
            </a:r>
            <a:endParaRPr dirty="0"/>
          </a:p>
        </p:txBody>
      </p:sp>
      <p:sp>
        <p:nvSpPr>
          <p:cNvPr id="136" name="Google Shape;166;p29">
            <a:extLst>
              <a:ext uri="{FF2B5EF4-FFF2-40B4-BE49-F238E27FC236}">
                <a16:creationId xmlns:a16="http://schemas.microsoft.com/office/drawing/2014/main" id="{9BA880E4-912A-409C-BE8E-EAF065F5AD9C}"/>
              </a:ext>
            </a:extLst>
          </p:cNvPr>
          <p:cNvSpPr txBox="1">
            <a:spLocks/>
          </p:cNvSpPr>
          <p:nvPr/>
        </p:nvSpPr>
        <p:spPr>
          <a:xfrm>
            <a:off x="3736388" y="1774583"/>
            <a:ext cx="1539300" cy="6891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r>
              <a:rPr lang="en-CA" sz="2400" b="1" dirty="0">
                <a:latin typeface="Rajdhani" panose="020B0604020202020204" charset="0"/>
                <a:cs typeface="Rajdhani" panose="020B0604020202020204" charset="0"/>
              </a:rPr>
              <a:t>TWILIO </a:t>
            </a:r>
          </a:p>
          <a:p>
            <a:pPr marL="0" indent="0" algn="ctr"/>
            <a:r>
              <a:rPr lang="en-CA" sz="2400" b="1" dirty="0">
                <a:latin typeface="Rajdhani" panose="020B0604020202020204" charset="0"/>
                <a:cs typeface="Rajdhani" panose="020B0604020202020204" charset="0"/>
              </a:rPr>
              <a:t>FREE TRIAL</a:t>
            </a:r>
          </a:p>
        </p:txBody>
      </p:sp>
      <p:grpSp>
        <p:nvGrpSpPr>
          <p:cNvPr id="158" name="Google Shape;219;p31">
            <a:extLst>
              <a:ext uri="{FF2B5EF4-FFF2-40B4-BE49-F238E27FC236}">
                <a16:creationId xmlns:a16="http://schemas.microsoft.com/office/drawing/2014/main" id="{B0CD2838-6E5D-4769-871A-557BBB291B44}"/>
              </a:ext>
            </a:extLst>
          </p:cNvPr>
          <p:cNvGrpSpPr/>
          <p:nvPr/>
        </p:nvGrpSpPr>
        <p:grpSpPr>
          <a:xfrm>
            <a:off x="1501592" y="2602410"/>
            <a:ext cx="379767" cy="380480"/>
            <a:chOff x="1195500" y="238125"/>
            <a:chExt cx="5209425" cy="5219200"/>
          </a:xfrm>
        </p:grpSpPr>
        <p:sp>
          <p:nvSpPr>
            <p:cNvPr id="159" name="Google Shape;220;p31">
              <a:extLst>
                <a:ext uri="{FF2B5EF4-FFF2-40B4-BE49-F238E27FC236}">
                  <a16:creationId xmlns:a16="http://schemas.microsoft.com/office/drawing/2014/main" id="{180DD81A-0A70-4E46-86B4-96C86A117270}"/>
                </a:ext>
              </a:extLst>
            </p:cNvPr>
            <p:cNvSpPr/>
            <p:nvPr/>
          </p:nvSpPr>
          <p:spPr>
            <a:xfrm>
              <a:off x="2651175" y="2689500"/>
              <a:ext cx="2460375" cy="2767825"/>
            </a:xfrm>
            <a:custGeom>
              <a:avLst/>
              <a:gdLst/>
              <a:ahLst/>
              <a:cxnLst/>
              <a:rect l="l" t="t" r="r" b="b"/>
              <a:pathLst>
                <a:path w="98415" h="110713" extrusionOk="0">
                  <a:moveTo>
                    <a:pt x="16082" y="6655"/>
                  </a:moveTo>
                  <a:cubicBezTo>
                    <a:pt x="19637" y="7927"/>
                    <a:pt x="22214" y="11319"/>
                    <a:pt x="22214" y="15332"/>
                  </a:cubicBezTo>
                  <a:lnTo>
                    <a:pt x="22214" y="27205"/>
                  </a:lnTo>
                  <a:lnTo>
                    <a:pt x="16082" y="27205"/>
                  </a:lnTo>
                  <a:lnTo>
                    <a:pt x="16082" y="6655"/>
                  </a:lnTo>
                  <a:close/>
                  <a:moveTo>
                    <a:pt x="43273" y="17616"/>
                  </a:moveTo>
                  <a:cubicBezTo>
                    <a:pt x="44439" y="17616"/>
                    <a:pt x="45604" y="18017"/>
                    <a:pt x="46549" y="18822"/>
                  </a:cubicBezTo>
                  <a:lnTo>
                    <a:pt x="38165" y="27205"/>
                  </a:lnTo>
                  <a:lnTo>
                    <a:pt x="31609" y="27205"/>
                  </a:lnTo>
                  <a:lnTo>
                    <a:pt x="39699" y="19083"/>
                  </a:lnTo>
                  <a:cubicBezTo>
                    <a:pt x="40692" y="18106"/>
                    <a:pt x="41983" y="17616"/>
                    <a:pt x="43273" y="17616"/>
                  </a:cubicBezTo>
                  <a:close/>
                  <a:moveTo>
                    <a:pt x="58553" y="17582"/>
                  </a:moveTo>
                  <a:cubicBezTo>
                    <a:pt x="59434" y="17582"/>
                    <a:pt x="60282" y="17811"/>
                    <a:pt x="61032" y="18202"/>
                  </a:cubicBezTo>
                  <a:lnTo>
                    <a:pt x="52061" y="27205"/>
                  </a:lnTo>
                  <a:lnTo>
                    <a:pt x="46842" y="27205"/>
                  </a:lnTo>
                  <a:lnTo>
                    <a:pt x="54997" y="19050"/>
                  </a:lnTo>
                  <a:cubicBezTo>
                    <a:pt x="55943" y="18104"/>
                    <a:pt x="57215" y="17582"/>
                    <a:pt x="58553" y="17582"/>
                  </a:cubicBezTo>
                  <a:close/>
                  <a:moveTo>
                    <a:pt x="73906" y="16088"/>
                  </a:moveTo>
                  <a:cubicBezTo>
                    <a:pt x="74905" y="16088"/>
                    <a:pt x="75901" y="16379"/>
                    <a:pt x="76755" y="16963"/>
                  </a:cubicBezTo>
                  <a:lnTo>
                    <a:pt x="66512" y="27205"/>
                  </a:lnTo>
                  <a:lnTo>
                    <a:pt x="60706" y="27205"/>
                  </a:lnTo>
                  <a:lnTo>
                    <a:pt x="70329" y="17550"/>
                  </a:lnTo>
                  <a:cubicBezTo>
                    <a:pt x="71322" y="16575"/>
                    <a:pt x="72616" y="16088"/>
                    <a:pt x="73906" y="16088"/>
                  </a:cubicBezTo>
                  <a:close/>
                  <a:moveTo>
                    <a:pt x="9949" y="0"/>
                  </a:moveTo>
                  <a:lnTo>
                    <a:pt x="9949" y="28314"/>
                  </a:lnTo>
                  <a:cubicBezTo>
                    <a:pt x="4143" y="30663"/>
                    <a:pt x="0" y="36371"/>
                    <a:pt x="0" y="43026"/>
                  </a:cubicBezTo>
                  <a:lnTo>
                    <a:pt x="0" y="110712"/>
                  </a:lnTo>
                  <a:lnTo>
                    <a:pt x="6133" y="110712"/>
                  </a:lnTo>
                  <a:lnTo>
                    <a:pt x="6133" y="43026"/>
                  </a:lnTo>
                  <a:cubicBezTo>
                    <a:pt x="6133" y="37676"/>
                    <a:pt x="10471" y="33305"/>
                    <a:pt x="15821" y="33305"/>
                  </a:cubicBezTo>
                  <a:lnTo>
                    <a:pt x="69056" y="33305"/>
                  </a:lnTo>
                  <a:lnTo>
                    <a:pt x="86443" y="15951"/>
                  </a:lnTo>
                  <a:cubicBezTo>
                    <a:pt x="87112" y="15283"/>
                    <a:pt x="87984" y="14948"/>
                    <a:pt x="88861" y="14948"/>
                  </a:cubicBezTo>
                  <a:cubicBezTo>
                    <a:pt x="89737" y="14948"/>
                    <a:pt x="90618" y="15283"/>
                    <a:pt x="91303" y="15951"/>
                  </a:cubicBezTo>
                  <a:cubicBezTo>
                    <a:pt x="92641" y="17289"/>
                    <a:pt x="92641" y="19474"/>
                    <a:pt x="91303" y="20812"/>
                  </a:cubicBezTo>
                  <a:lnTo>
                    <a:pt x="69220" y="42895"/>
                  </a:lnTo>
                  <a:lnTo>
                    <a:pt x="21464" y="42895"/>
                  </a:lnTo>
                  <a:lnTo>
                    <a:pt x="21464" y="49028"/>
                  </a:lnTo>
                  <a:lnTo>
                    <a:pt x="27564" y="49028"/>
                  </a:lnTo>
                  <a:lnTo>
                    <a:pt x="27564" y="110712"/>
                  </a:lnTo>
                  <a:lnTo>
                    <a:pt x="33697" y="110712"/>
                  </a:lnTo>
                  <a:lnTo>
                    <a:pt x="33697" y="49028"/>
                  </a:lnTo>
                  <a:lnTo>
                    <a:pt x="71731" y="49028"/>
                  </a:lnTo>
                  <a:lnTo>
                    <a:pt x="95609" y="25150"/>
                  </a:lnTo>
                  <a:cubicBezTo>
                    <a:pt x="97436" y="23324"/>
                    <a:pt x="98414" y="20942"/>
                    <a:pt x="98414" y="18365"/>
                  </a:cubicBezTo>
                  <a:cubicBezTo>
                    <a:pt x="98414" y="15821"/>
                    <a:pt x="97436" y="13440"/>
                    <a:pt x="95609" y="11613"/>
                  </a:cubicBezTo>
                  <a:cubicBezTo>
                    <a:pt x="93815" y="9819"/>
                    <a:pt x="91401" y="8808"/>
                    <a:pt x="88857" y="8808"/>
                  </a:cubicBezTo>
                  <a:cubicBezTo>
                    <a:pt x="86312" y="8808"/>
                    <a:pt x="83898" y="9819"/>
                    <a:pt x="82104" y="11613"/>
                  </a:cubicBezTo>
                  <a:lnTo>
                    <a:pt x="81126" y="12592"/>
                  </a:lnTo>
                  <a:cubicBezTo>
                    <a:pt x="79047" y="10836"/>
                    <a:pt x="76482" y="9961"/>
                    <a:pt x="73920" y="9961"/>
                  </a:cubicBezTo>
                  <a:cubicBezTo>
                    <a:pt x="71054" y="9961"/>
                    <a:pt x="68193" y="11057"/>
                    <a:pt x="66023" y="13244"/>
                  </a:cubicBezTo>
                  <a:lnTo>
                    <a:pt x="65436" y="13799"/>
                  </a:lnTo>
                  <a:cubicBezTo>
                    <a:pt x="63478" y="12265"/>
                    <a:pt x="61097" y="11450"/>
                    <a:pt x="58553" y="11450"/>
                  </a:cubicBezTo>
                  <a:cubicBezTo>
                    <a:pt x="55682" y="11450"/>
                    <a:pt x="52975" y="12526"/>
                    <a:pt x="50887" y="14484"/>
                  </a:cubicBezTo>
                  <a:cubicBezTo>
                    <a:pt x="48753" y="12493"/>
                    <a:pt x="46020" y="11497"/>
                    <a:pt x="43284" y="11497"/>
                  </a:cubicBezTo>
                  <a:cubicBezTo>
                    <a:pt x="40417" y="11497"/>
                    <a:pt x="37547" y="12590"/>
                    <a:pt x="35360" y="14777"/>
                  </a:cubicBezTo>
                  <a:lnTo>
                    <a:pt x="28347" y="21790"/>
                  </a:lnTo>
                  <a:lnTo>
                    <a:pt x="28347" y="15332"/>
                  </a:lnTo>
                  <a:cubicBezTo>
                    <a:pt x="28347" y="6883"/>
                    <a:pt x="21464" y="0"/>
                    <a:pt x="1301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21;p31">
              <a:extLst>
                <a:ext uri="{FF2B5EF4-FFF2-40B4-BE49-F238E27FC236}">
                  <a16:creationId xmlns:a16="http://schemas.microsoft.com/office/drawing/2014/main" id="{D84D46C6-8D16-4D02-AF2A-03657029BCE9}"/>
                </a:ext>
              </a:extLst>
            </p:cNvPr>
            <p:cNvSpPr/>
            <p:nvPr/>
          </p:nvSpPr>
          <p:spPr>
            <a:xfrm>
              <a:off x="3111100" y="774700"/>
              <a:ext cx="1531525" cy="1531525"/>
            </a:xfrm>
            <a:custGeom>
              <a:avLst/>
              <a:gdLst/>
              <a:ahLst/>
              <a:cxnLst/>
              <a:rect l="l" t="t" r="r" b="b"/>
              <a:pathLst>
                <a:path w="61261" h="61261" extrusionOk="0">
                  <a:moveTo>
                    <a:pt x="30631" y="6101"/>
                  </a:moveTo>
                  <a:cubicBezTo>
                    <a:pt x="44135" y="6101"/>
                    <a:pt x="55128" y="17126"/>
                    <a:pt x="55128" y="30631"/>
                  </a:cubicBezTo>
                  <a:cubicBezTo>
                    <a:pt x="55128" y="44136"/>
                    <a:pt x="44135" y="55128"/>
                    <a:pt x="30631" y="55128"/>
                  </a:cubicBezTo>
                  <a:cubicBezTo>
                    <a:pt x="17126" y="55128"/>
                    <a:pt x="6101" y="44136"/>
                    <a:pt x="6101" y="30631"/>
                  </a:cubicBezTo>
                  <a:cubicBezTo>
                    <a:pt x="6101" y="17126"/>
                    <a:pt x="17126" y="6101"/>
                    <a:pt x="30631" y="6101"/>
                  </a:cubicBezTo>
                  <a:close/>
                  <a:moveTo>
                    <a:pt x="30631" y="1"/>
                  </a:moveTo>
                  <a:cubicBezTo>
                    <a:pt x="13734" y="1"/>
                    <a:pt x="1" y="13734"/>
                    <a:pt x="1" y="30631"/>
                  </a:cubicBezTo>
                  <a:cubicBezTo>
                    <a:pt x="1" y="47528"/>
                    <a:pt x="13734" y="61261"/>
                    <a:pt x="30631" y="61261"/>
                  </a:cubicBezTo>
                  <a:cubicBezTo>
                    <a:pt x="47528" y="61261"/>
                    <a:pt x="61261" y="47528"/>
                    <a:pt x="61261" y="30631"/>
                  </a:cubicBezTo>
                  <a:cubicBezTo>
                    <a:pt x="61261" y="13734"/>
                    <a:pt x="47528" y="1"/>
                    <a:pt x="3063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22;p31">
              <a:extLst>
                <a:ext uri="{FF2B5EF4-FFF2-40B4-BE49-F238E27FC236}">
                  <a16:creationId xmlns:a16="http://schemas.microsoft.com/office/drawing/2014/main" id="{64B47B80-8592-496C-BC79-135CDBAE80A3}"/>
                </a:ext>
              </a:extLst>
            </p:cNvPr>
            <p:cNvSpPr/>
            <p:nvPr/>
          </p:nvSpPr>
          <p:spPr>
            <a:xfrm>
              <a:off x="3800200" y="1463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23;p31">
              <a:extLst>
                <a:ext uri="{FF2B5EF4-FFF2-40B4-BE49-F238E27FC236}">
                  <a16:creationId xmlns:a16="http://schemas.microsoft.com/office/drawing/2014/main" id="{23795C1A-720B-406D-889F-8F621BB94B72}"/>
                </a:ext>
              </a:extLst>
            </p:cNvPr>
            <p:cNvSpPr/>
            <p:nvPr/>
          </p:nvSpPr>
          <p:spPr>
            <a:xfrm>
              <a:off x="3800200" y="39142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24;p31">
              <a:extLst>
                <a:ext uri="{FF2B5EF4-FFF2-40B4-BE49-F238E27FC236}">
                  <a16:creationId xmlns:a16="http://schemas.microsoft.com/office/drawing/2014/main" id="{52B866D9-755E-42B5-B7AD-050D286AA874}"/>
                </a:ext>
              </a:extLst>
            </p:cNvPr>
            <p:cNvSpPr/>
            <p:nvPr/>
          </p:nvSpPr>
          <p:spPr>
            <a:xfrm>
              <a:off x="2996950" y="679300"/>
              <a:ext cx="216125" cy="216950"/>
            </a:xfrm>
            <a:custGeom>
              <a:avLst/>
              <a:gdLst/>
              <a:ahLst/>
              <a:cxnLst/>
              <a:rect l="l" t="t" r="r" b="b"/>
              <a:pathLst>
                <a:path w="8645" h="8678" extrusionOk="0">
                  <a:moveTo>
                    <a:pt x="4306" y="0"/>
                  </a:moveTo>
                  <a:lnTo>
                    <a:pt x="0" y="4339"/>
                  </a:lnTo>
                  <a:lnTo>
                    <a:pt x="4306" y="8677"/>
                  </a:lnTo>
                  <a:lnTo>
                    <a:pt x="8644" y="4339"/>
                  </a:lnTo>
                  <a:lnTo>
                    <a:pt x="430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25;p31">
              <a:extLst>
                <a:ext uri="{FF2B5EF4-FFF2-40B4-BE49-F238E27FC236}">
                  <a16:creationId xmlns:a16="http://schemas.microsoft.com/office/drawing/2014/main" id="{BD6608F5-B797-43DC-8640-89A42CE2F589}"/>
                </a:ext>
              </a:extLst>
            </p:cNvPr>
            <p:cNvSpPr/>
            <p:nvPr/>
          </p:nvSpPr>
          <p:spPr>
            <a:xfrm>
              <a:off x="2708250" y="148255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26;p31">
              <a:extLst>
                <a:ext uri="{FF2B5EF4-FFF2-40B4-BE49-F238E27FC236}">
                  <a16:creationId xmlns:a16="http://schemas.microsoft.com/office/drawing/2014/main" id="{FAE10268-3652-4B69-A052-8EE4DA13F728}"/>
                </a:ext>
              </a:extLst>
            </p:cNvPr>
            <p:cNvSpPr/>
            <p:nvPr/>
          </p:nvSpPr>
          <p:spPr>
            <a:xfrm>
              <a:off x="2996950" y="2223025"/>
              <a:ext cx="216125" cy="216950"/>
            </a:xfrm>
            <a:custGeom>
              <a:avLst/>
              <a:gdLst/>
              <a:ahLst/>
              <a:cxnLst/>
              <a:rect l="l" t="t" r="r" b="b"/>
              <a:pathLst>
                <a:path w="8645" h="8678" extrusionOk="0">
                  <a:moveTo>
                    <a:pt x="4306" y="1"/>
                  </a:moveTo>
                  <a:lnTo>
                    <a:pt x="0" y="4339"/>
                  </a:lnTo>
                  <a:lnTo>
                    <a:pt x="4306" y="8678"/>
                  </a:lnTo>
                  <a:lnTo>
                    <a:pt x="8644" y="4339"/>
                  </a:lnTo>
                  <a:lnTo>
                    <a:pt x="430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27;p31">
              <a:extLst>
                <a:ext uri="{FF2B5EF4-FFF2-40B4-BE49-F238E27FC236}">
                  <a16:creationId xmlns:a16="http://schemas.microsoft.com/office/drawing/2014/main" id="{036E9076-095D-4B8F-870A-EBBE1CE562C4}"/>
                </a:ext>
              </a:extLst>
            </p:cNvPr>
            <p:cNvSpPr/>
            <p:nvPr/>
          </p:nvSpPr>
          <p:spPr>
            <a:xfrm>
              <a:off x="3800200" y="25745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28;p31">
              <a:extLst>
                <a:ext uri="{FF2B5EF4-FFF2-40B4-BE49-F238E27FC236}">
                  <a16:creationId xmlns:a16="http://schemas.microsoft.com/office/drawing/2014/main" id="{AAB40F3F-57FF-4CE0-895B-24A975AF79BF}"/>
                </a:ext>
              </a:extLst>
            </p:cNvPr>
            <p:cNvSpPr/>
            <p:nvPr/>
          </p:nvSpPr>
          <p:spPr>
            <a:xfrm>
              <a:off x="4539850" y="2223025"/>
              <a:ext cx="216950" cy="216950"/>
            </a:xfrm>
            <a:custGeom>
              <a:avLst/>
              <a:gdLst/>
              <a:ahLst/>
              <a:cxnLst/>
              <a:rect l="l" t="t" r="r" b="b"/>
              <a:pathLst>
                <a:path w="8678" h="8678" extrusionOk="0">
                  <a:moveTo>
                    <a:pt x="4339" y="1"/>
                  </a:moveTo>
                  <a:lnTo>
                    <a:pt x="1" y="4339"/>
                  </a:lnTo>
                  <a:lnTo>
                    <a:pt x="4339" y="8678"/>
                  </a:lnTo>
                  <a:lnTo>
                    <a:pt x="8678" y="4339"/>
                  </a:lnTo>
                  <a:lnTo>
                    <a:pt x="433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29;p31">
              <a:extLst>
                <a:ext uri="{FF2B5EF4-FFF2-40B4-BE49-F238E27FC236}">
                  <a16:creationId xmlns:a16="http://schemas.microsoft.com/office/drawing/2014/main" id="{BDC1D980-DF49-4F5C-9915-781468E99F2F}"/>
                </a:ext>
              </a:extLst>
            </p:cNvPr>
            <p:cNvSpPr/>
            <p:nvPr/>
          </p:nvSpPr>
          <p:spPr>
            <a:xfrm>
              <a:off x="4891325" y="148255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30;p31">
              <a:extLst>
                <a:ext uri="{FF2B5EF4-FFF2-40B4-BE49-F238E27FC236}">
                  <a16:creationId xmlns:a16="http://schemas.microsoft.com/office/drawing/2014/main" id="{4505A1F4-AEFB-49B2-87F6-74EF12595DD7}"/>
                </a:ext>
              </a:extLst>
            </p:cNvPr>
            <p:cNvSpPr/>
            <p:nvPr/>
          </p:nvSpPr>
          <p:spPr>
            <a:xfrm>
              <a:off x="4539850" y="679300"/>
              <a:ext cx="216950" cy="216950"/>
            </a:xfrm>
            <a:custGeom>
              <a:avLst/>
              <a:gdLst/>
              <a:ahLst/>
              <a:cxnLst/>
              <a:rect l="l" t="t" r="r" b="b"/>
              <a:pathLst>
                <a:path w="8678" h="8678" extrusionOk="0">
                  <a:moveTo>
                    <a:pt x="4339" y="0"/>
                  </a:moveTo>
                  <a:lnTo>
                    <a:pt x="1" y="4339"/>
                  </a:lnTo>
                  <a:lnTo>
                    <a:pt x="4339" y="8677"/>
                  </a:lnTo>
                  <a:lnTo>
                    <a:pt x="8678" y="4339"/>
                  </a:lnTo>
                  <a:lnTo>
                    <a:pt x="4339"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31;p31">
              <a:extLst>
                <a:ext uri="{FF2B5EF4-FFF2-40B4-BE49-F238E27FC236}">
                  <a16:creationId xmlns:a16="http://schemas.microsoft.com/office/drawing/2014/main" id="{AD81A7FA-CC54-4A9B-A2E7-7F193B47C1B3}"/>
                </a:ext>
              </a:extLst>
            </p:cNvPr>
            <p:cNvSpPr/>
            <p:nvPr/>
          </p:nvSpPr>
          <p:spPr>
            <a:xfrm>
              <a:off x="3497650" y="1161250"/>
              <a:ext cx="216950" cy="216950"/>
            </a:xfrm>
            <a:custGeom>
              <a:avLst/>
              <a:gdLst/>
              <a:ahLst/>
              <a:cxnLst/>
              <a:rect l="l" t="t" r="r" b="b"/>
              <a:pathLst>
                <a:path w="8678" h="8678" extrusionOk="0">
                  <a:moveTo>
                    <a:pt x="4339" y="1"/>
                  </a:moveTo>
                  <a:lnTo>
                    <a:pt x="1" y="4339"/>
                  </a:lnTo>
                  <a:lnTo>
                    <a:pt x="4339" y="8678"/>
                  </a:lnTo>
                  <a:lnTo>
                    <a:pt x="8677" y="4339"/>
                  </a:lnTo>
                  <a:lnTo>
                    <a:pt x="433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32;p31">
              <a:extLst>
                <a:ext uri="{FF2B5EF4-FFF2-40B4-BE49-F238E27FC236}">
                  <a16:creationId xmlns:a16="http://schemas.microsoft.com/office/drawing/2014/main" id="{D86860C5-8D56-46DA-B21A-503741B6DE66}"/>
                </a:ext>
              </a:extLst>
            </p:cNvPr>
            <p:cNvSpPr/>
            <p:nvPr/>
          </p:nvSpPr>
          <p:spPr>
            <a:xfrm>
              <a:off x="4039150" y="1702750"/>
              <a:ext cx="216950" cy="216950"/>
            </a:xfrm>
            <a:custGeom>
              <a:avLst/>
              <a:gdLst/>
              <a:ahLst/>
              <a:cxnLst/>
              <a:rect l="l" t="t" r="r" b="b"/>
              <a:pathLst>
                <a:path w="8678" h="8678" extrusionOk="0">
                  <a:moveTo>
                    <a:pt x="4339" y="0"/>
                  </a:moveTo>
                  <a:lnTo>
                    <a:pt x="0" y="4339"/>
                  </a:lnTo>
                  <a:lnTo>
                    <a:pt x="4339" y="8677"/>
                  </a:lnTo>
                  <a:lnTo>
                    <a:pt x="8677" y="4339"/>
                  </a:lnTo>
                  <a:lnTo>
                    <a:pt x="4339"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33;p31">
              <a:extLst>
                <a:ext uri="{FF2B5EF4-FFF2-40B4-BE49-F238E27FC236}">
                  <a16:creationId xmlns:a16="http://schemas.microsoft.com/office/drawing/2014/main" id="{EAD65E2F-3543-4E2D-B005-9386DC644725}"/>
                </a:ext>
              </a:extLst>
            </p:cNvPr>
            <p:cNvSpPr/>
            <p:nvPr/>
          </p:nvSpPr>
          <p:spPr>
            <a:xfrm>
              <a:off x="3497650" y="1702750"/>
              <a:ext cx="216950" cy="216950"/>
            </a:xfrm>
            <a:custGeom>
              <a:avLst/>
              <a:gdLst/>
              <a:ahLst/>
              <a:cxnLst/>
              <a:rect l="l" t="t" r="r" b="b"/>
              <a:pathLst>
                <a:path w="8678" h="8678" extrusionOk="0">
                  <a:moveTo>
                    <a:pt x="4339" y="0"/>
                  </a:moveTo>
                  <a:lnTo>
                    <a:pt x="1" y="4339"/>
                  </a:lnTo>
                  <a:lnTo>
                    <a:pt x="4339" y="8677"/>
                  </a:lnTo>
                  <a:lnTo>
                    <a:pt x="8677" y="4339"/>
                  </a:lnTo>
                  <a:lnTo>
                    <a:pt x="4339"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34;p31">
              <a:extLst>
                <a:ext uri="{FF2B5EF4-FFF2-40B4-BE49-F238E27FC236}">
                  <a16:creationId xmlns:a16="http://schemas.microsoft.com/office/drawing/2014/main" id="{2EEA8295-C71A-4D20-A6BA-97109A88F0FA}"/>
                </a:ext>
              </a:extLst>
            </p:cNvPr>
            <p:cNvSpPr/>
            <p:nvPr/>
          </p:nvSpPr>
          <p:spPr>
            <a:xfrm>
              <a:off x="4039150" y="1161250"/>
              <a:ext cx="216950" cy="216950"/>
            </a:xfrm>
            <a:custGeom>
              <a:avLst/>
              <a:gdLst/>
              <a:ahLst/>
              <a:cxnLst/>
              <a:rect l="l" t="t" r="r" b="b"/>
              <a:pathLst>
                <a:path w="8678" h="8678" extrusionOk="0">
                  <a:moveTo>
                    <a:pt x="4339" y="1"/>
                  </a:moveTo>
                  <a:lnTo>
                    <a:pt x="0" y="4339"/>
                  </a:lnTo>
                  <a:lnTo>
                    <a:pt x="4339" y="8678"/>
                  </a:lnTo>
                  <a:lnTo>
                    <a:pt x="8677" y="4339"/>
                  </a:lnTo>
                  <a:lnTo>
                    <a:pt x="433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35;p31">
              <a:extLst>
                <a:ext uri="{FF2B5EF4-FFF2-40B4-BE49-F238E27FC236}">
                  <a16:creationId xmlns:a16="http://schemas.microsoft.com/office/drawing/2014/main" id="{7FE29085-88C0-458B-9953-E181C9079C5A}"/>
                </a:ext>
              </a:extLst>
            </p:cNvPr>
            <p:cNvSpPr/>
            <p:nvPr/>
          </p:nvSpPr>
          <p:spPr>
            <a:xfrm>
              <a:off x="5351275" y="716800"/>
              <a:ext cx="728275" cy="727450"/>
            </a:xfrm>
            <a:custGeom>
              <a:avLst/>
              <a:gdLst/>
              <a:ahLst/>
              <a:cxnLst/>
              <a:rect l="l" t="t" r="r" b="b"/>
              <a:pathLst>
                <a:path w="29131" h="29098" extrusionOk="0">
                  <a:moveTo>
                    <a:pt x="14549" y="6133"/>
                  </a:moveTo>
                  <a:cubicBezTo>
                    <a:pt x="19214" y="6133"/>
                    <a:pt x="22998" y="9917"/>
                    <a:pt x="22998" y="14549"/>
                  </a:cubicBezTo>
                  <a:cubicBezTo>
                    <a:pt x="22998" y="19214"/>
                    <a:pt x="19214" y="22998"/>
                    <a:pt x="14549" y="22998"/>
                  </a:cubicBezTo>
                  <a:cubicBezTo>
                    <a:pt x="9917" y="22998"/>
                    <a:pt x="6133" y="19214"/>
                    <a:pt x="6133" y="14549"/>
                  </a:cubicBezTo>
                  <a:cubicBezTo>
                    <a:pt x="6133" y="9917"/>
                    <a:pt x="9917" y="6133"/>
                    <a:pt x="14549" y="6133"/>
                  </a:cubicBezTo>
                  <a:close/>
                  <a:moveTo>
                    <a:pt x="14549" y="1"/>
                  </a:moveTo>
                  <a:cubicBezTo>
                    <a:pt x="6525" y="1"/>
                    <a:pt x="1" y="6525"/>
                    <a:pt x="1" y="14549"/>
                  </a:cubicBezTo>
                  <a:cubicBezTo>
                    <a:pt x="1" y="22574"/>
                    <a:pt x="6525" y="29098"/>
                    <a:pt x="14549" y="29098"/>
                  </a:cubicBezTo>
                  <a:cubicBezTo>
                    <a:pt x="22573" y="29098"/>
                    <a:pt x="29130" y="22574"/>
                    <a:pt x="29130" y="14549"/>
                  </a:cubicBezTo>
                  <a:cubicBezTo>
                    <a:pt x="29130" y="6525"/>
                    <a:pt x="22573" y="1"/>
                    <a:pt x="1454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36;p31">
              <a:extLst>
                <a:ext uri="{FF2B5EF4-FFF2-40B4-BE49-F238E27FC236}">
                  <a16:creationId xmlns:a16="http://schemas.microsoft.com/office/drawing/2014/main" id="{45230EFB-F43B-4F59-9DF6-F472B4185116}"/>
                </a:ext>
              </a:extLst>
            </p:cNvPr>
            <p:cNvSpPr/>
            <p:nvPr/>
          </p:nvSpPr>
          <p:spPr>
            <a:xfrm>
              <a:off x="5638325" y="39142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37;p31">
              <a:extLst>
                <a:ext uri="{FF2B5EF4-FFF2-40B4-BE49-F238E27FC236}">
                  <a16:creationId xmlns:a16="http://schemas.microsoft.com/office/drawing/2014/main" id="{F846F7CD-FBDC-46F0-BA42-120D1F1BBB65}"/>
                </a:ext>
              </a:extLst>
            </p:cNvPr>
            <p:cNvSpPr/>
            <p:nvPr/>
          </p:nvSpPr>
          <p:spPr>
            <a:xfrm>
              <a:off x="5638325" y="1617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38;p31">
              <a:extLst>
                <a:ext uri="{FF2B5EF4-FFF2-40B4-BE49-F238E27FC236}">
                  <a16:creationId xmlns:a16="http://schemas.microsoft.com/office/drawing/2014/main" id="{48920469-9591-4FF4-BCE9-E639654674C3}"/>
                </a:ext>
              </a:extLst>
            </p:cNvPr>
            <p:cNvSpPr/>
            <p:nvPr/>
          </p:nvSpPr>
          <p:spPr>
            <a:xfrm>
              <a:off x="6251575" y="100387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39;p31">
              <a:extLst>
                <a:ext uri="{FF2B5EF4-FFF2-40B4-BE49-F238E27FC236}">
                  <a16:creationId xmlns:a16="http://schemas.microsoft.com/office/drawing/2014/main" id="{B31CE07A-D434-473E-9750-CA182CFCDC67}"/>
                </a:ext>
              </a:extLst>
            </p:cNvPr>
            <p:cNvSpPr/>
            <p:nvPr/>
          </p:nvSpPr>
          <p:spPr>
            <a:xfrm>
              <a:off x="5025900" y="1003875"/>
              <a:ext cx="153325" cy="153325"/>
            </a:xfrm>
            <a:custGeom>
              <a:avLst/>
              <a:gdLst/>
              <a:ahLst/>
              <a:cxnLst/>
              <a:rect l="l" t="t" r="r" b="b"/>
              <a:pathLst>
                <a:path w="6133" h="6133" extrusionOk="0">
                  <a:moveTo>
                    <a:pt x="0" y="0"/>
                  </a:moveTo>
                  <a:lnTo>
                    <a:pt x="0"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40;p31">
              <a:extLst>
                <a:ext uri="{FF2B5EF4-FFF2-40B4-BE49-F238E27FC236}">
                  <a16:creationId xmlns:a16="http://schemas.microsoft.com/office/drawing/2014/main" id="{167218B7-9723-450F-9052-1F34B9B6BA45}"/>
                </a:ext>
              </a:extLst>
            </p:cNvPr>
            <p:cNvSpPr/>
            <p:nvPr/>
          </p:nvSpPr>
          <p:spPr>
            <a:xfrm>
              <a:off x="5638325" y="100387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41;p31">
              <a:extLst>
                <a:ext uri="{FF2B5EF4-FFF2-40B4-BE49-F238E27FC236}">
                  <a16:creationId xmlns:a16="http://schemas.microsoft.com/office/drawing/2014/main" id="{6FCEB76B-6D37-4E85-86CF-2071B25FE8A8}"/>
                </a:ext>
              </a:extLst>
            </p:cNvPr>
            <p:cNvSpPr/>
            <p:nvPr/>
          </p:nvSpPr>
          <p:spPr>
            <a:xfrm>
              <a:off x="1520900" y="793475"/>
              <a:ext cx="728250" cy="727450"/>
            </a:xfrm>
            <a:custGeom>
              <a:avLst/>
              <a:gdLst/>
              <a:ahLst/>
              <a:cxnLst/>
              <a:rect l="l" t="t" r="r" b="b"/>
              <a:pathLst>
                <a:path w="29130" h="29098" extrusionOk="0">
                  <a:moveTo>
                    <a:pt x="14581" y="6133"/>
                  </a:moveTo>
                  <a:cubicBezTo>
                    <a:pt x="19213" y="6133"/>
                    <a:pt x="22997" y="9917"/>
                    <a:pt x="22997" y="14549"/>
                  </a:cubicBezTo>
                  <a:cubicBezTo>
                    <a:pt x="22997" y="19213"/>
                    <a:pt x="19213" y="22997"/>
                    <a:pt x="14581" y="22997"/>
                  </a:cubicBezTo>
                  <a:cubicBezTo>
                    <a:pt x="9916" y="22997"/>
                    <a:pt x="6133" y="19213"/>
                    <a:pt x="6133" y="14549"/>
                  </a:cubicBezTo>
                  <a:cubicBezTo>
                    <a:pt x="6133" y="9917"/>
                    <a:pt x="9916" y="6133"/>
                    <a:pt x="14581" y="6133"/>
                  </a:cubicBezTo>
                  <a:close/>
                  <a:moveTo>
                    <a:pt x="14581" y="0"/>
                  </a:moveTo>
                  <a:cubicBezTo>
                    <a:pt x="6557" y="0"/>
                    <a:pt x="0" y="6524"/>
                    <a:pt x="0" y="14549"/>
                  </a:cubicBezTo>
                  <a:cubicBezTo>
                    <a:pt x="0" y="22573"/>
                    <a:pt x="6557" y="29097"/>
                    <a:pt x="14581" y="29097"/>
                  </a:cubicBezTo>
                  <a:cubicBezTo>
                    <a:pt x="22606" y="29097"/>
                    <a:pt x="29130" y="22573"/>
                    <a:pt x="29130" y="14549"/>
                  </a:cubicBezTo>
                  <a:cubicBezTo>
                    <a:pt x="29130" y="6524"/>
                    <a:pt x="22606" y="0"/>
                    <a:pt x="1458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42;p31">
              <a:extLst>
                <a:ext uri="{FF2B5EF4-FFF2-40B4-BE49-F238E27FC236}">
                  <a16:creationId xmlns:a16="http://schemas.microsoft.com/office/drawing/2014/main" id="{4F66BA2B-32FA-421B-B43D-CA6633591E29}"/>
                </a:ext>
              </a:extLst>
            </p:cNvPr>
            <p:cNvSpPr/>
            <p:nvPr/>
          </p:nvSpPr>
          <p:spPr>
            <a:xfrm>
              <a:off x="1808750" y="4680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43;p31">
              <a:extLst>
                <a:ext uri="{FF2B5EF4-FFF2-40B4-BE49-F238E27FC236}">
                  <a16:creationId xmlns:a16="http://schemas.microsoft.com/office/drawing/2014/main" id="{66FCA598-513E-405F-856D-747A47705C96}"/>
                </a:ext>
              </a:extLst>
            </p:cNvPr>
            <p:cNvSpPr/>
            <p:nvPr/>
          </p:nvSpPr>
          <p:spPr>
            <a:xfrm>
              <a:off x="1808750" y="169377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44;p31">
              <a:extLst>
                <a:ext uri="{FF2B5EF4-FFF2-40B4-BE49-F238E27FC236}">
                  <a16:creationId xmlns:a16="http://schemas.microsoft.com/office/drawing/2014/main" id="{349764C9-7C22-4B09-B648-16A2D805EEB3}"/>
                </a:ext>
              </a:extLst>
            </p:cNvPr>
            <p:cNvSpPr/>
            <p:nvPr/>
          </p:nvSpPr>
          <p:spPr>
            <a:xfrm>
              <a:off x="2421200" y="1080525"/>
              <a:ext cx="153325" cy="153325"/>
            </a:xfrm>
            <a:custGeom>
              <a:avLst/>
              <a:gdLst/>
              <a:ahLst/>
              <a:cxnLst/>
              <a:rect l="l" t="t" r="r" b="b"/>
              <a:pathLst>
                <a:path w="6133" h="6133" extrusionOk="0">
                  <a:moveTo>
                    <a:pt x="0" y="0"/>
                  </a:moveTo>
                  <a:lnTo>
                    <a:pt x="0"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45;p31">
              <a:extLst>
                <a:ext uri="{FF2B5EF4-FFF2-40B4-BE49-F238E27FC236}">
                  <a16:creationId xmlns:a16="http://schemas.microsoft.com/office/drawing/2014/main" id="{F66AA605-1313-491A-B0F6-E63DE371E2CF}"/>
                </a:ext>
              </a:extLst>
            </p:cNvPr>
            <p:cNvSpPr/>
            <p:nvPr/>
          </p:nvSpPr>
          <p:spPr>
            <a:xfrm>
              <a:off x="1195500" y="10805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46;p31">
              <a:extLst>
                <a:ext uri="{FF2B5EF4-FFF2-40B4-BE49-F238E27FC236}">
                  <a16:creationId xmlns:a16="http://schemas.microsoft.com/office/drawing/2014/main" id="{D2C128C8-7641-4CEC-B56E-2109B5DED160}"/>
                </a:ext>
              </a:extLst>
            </p:cNvPr>
            <p:cNvSpPr/>
            <p:nvPr/>
          </p:nvSpPr>
          <p:spPr>
            <a:xfrm>
              <a:off x="1808750" y="10805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47;p31">
              <a:extLst>
                <a:ext uri="{FF2B5EF4-FFF2-40B4-BE49-F238E27FC236}">
                  <a16:creationId xmlns:a16="http://schemas.microsoft.com/office/drawing/2014/main" id="{12C536DE-502D-4BD1-8A24-EECF26C4235A}"/>
                </a:ext>
              </a:extLst>
            </p:cNvPr>
            <p:cNvSpPr/>
            <p:nvPr/>
          </p:nvSpPr>
          <p:spPr>
            <a:xfrm>
              <a:off x="2114575" y="238125"/>
              <a:ext cx="1379025" cy="478700"/>
            </a:xfrm>
            <a:custGeom>
              <a:avLst/>
              <a:gdLst/>
              <a:ahLst/>
              <a:cxnLst/>
              <a:rect l="l" t="t" r="r" b="b"/>
              <a:pathLst>
                <a:path w="55161" h="19148" extrusionOk="0">
                  <a:moveTo>
                    <a:pt x="9199" y="0"/>
                  </a:moveTo>
                  <a:lnTo>
                    <a:pt x="9199" y="9199"/>
                  </a:lnTo>
                  <a:lnTo>
                    <a:pt x="0" y="9199"/>
                  </a:lnTo>
                  <a:lnTo>
                    <a:pt x="0" y="15331"/>
                  </a:lnTo>
                  <a:lnTo>
                    <a:pt x="15332" y="15331"/>
                  </a:lnTo>
                  <a:lnTo>
                    <a:pt x="15332" y="6133"/>
                  </a:lnTo>
                  <a:lnTo>
                    <a:pt x="49028" y="6133"/>
                  </a:lnTo>
                  <a:lnTo>
                    <a:pt x="49028" y="19148"/>
                  </a:lnTo>
                  <a:lnTo>
                    <a:pt x="55161" y="19148"/>
                  </a:lnTo>
                  <a:lnTo>
                    <a:pt x="5516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48;p31">
              <a:extLst>
                <a:ext uri="{FF2B5EF4-FFF2-40B4-BE49-F238E27FC236}">
                  <a16:creationId xmlns:a16="http://schemas.microsoft.com/office/drawing/2014/main" id="{99A7BAE3-3115-4893-8D5D-D5A62BCD0263}"/>
                </a:ext>
              </a:extLst>
            </p:cNvPr>
            <p:cNvSpPr/>
            <p:nvPr/>
          </p:nvSpPr>
          <p:spPr>
            <a:xfrm>
              <a:off x="2402450" y="831800"/>
              <a:ext cx="632025" cy="402050"/>
            </a:xfrm>
            <a:custGeom>
              <a:avLst/>
              <a:gdLst/>
              <a:ahLst/>
              <a:cxnLst/>
              <a:rect l="l" t="t" r="r" b="b"/>
              <a:pathLst>
                <a:path w="25281" h="16082" extrusionOk="0">
                  <a:moveTo>
                    <a:pt x="0" y="0"/>
                  </a:moveTo>
                  <a:lnTo>
                    <a:pt x="0" y="6133"/>
                  </a:lnTo>
                  <a:lnTo>
                    <a:pt x="13766" y="6133"/>
                  </a:lnTo>
                  <a:lnTo>
                    <a:pt x="13766" y="16082"/>
                  </a:lnTo>
                  <a:lnTo>
                    <a:pt x="25281" y="16082"/>
                  </a:lnTo>
                  <a:lnTo>
                    <a:pt x="25281" y="9949"/>
                  </a:lnTo>
                  <a:lnTo>
                    <a:pt x="19898" y="9949"/>
                  </a:lnTo>
                  <a:lnTo>
                    <a:pt x="19898"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49;p31">
              <a:extLst>
                <a:ext uri="{FF2B5EF4-FFF2-40B4-BE49-F238E27FC236}">
                  <a16:creationId xmlns:a16="http://schemas.microsoft.com/office/drawing/2014/main" id="{9C20EF2F-86AB-46E4-B48F-C4D076BF2C36}"/>
                </a:ext>
              </a:extLst>
            </p:cNvPr>
            <p:cNvSpPr/>
            <p:nvPr/>
          </p:nvSpPr>
          <p:spPr>
            <a:xfrm>
              <a:off x="2114575" y="1540450"/>
              <a:ext cx="785350" cy="632050"/>
            </a:xfrm>
            <a:custGeom>
              <a:avLst/>
              <a:gdLst/>
              <a:ahLst/>
              <a:cxnLst/>
              <a:rect l="l" t="t" r="r" b="b"/>
              <a:pathLst>
                <a:path w="31414" h="25282" extrusionOk="0">
                  <a:moveTo>
                    <a:pt x="0" y="1"/>
                  </a:moveTo>
                  <a:lnTo>
                    <a:pt x="0" y="21432"/>
                  </a:lnTo>
                  <a:lnTo>
                    <a:pt x="25281" y="21432"/>
                  </a:lnTo>
                  <a:lnTo>
                    <a:pt x="25281" y="25281"/>
                  </a:lnTo>
                  <a:lnTo>
                    <a:pt x="31413" y="25281"/>
                  </a:lnTo>
                  <a:lnTo>
                    <a:pt x="31413" y="15332"/>
                  </a:lnTo>
                  <a:lnTo>
                    <a:pt x="6133" y="15332"/>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50;p31">
              <a:extLst>
                <a:ext uri="{FF2B5EF4-FFF2-40B4-BE49-F238E27FC236}">
                  <a16:creationId xmlns:a16="http://schemas.microsoft.com/office/drawing/2014/main" id="{58029A8A-06EB-4AB2-981C-8232D4C2DB78}"/>
                </a:ext>
              </a:extLst>
            </p:cNvPr>
            <p:cNvSpPr/>
            <p:nvPr/>
          </p:nvSpPr>
          <p:spPr>
            <a:xfrm>
              <a:off x="1272150" y="1387150"/>
              <a:ext cx="306675" cy="383300"/>
            </a:xfrm>
            <a:custGeom>
              <a:avLst/>
              <a:gdLst/>
              <a:ahLst/>
              <a:cxnLst/>
              <a:rect l="l" t="t" r="r" b="b"/>
              <a:pathLst>
                <a:path w="12267" h="15332" extrusionOk="0">
                  <a:moveTo>
                    <a:pt x="1" y="0"/>
                  </a:moveTo>
                  <a:lnTo>
                    <a:pt x="1" y="15332"/>
                  </a:lnTo>
                  <a:lnTo>
                    <a:pt x="12266" y="15332"/>
                  </a:lnTo>
                  <a:lnTo>
                    <a:pt x="12266" y="9199"/>
                  </a:lnTo>
                  <a:lnTo>
                    <a:pt x="6134" y="9199"/>
                  </a:lnTo>
                  <a:lnTo>
                    <a:pt x="613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51;p31">
              <a:extLst>
                <a:ext uri="{FF2B5EF4-FFF2-40B4-BE49-F238E27FC236}">
                  <a16:creationId xmlns:a16="http://schemas.microsoft.com/office/drawing/2014/main" id="{4D6D4D2B-EAC7-4DD7-ACB9-F4586A1100EF}"/>
                </a:ext>
              </a:extLst>
            </p:cNvPr>
            <p:cNvSpPr/>
            <p:nvPr/>
          </p:nvSpPr>
          <p:spPr>
            <a:xfrm>
              <a:off x="4106825" y="391425"/>
              <a:ext cx="1206150" cy="383300"/>
            </a:xfrm>
            <a:custGeom>
              <a:avLst/>
              <a:gdLst/>
              <a:ahLst/>
              <a:cxnLst/>
              <a:rect l="l" t="t" r="r" b="b"/>
              <a:pathLst>
                <a:path w="48246" h="15332" extrusionOk="0">
                  <a:moveTo>
                    <a:pt x="1" y="1"/>
                  </a:moveTo>
                  <a:lnTo>
                    <a:pt x="1" y="11483"/>
                  </a:lnTo>
                  <a:lnTo>
                    <a:pt x="6133" y="11483"/>
                  </a:lnTo>
                  <a:lnTo>
                    <a:pt x="6133" y="6133"/>
                  </a:lnTo>
                  <a:lnTo>
                    <a:pt x="39829" y="6133"/>
                  </a:lnTo>
                  <a:lnTo>
                    <a:pt x="39829" y="15332"/>
                  </a:lnTo>
                  <a:lnTo>
                    <a:pt x="48245" y="15332"/>
                  </a:lnTo>
                  <a:lnTo>
                    <a:pt x="48245" y="9199"/>
                  </a:lnTo>
                  <a:lnTo>
                    <a:pt x="45962" y="9199"/>
                  </a:lnTo>
                  <a:lnTo>
                    <a:pt x="45962"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52;p31">
              <a:extLst>
                <a:ext uri="{FF2B5EF4-FFF2-40B4-BE49-F238E27FC236}">
                  <a16:creationId xmlns:a16="http://schemas.microsoft.com/office/drawing/2014/main" id="{E66BAB8D-0043-46FC-8DBC-2EADDCCB946E}"/>
                </a:ext>
              </a:extLst>
            </p:cNvPr>
            <p:cNvSpPr/>
            <p:nvPr/>
          </p:nvSpPr>
          <p:spPr>
            <a:xfrm>
              <a:off x="4662175" y="1080525"/>
              <a:ext cx="210425" cy="306650"/>
            </a:xfrm>
            <a:custGeom>
              <a:avLst/>
              <a:gdLst/>
              <a:ahLst/>
              <a:cxnLst/>
              <a:rect l="l" t="t" r="r" b="b"/>
              <a:pathLst>
                <a:path w="8417" h="12266" extrusionOk="0">
                  <a:moveTo>
                    <a:pt x="1" y="0"/>
                  </a:moveTo>
                  <a:lnTo>
                    <a:pt x="1" y="6133"/>
                  </a:lnTo>
                  <a:lnTo>
                    <a:pt x="2284" y="6133"/>
                  </a:lnTo>
                  <a:lnTo>
                    <a:pt x="2284" y="12265"/>
                  </a:lnTo>
                  <a:lnTo>
                    <a:pt x="8417" y="12265"/>
                  </a:lnTo>
                  <a:lnTo>
                    <a:pt x="8417"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53;p31">
              <a:extLst>
                <a:ext uri="{FF2B5EF4-FFF2-40B4-BE49-F238E27FC236}">
                  <a16:creationId xmlns:a16="http://schemas.microsoft.com/office/drawing/2014/main" id="{A8C37AEF-C10D-4CAA-8709-E6A6651B50B1}"/>
                </a:ext>
              </a:extLst>
            </p:cNvPr>
            <p:cNvSpPr/>
            <p:nvPr/>
          </p:nvSpPr>
          <p:spPr>
            <a:xfrm>
              <a:off x="3340250" y="2382875"/>
              <a:ext cx="230000" cy="306650"/>
            </a:xfrm>
            <a:custGeom>
              <a:avLst/>
              <a:gdLst/>
              <a:ahLst/>
              <a:cxnLst/>
              <a:rect l="l" t="t" r="r" b="b"/>
              <a:pathLst>
                <a:path w="9200" h="12266" extrusionOk="0">
                  <a:moveTo>
                    <a:pt x="3067" y="0"/>
                  </a:moveTo>
                  <a:lnTo>
                    <a:pt x="3067" y="6133"/>
                  </a:lnTo>
                  <a:lnTo>
                    <a:pt x="1" y="6133"/>
                  </a:lnTo>
                  <a:lnTo>
                    <a:pt x="1" y="12265"/>
                  </a:lnTo>
                  <a:lnTo>
                    <a:pt x="9200" y="12265"/>
                  </a:lnTo>
                  <a:lnTo>
                    <a:pt x="92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54;p31">
              <a:extLst>
                <a:ext uri="{FF2B5EF4-FFF2-40B4-BE49-F238E27FC236}">
                  <a16:creationId xmlns:a16="http://schemas.microsoft.com/office/drawing/2014/main" id="{8014A94E-836D-452B-A695-8182BA42406E}"/>
                </a:ext>
              </a:extLst>
            </p:cNvPr>
            <p:cNvSpPr/>
            <p:nvPr/>
          </p:nvSpPr>
          <p:spPr>
            <a:xfrm>
              <a:off x="4719275" y="1847075"/>
              <a:ext cx="613275" cy="382500"/>
            </a:xfrm>
            <a:custGeom>
              <a:avLst/>
              <a:gdLst/>
              <a:ahLst/>
              <a:cxnLst/>
              <a:rect l="l" t="t" r="r" b="b"/>
              <a:pathLst>
                <a:path w="24531" h="15300" extrusionOk="0">
                  <a:moveTo>
                    <a:pt x="0" y="1"/>
                  </a:moveTo>
                  <a:lnTo>
                    <a:pt x="0" y="6101"/>
                  </a:lnTo>
                  <a:lnTo>
                    <a:pt x="12265" y="6101"/>
                  </a:lnTo>
                  <a:lnTo>
                    <a:pt x="12265" y="15300"/>
                  </a:lnTo>
                  <a:lnTo>
                    <a:pt x="24530" y="15300"/>
                  </a:lnTo>
                  <a:lnTo>
                    <a:pt x="24530" y="9167"/>
                  </a:lnTo>
                  <a:lnTo>
                    <a:pt x="18398" y="9167"/>
                  </a:lnTo>
                  <a:lnTo>
                    <a:pt x="18398"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55;p31">
              <a:extLst>
                <a:ext uri="{FF2B5EF4-FFF2-40B4-BE49-F238E27FC236}">
                  <a16:creationId xmlns:a16="http://schemas.microsoft.com/office/drawing/2014/main" id="{6225520C-2E59-4D01-B463-7F6D7B41C040}"/>
                </a:ext>
              </a:extLst>
            </p:cNvPr>
            <p:cNvSpPr/>
            <p:nvPr/>
          </p:nvSpPr>
          <p:spPr>
            <a:xfrm>
              <a:off x="6021625" y="1463800"/>
              <a:ext cx="306650" cy="383300"/>
            </a:xfrm>
            <a:custGeom>
              <a:avLst/>
              <a:gdLst/>
              <a:ahLst/>
              <a:cxnLst/>
              <a:rect l="l" t="t" r="r" b="b"/>
              <a:pathLst>
                <a:path w="12266" h="15332" extrusionOk="0">
                  <a:moveTo>
                    <a:pt x="0" y="1"/>
                  </a:moveTo>
                  <a:lnTo>
                    <a:pt x="0" y="15332"/>
                  </a:lnTo>
                  <a:lnTo>
                    <a:pt x="12265" y="15332"/>
                  </a:lnTo>
                  <a:lnTo>
                    <a:pt x="12265" y="9199"/>
                  </a:lnTo>
                  <a:lnTo>
                    <a:pt x="6133" y="9199"/>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56;p31">
              <a:extLst>
                <a:ext uri="{FF2B5EF4-FFF2-40B4-BE49-F238E27FC236}">
                  <a16:creationId xmlns:a16="http://schemas.microsoft.com/office/drawing/2014/main" id="{462B124B-592F-4D3C-8E9E-FE99CF3EF9A0}"/>
                </a:ext>
              </a:extLst>
            </p:cNvPr>
            <p:cNvSpPr/>
            <p:nvPr/>
          </p:nvSpPr>
          <p:spPr>
            <a:xfrm>
              <a:off x="6098275" y="314775"/>
              <a:ext cx="306650" cy="306650"/>
            </a:xfrm>
            <a:custGeom>
              <a:avLst/>
              <a:gdLst/>
              <a:ahLst/>
              <a:cxnLst/>
              <a:rect l="l" t="t" r="r" b="b"/>
              <a:pathLst>
                <a:path w="12266" h="12266" extrusionOk="0">
                  <a:moveTo>
                    <a:pt x="6133" y="0"/>
                  </a:moveTo>
                  <a:lnTo>
                    <a:pt x="6133" y="6133"/>
                  </a:lnTo>
                  <a:lnTo>
                    <a:pt x="0" y="6133"/>
                  </a:lnTo>
                  <a:lnTo>
                    <a:pt x="0" y="12265"/>
                  </a:lnTo>
                  <a:lnTo>
                    <a:pt x="12265" y="12265"/>
                  </a:lnTo>
                  <a:lnTo>
                    <a:pt x="122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57;p31">
              <a:extLst>
                <a:ext uri="{FF2B5EF4-FFF2-40B4-BE49-F238E27FC236}">
                  <a16:creationId xmlns:a16="http://schemas.microsoft.com/office/drawing/2014/main" id="{C92F1ABB-772E-4B42-BE0E-65E4B15DF933}"/>
                </a:ext>
              </a:extLst>
            </p:cNvPr>
            <p:cNvSpPr/>
            <p:nvPr/>
          </p:nvSpPr>
          <p:spPr>
            <a:xfrm>
              <a:off x="2976550" y="4087250"/>
              <a:ext cx="153350" cy="325425"/>
            </a:xfrm>
            <a:custGeom>
              <a:avLst/>
              <a:gdLst/>
              <a:ahLst/>
              <a:cxnLst/>
              <a:rect l="l" t="t" r="r" b="b"/>
              <a:pathLst>
                <a:path w="6134" h="13017" extrusionOk="0">
                  <a:moveTo>
                    <a:pt x="1" y="1"/>
                  </a:moveTo>
                  <a:lnTo>
                    <a:pt x="1" y="13016"/>
                  </a:lnTo>
                  <a:lnTo>
                    <a:pt x="6133" y="1301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4326;p57">
            <a:extLst>
              <a:ext uri="{FF2B5EF4-FFF2-40B4-BE49-F238E27FC236}">
                <a16:creationId xmlns:a16="http://schemas.microsoft.com/office/drawing/2014/main" id="{0B7059DA-B40D-4521-84BB-039B8AE13008}"/>
              </a:ext>
            </a:extLst>
          </p:cNvPr>
          <p:cNvGrpSpPr/>
          <p:nvPr/>
        </p:nvGrpSpPr>
        <p:grpSpPr>
          <a:xfrm>
            <a:off x="4363838" y="2674402"/>
            <a:ext cx="258266" cy="367328"/>
            <a:chOff x="3342275" y="2615925"/>
            <a:chExt cx="339700" cy="483150"/>
          </a:xfrm>
          <a:solidFill>
            <a:schemeClr val="tx2">
              <a:lumMod val="90000"/>
            </a:schemeClr>
          </a:solidFill>
        </p:grpSpPr>
        <p:sp>
          <p:nvSpPr>
            <p:cNvPr id="71" name="Google Shape;4327;p57">
              <a:extLst>
                <a:ext uri="{FF2B5EF4-FFF2-40B4-BE49-F238E27FC236}">
                  <a16:creationId xmlns:a16="http://schemas.microsoft.com/office/drawing/2014/main" id="{2FC58906-2BA2-4FAE-80E8-4C740BDE2B4E}"/>
                </a:ext>
              </a:extLst>
            </p:cNvPr>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grpFill/>
            <a:ln>
              <a:solidFill>
                <a:schemeClr val="tx2">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2" name="Google Shape;4328;p57">
              <a:extLst>
                <a:ext uri="{FF2B5EF4-FFF2-40B4-BE49-F238E27FC236}">
                  <a16:creationId xmlns:a16="http://schemas.microsoft.com/office/drawing/2014/main" id="{656629AD-9DE5-4250-B995-BC9BB5223AA4}"/>
                </a:ext>
              </a:extLst>
            </p:cNvPr>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grpFill/>
            <a:ln>
              <a:solidFill>
                <a:schemeClr val="tx2">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3" name="Google Shape;4659;p58">
            <a:extLst>
              <a:ext uri="{FF2B5EF4-FFF2-40B4-BE49-F238E27FC236}">
                <a16:creationId xmlns:a16="http://schemas.microsoft.com/office/drawing/2014/main" id="{579A8501-8A0E-4D16-AED9-0D3053C3030D}"/>
              </a:ext>
            </a:extLst>
          </p:cNvPr>
          <p:cNvSpPr/>
          <p:nvPr/>
        </p:nvSpPr>
        <p:spPr>
          <a:xfrm>
            <a:off x="7172074" y="2638183"/>
            <a:ext cx="351155" cy="351183"/>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tx2"/>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166;p29">
            <a:extLst>
              <a:ext uri="{FF2B5EF4-FFF2-40B4-BE49-F238E27FC236}">
                <a16:creationId xmlns:a16="http://schemas.microsoft.com/office/drawing/2014/main" id="{9B403E29-2F6C-456B-8D14-255EA89EE40D}"/>
              </a:ext>
            </a:extLst>
          </p:cNvPr>
          <p:cNvSpPr txBox="1">
            <a:spLocks/>
          </p:cNvSpPr>
          <p:nvPr/>
        </p:nvSpPr>
        <p:spPr>
          <a:xfrm>
            <a:off x="6247052" y="1774583"/>
            <a:ext cx="2177048" cy="6891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r>
              <a:rPr lang="en-CA" sz="2400" b="1" dirty="0">
                <a:latin typeface="Rajdhani" panose="020B0604020202020204" charset="0"/>
                <a:cs typeface="Rajdhani" panose="020B0604020202020204" charset="0"/>
              </a:rPr>
              <a:t>IMPLEMENTING TA LOGIC</a:t>
            </a:r>
          </a:p>
        </p:txBody>
      </p:sp>
      <p:sp>
        <p:nvSpPr>
          <p:cNvPr id="75" name="Google Shape;163;p29">
            <a:extLst>
              <a:ext uri="{FF2B5EF4-FFF2-40B4-BE49-F238E27FC236}">
                <a16:creationId xmlns:a16="http://schemas.microsoft.com/office/drawing/2014/main" id="{E87BC408-25AB-49D2-972F-4EE13CDDE79D}"/>
              </a:ext>
            </a:extLst>
          </p:cNvPr>
          <p:cNvSpPr txBox="1">
            <a:spLocks/>
          </p:cNvSpPr>
          <p:nvPr/>
        </p:nvSpPr>
        <p:spPr>
          <a:xfrm>
            <a:off x="6176601" y="3325871"/>
            <a:ext cx="2342100" cy="6709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00000"/>
              </a:lnSpc>
              <a:spcBef>
                <a:spcPts val="1600"/>
              </a:spcBef>
              <a:spcAft>
                <a:spcPts val="160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spcAft>
                <a:spcPts val="1600"/>
              </a:spcAft>
            </a:pPr>
            <a:r>
              <a:rPr lang="en-US" dirty="0"/>
              <a:t>Time constraint prevented us from debugging all implementations</a:t>
            </a:r>
          </a:p>
        </p:txBody>
      </p:sp>
    </p:spTree>
    <p:extLst>
      <p:ext uri="{BB962C8B-B14F-4D97-AF65-F5344CB8AC3E}">
        <p14:creationId xmlns:p14="http://schemas.microsoft.com/office/powerpoint/2010/main" val="2821585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2"/>
        <p:cNvGrpSpPr/>
        <p:nvPr/>
      </p:nvGrpSpPr>
      <p:grpSpPr>
        <a:xfrm>
          <a:off x="0" y="0"/>
          <a:ext cx="0" cy="0"/>
          <a:chOff x="0" y="0"/>
          <a:chExt cx="0" cy="0"/>
        </a:xfrm>
      </p:grpSpPr>
      <p:sp>
        <p:nvSpPr>
          <p:cNvPr id="754" name="Google Shape;754;p38"/>
          <p:cNvSpPr txBox="1">
            <a:spLocks noGrp="1"/>
          </p:cNvSpPr>
          <p:nvPr>
            <p:ph type="title"/>
          </p:nvPr>
        </p:nvSpPr>
        <p:spPr>
          <a:xfrm>
            <a:off x="4401191" y="3009234"/>
            <a:ext cx="3877836" cy="3407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(GO) TEAM GO</a:t>
            </a:r>
            <a:endParaRPr sz="3000" dirty="0"/>
          </a:p>
        </p:txBody>
      </p:sp>
      <p:grpSp>
        <p:nvGrpSpPr>
          <p:cNvPr id="8" name="Group 7">
            <a:extLst>
              <a:ext uri="{FF2B5EF4-FFF2-40B4-BE49-F238E27FC236}">
                <a16:creationId xmlns:a16="http://schemas.microsoft.com/office/drawing/2014/main" id="{5E7A0B07-0B66-4ACF-B271-6C093323AA9B}"/>
              </a:ext>
            </a:extLst>
          </p:cNvPr>
          <p:cNvGrpSpPr/>
          <p:nvPr/>
        </p:nvGrpSpPr>
        <p:grpSpPr>
          <a:xfrm>
            <a:off x="5031696" y="2242755"/>
            <a:ext cx="2753955" cy="699750"/>
            <a:chOff x="4082994" y="2571747"/>
            <a:chExt cx="2753955" cy="699750"/>
          </a:xfrm>
        </p:grpSpPr>
        <p:grpSp>
          <p:nvGrpSpPr>
            <p:cNvPr id="10" name="Google Shape;12109;p60">
              <a:extLst>
                <a:ext uri="{FF2B5EF4-FFF2-40B4-BE49-F238E27FC236}">
                  <a16:creationId xmlns:a16="http://schemas.microsoft.com/office/drawing/2014/main" id="{EAB21650-9661-4FB3-AA0C-0AB4B46C6957}"/>
                </a:ext>
              </a:extLst>
            </p:cNvPr>
            <p:cNvGrpSpPr/>
            <p:nvPr/>
          </p:nvGrpSpPr>
          <p:grpSpPr>
            <a:xfrm>
              <a:off x="4789791" y="2622417"/>
              <a:ext cx="596568" cy="637168"/>
              <a:chOff x="5289631" y="1500214"/>
              <a:chExt cx="332355" cy="354974"/>
            </a:xfrm>
            <a:solidFill>
              <a:schemeClr val="tx2"/>
            </a:solidFill>
          </p:grpSpPr>
          <p:sp>
            <p:nvSpPr>
              <p:cNvPr id="34" name="Google Shape;12110;p60">
                <a:extLst>
                  <a:ext uri="{FF2B5EF4-FFF2-40B4-BE49-F238E27FC236}">
                    <a16:creationId xmlns:a16="http://schemas.microsoft.com/office/drawing/2014/main" id="{7FBE3975-8312-49E6-808C-022AEA57FB0B}"/>
                  </a:ext>
                </a:extLst>
              </p:cNvPr>
              <p:cNvSpPr/>
              <p:nvPr/>
            </p:nvSpPr>
            <p:spPr>
              <a:xfrm>
                <a:off x="5432603" y="1667040"/>
                <a:ext cx="45651" cy="16157"/>
              </a:xfrm>
              <a:custGeom>
                <a:avLst/>
                <a:gdLst/>
                <a:ahLst/>
                <a:cxnLst/>
                <a:rect l="l" t="t" r="r" b="b"/>
                <a:pathLst>
                  <a:path w="1441" h="510" extrusionOk="0">
                    <a:moveTo>
                      <a:pt x="183" y="0"/>
                    </a:moveTo>
                    <a:cubicBezTo>
                      <a:pt x="140" y="0"/>
                      <a:pt x="96" y="15"/>
                      <a:pt x="60" y="45"/>
                    </a:cubicBezTo>
                    <a:cubicBezTo>
                      <a:pt x="0" y="104"/>
                      <a:pt x="0" y="211"/>
                      <a:pt x="60" y="283"/>
                    </a:cubicBezTo>
                    <a:cubicBezTo>
                      <a:pt x="203" y="426"/>
                      <a:pt x="441" y="509"/>
                      <a:pt x="691" y="509"/>
                    </a:cubicBezTo>
                    <a:cubicBezTo>
                      <a:pt x="965" y="509"/>
                      <a:pt x="1203" y="426"/>
                      <a:pt x="1334" y="283"/>
                    </a:cubicBezTo>
                    <a:cubicBezTo>
                      <a:pt x="1441" y="223"/>
                      <a:pt x="1441" y="128"/>
                      <a:pt x="1370" y="45"/>
                    </a:cubicBezTo>
                    <a:cubicBezTo>
                      <a:pt x="1334" y="15"/>
                      <a:pt x="1292" y="0"/>
                      <a:pt x="1251" y="0"/>
                    </a:cubicBezTo>
                    <a:cubicBezTo>
                      <a:pt x="1209" y="0"/>
                      <a:pt x="1167" y="15"/>
                      <a:pt x="1131" y="45"/>
                    </a:cubicBezTo>
                    <a:cubicBezTo>
                      <a:pt x="1072" y="104"/>
                      <a:pt x="917" y="188"/>
                      <a:pt x="715" y="188"/>
                    </a:cubicBezTo>
                    <a:cubicBezTo>
                      <a:pt x="500" y="188"/>
                      <a:pt x="358" y="104"/>
                      <a:pt x="298" y="45"/>
                    </a:cubicBezTo>
                    <a:cubicBezTo>
                      <a:pt x="268" y="15"/>
                      <a:pt x="227" y="0"/>
                      <a:pt x="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111;p60">
                <a:extLst>
                  <a:ext uri="{FF2B5EF4-FFF2-40B4-BE49-F238E27FC236}">
                    <a16:creationId xmlns:a16="http://schemas.microsoft.com/office/drawing/2014/main" id="{8D06BBEA-0748-4293-9FA6-9B0E3A4AF2DC}"/>
                  </a:ext>
                </a:extLst>
              </p:cNvPr>
              <p:cNvSpPr/>
              <p:nvPr/>
            </p:nvSpPr>
            <p:spPr>
              <a:xfrm>
                <a:off x="5416763" y="1628074"/>
                <a:ext cx="10581" cy="15872"/>
              </a:xfrm>
              <a:custGeom>
                <a:avLst/>
                <a:gdLst/>
                <a:ahLst/>
                <a:cxnLst/>
                <a:rect l="l" t="t" r="r" b="b"/>
                <a:pathLst>
                  <a:path w="334" h="501" extrusionOk="0">
                    <a:moveTo>
                      <a:pt x="167" y="1"/>
                    </a:moveTo>
                    <a:cubicBezTo>
                      <a:pt x="84" y="1"/>
                      <a:pt x="0" y="72"/>
                      <a:pt x="0" y="167"/>
                    </a:cubicBezTo>
                    <a:lnTo>
                      <a:pt x="0" y="346"/>
                    </a:lnTo>
                    <a:cubicBezTo>
                      <a:pt x="0" y="429"/>
                      <a:pt x="84" y="501"/>
                      <a:pt x="167" y="501"/>
                    </a:cubicBezTo>
                    <a:cubicBezTo>
                      <a:pt x="262" y="501"/>
                      <a:pt x="334" y="429"/>
                      <a:pt x="334" y="346"/>
                    </a:cubicBezTo>
                    <a:lnTo>
                      <a:pt x="334" y="167"/>
                    </a:lnTo>
                    <a:cubicBezTo>
                      <a:pt x="334" y="72"/>
                      <a:pt x="262"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112;p60">
                <a:extLst>
                  <a:ext uri="{FF2B5EF4-FFF2-40B4-BE49-F238E27FC236}">
                    <a16:creationId xmlns:a16="http://schemas.microsoft.com/office/drawing/2014/main" id="{73631B59-2959-404C-AF20-85F2525FB7ED}"/>
                  </a:ext>
                </a:extLst>
              </p:cNvPr>
              <p:cNvSpPr/>
              <p:nvPr/>
            </p:nvSpPr>
            <p:spPr>
              <a:xfrm>
                <a:off x="5483893" y="1628074"/>
                <a:ext cx="10233" cy="15872"/>
              </a:xfrm>
              <a:custGeom>
                <a:avLst/>
                <a:gdLst/>
                <a:ahLst/>
                <a:cxnLst/>
                <a:rect l="l" t="t" r="r" b="b"/>
                <a:pathLst>
                  <a:path w="323" h="501" extrusionOk="0">
                    <a:moveTo>
                      <a:pt x="155" y="1"/>
                    </a:moveTo>
                    <a:cubicBezTo>
                      <a:pt x="72" y="1"/>
                      <a:pt x="1" y="72"/>
                      <a:pt x="1" y="167"/>
                    </a:cubicBezTo>
                    <a:lnTo>
                      <a:pt x="1" y="346"/>
                    </a:lnTo>
                    <a:cubicBezTo>
                      <a:pt x="1" y="429"/>
                      <a:pt x="72" y="501"/>
                      <a:pt x="155" y="501"/>
                    </a:cubicBezTo>
                    <a:cubicBezTo>
                      <a:pt x="251" y="501"/>
                      <a:pt x="322" y="429"/>
                      <a:pt x="322" y="346"/>
                    </a:cubicBezTo>
                    <a:lnTo>
                      <a:pt x="322" y="167"/>
                    </a:lnTo>
                    <a:cubicBezTo>
                      <a:pt x="322" y="72"/>
                      <a:pt x="251"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113;p60">
                <a:extLst>
                  <a:ext uri="{FF2B5EF4-FFF2-40B4-BE49-F238E27FC236}">
                    <a16:creationId xmlns:a16="http://schemas.microsoft.com/office/drawing/2014/main" id="{31F0F63E-1C1D-49FB-BB8E-8B7F8335C2E0}"/>
                  </a:ext>
                </a:extLst>
              </p:cNvPr>
              <p:cNvSpPr/>
              <p:nvPr/>
            </p:nvSpPr>
            <p:spPr>
              <a:xfrm>
                <a:off x="5411093" y="1611474"/>
                <a:ext cx="21923" cy="10613"/>
              </a:xfrm>
              <a:custGeom>
                <a:avLst/>
                <a:gdLst/>
                <a:ahLst/>
                <a:cxnLst/>
                <a:rect l="l" t="t" r="r" b="b"/>
                <a:pathLst>
                  <a:path w="692" h="335" extrusionOk="0">
                    <a:moveTo>
                      <a:pt x="167" y="1"/>
                    </a:moveTo>
                    <a:cubicBezTo>
                      <a:pt x="72" y="1"/>
                      <a:pt x="1" y="72"/>
                      <a:pt x="1" y="168"/>
                    </a:cubicBezTo>
                    <a:cubicBezTo>
                      <a:pt x="1" y="251"/>
                      <a:pt x="72" y="334"/>
                      <a:pt x="167" y="334"/>
                    </a:cubicBezTo>
                    <a:lnTo>
                      <a:pt x="525" y="334"/>
                    </a:lnTo>
                    <a:cubicBezTo>
                      <a:pt x="608" y="334"/>
                      <a:pt x="691" y="251"/>
                      <a:pt x="691" y="168"/>
                    </a:cubicBezTo>
                    <a:cubicBezTo>
                      <a:pt x="691" y="72"/>
                      <a:pt x="620"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114;p60">
                <a:extLst>
                  <a:ext uri="{FF2B5EF4-FFF2-40B4-BE49-F238E27FC236}">
                    <a16:creationId xmlns:a16="http://schemas.microsoft.com/office/drawing/2014/main" id="{B6756BB4-9670-43AB-896D-769750CB4B95}"/>
                  </a:ext>
                </a:extLst>
              </p:cNvPr>
              <p:cNvSpPr/>
              <p:nvPr/>
            </p:nvSpPr>
            <p:spPr>
              <a:xfrm>
                <a:off x="5478254" y="1611474"/>
                <a:ext cx="21511" cy="10613"/>
              </a:xfrm>
              <a:custGeom>
                <a:avLst/>
                <a:gdLst/>
                <a:ahLst/>
                <a:cxnLst/>
                <a:rect l="l" t="t" r="r" b="b"/>
                <a:pathLst>
                  <a:path w="679" h="335" extrusionOk="0">
                    <a:moveTo>
                      <a:pt x="155" y="1"/>
                    </a:moveTo>
                    <a:cubicBezTo>
                      <a:pt x="71" y="1"/>
                      <a:pt x="0" y="72"/>
                      <a:pt x="0" y="168"/>
                    </a:cubicBezTo>
                    <a:cubicBezTo>
                      <a:pt x="0" y="251"/>
                      <a:pt x="71" y="334"/>
                      <a:pt x="155" y="334"/>
                    </a:cubicBezTo>
                    <a:lnTo>
                      <a:pt x="524" y="334"/>
                    </a:lnTo>
                    <a:cubicBezTo>
                      <a:pt x="607" y="334"/>
                      <a:pt x="679" y="251"/>
                      <a:pt x="679" y="168"/>
                    </a:cubicBezTo>
                    <a:cubicBezTo>
                      <a:pt x="679" y="72"/>
                      <a:pt x="607"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115;p60">
                <a:extLst>
                  <a:ext uri="{FF2B5EF4-FFF2-40B4-BE49-F238E27FC236}">
                    <a16:creationId xmlns:a16="http://schemas.microsoft.com/office/drawing/2014/main" id="{FCAE56B1-00E3-434A-9E5D-5D3125FE591F}"/>
                  </a:ext>
                </a:extLst>
              </p:cNvPr>
              <p:cNvSpPr/>
              <p:nvPr/>
            </p:nvSpPr>
            <p:spPr>
              <a:xfrm>
                <a:off x="5289631" y="1500214"/>
                <a:ext cx="332355" cy="354974"/>
              </a:xfrm>
              <a:custGeom>
                <a:avLst/>
                <a:gdLst/>
                <a:ahLst/>
                <a:cxnLst/>
                <a:rect l="l" t="t" r="r" b="b"/>
                <a:pathLst>
                  <a:path w="10491" h="11205" extrusionOk="0">
                    <a:moveTo>
                      <a:pt x="5930" y="322"/>
                    </a:moveTo>
                    <a:cubicBezTo>
                      <a:pt x="6395" y="322"/>
                      <a:pt x="6978" y="596"/>
                      <a:pt x="7347" y="858"/>
                    </a:cubicBezTo>
                    <a:cubicBezTo>
                      <a:pt x="7752" y="1143"/>
                      <a:pt x="8240" y="1655"/>
                      <a:pt x="8335" y="2429"/>
                    </a:cubicBezTo>
                    <a:cubicBezTo>
                      <a:pt x="8395" y="2989"/>
                      <a:pt x="8550" y="3263"/>
                      <a:pt x="8716" y="3513"/>
                    </a:cubicBezTo>
                    <a:cubicBezTo>
                      <a:pt x="8812" y="3680"/>
                      <a:pt x="8895" y="3822"/>
                      <a:pt x="8966" y="4049"/>
                    </a:cubicBezTo>
                    <a:cubicBezTo>
                      <a:pt x="9073" y="4370"/>
                      <a:pt x="9073" y="4632"/>
                      <a:pt x="9073" y="4894"/>
                    </a:cubicBezTo>
                    <a:cubicBezTo>
                      <a:pt x="9073" y="5144"/>
                      <a:pt x="9073" y="5406"/>
                      <a:pt x="9169" y="5715"/>
                    </a:cubicBezTo>
                    <a:cubicBezTo>
                      <a:pt x="9228" y="5918"/>
                      <a:pt x="9300" y="6085"/>
                      <a:pt x="9371" y="6239"/>
                    </a:cubicBezTo>
                    <a:cubicBezTo>
                      <a:pt x="9526" y="6537"/>
                      <a:pt x="9657" y="6799"/>
                      <a:pt x="9645" y="7442"/>
                    </a:cubicBezTo>
                    <a:cubicBezTo>
                      <a:pt x="9621" y="8037"/>
                      <a:pt x="9800" y="8430"/>
                      <a:pt x="9919" y="8740"/>
                    </a:cubicBezTo>
                    <a:cubicBezTo>
                      <a:pt x="10062" y="9049"/>
                      <a:pt x="10145" y="9264"/>
                      <a:pt x="10026" y="9597"/>
                    </a:cubicBezTo>
                    <a:cubicBezTo>
                      <a:pt x="9931" y="9918"/>
                      <a:pt x="9645" y="10133"/>
                      <a:pt x="9454" y="10252"/>
                    </a:cubicBezTo>
                    <a:lnTo>
                      <a:pt x="9454" y="9692"/>
                    </a:lnTo>
                    <a:cubicBezTo>
                      <a:pt x="9454" y="9168"/>
                      <a:pt x="9121" y="8704"/>
                      <a:pt x="8633" y="8549"/>
                    </a:cubicBezTo>
                    <a:lnTo>
                      <a:pt x="6811" y="7906"/>
                    </a:lnTo>
                    <a:cubicBezTo>
                      <a:pt x="6609" y="7835"/>
                      <a:pt x="6454" y="7620"/>
                      <a:pt x="6454" y="7394"/>
                    </a:cubicBezTo>
                    <a:lnTo>
                      <a:pt x="6454" y="6680"/>
                    </a:lnTo>
                    <a:cubicBezTo>
                      <a:pt x="7180" y="6263"/>
                      <a:pt x="7692" y="5465"/>
                      <a:pt x="7692" y="4561"/>
                    </a:cubicBezTo>
                    <a:lnTo>
                      <a:pt x="7692" y="3977"/>
                    </a:lnTo>
                    <a:cubicBezTo>
                      <a:pt x="7704" y="3989"/>
                      <a:pt x="7716" y="3989"/>
                      <a:pt x="7716" y="4001"/>
                    </a:cubicBezTo>
                    <a:cubicBezTo>
                      <a:pt x="8073" y="4263"/>
                      <a:pt x="8300" y="4418"/>
                      <a:pt x="8347" y="4989"/>
                    </a:cubicBezTo>
                    <a:cubicBezTo>
                      <a:pt x="8347" y="5073"/>
                      <a:pt x="8419" y="5132"/>
                      <a:pt x="8514" y="5132"/>
                    </a:cubicBezTo>
                    <a:lnTo>
                      <a:pt x="8526" y="5132"/>
                    </a:lnTo>
                    <a:cubicBezTo>
                      <a:pt x="8609" y="5132"/>
                      <a:pt x="8692" y="5049"/>
                      <a:pt x="8669" y="4953"/>
                    </a:cubicBezTo>
                    <a:cubicBezTo>
                      <a:pt x="8609" y="4239"/>
                      <a:pt x="8276" y="3989"/>
                      <a:pt x="7895" y="3739"/>
                    </a:cubicBezTo>
                    <a:cubicBezTo>
                      <a:pt x="7633" y="3560"/>
                      <a:pt x="7359" y="3370"/>
                      <a:pt x="7121" y="2965"/>
                    </a:cubicBezTo>
                    <a:cubicBezTo>
                      <a:pt x="6728" y="2322"/>
                      <a:pt x="6287" y="2215"/>
                      <a:pt x="5954" y="2132"/>
                    </a:cubicBezTo>
                    <a:cubicBezTo>
                      <a:pt x="5787" y="2084"/>
                      <a:pt x="5633" y="2060"/>
                      <a:pt x="5513" y="1965"/>
                    </a:cubicBezTo>
                    <a:cubicBezTo>
                      <a:pt x="5442" y="1917"/>
                      <a:pt x="5418" y="1834"/>
                      <a:pt x="5418" y="1763"/>
                    </a:cubicBezTo>
                    <a:lnTo>
                      <a:pt x="5418" y="1417"/>
                    </a:lnTo>
                    <a:cubicBezTo>
                      <a:pt x="5418" y="1322"/>
                      <a:pt x="5335" y="1251"/>
                      <a:pt x="5252" y="1251"/>
                    </a:cubicBezTo>
                    <a:cubicBezTo>
                      <a:pt x="5156" y="1251"/>
                      <a:pt x="5085" y="1322"/>
                      <a:pt x="5085" y="1417"/>
                    </a:cubicBezTo>
                    <a:lnTo>
                      <a:pt x="5085" y="1763"/>
                    </a:lnTo>
                    <a:cubicBezTo>
                      <a:pt x="5085" y="1846"/>
                      <a:pt x="5037" y="1917"/>
                      <a:pt x="4978" y="1965"/>
                    </a:cubicBezTo>
                    <a:cubicBezTo>
                      <a:pt x="4859" y="2060"/>
                      <a:pt x="4716" y="2084"/>
                      <a:pt x="4549" y="2132"/>
                    </a:cubicBezTo>
                    <a:cubicBezTo>
                      <a:pt x="4204" y="2215"/>
                      <a:pt x="3763" y="2322"/>
                      <a:pt x="3370" y="2965"/>
                    </a:cubicBezTo>
                    <a:cubicBezTo>
                      <a:pt x="3120" y="3370"/>
                      <a:pt x="2858" y="3549"/>
                      <a:pt x="2596" y="3739"/>
                    </a:cubicBezTo>
                    <a:cubicBezTo>
                      <a:pt x="2227" y="3989"/>
                      <a:pt x="1882" y="4239"/>
                      <a:pt x="1823" y="4953"/>
                    </a:cubicBezTo>
                    <a:cubicBezTo>
                      <a:pt x="1823" y="5049"/>
                      <a:pt x="1882" y="5120"/>
                      <a:pt x="1977" y="5132"/>
                    </a:cubicBezTo>
                    <a:cubicBezTo>
                      <a:pt x="2061" y="5132"/>
                      <a:pt x="2144" y="5073"/>
                      <a:pt x="2156" y="4989"/>
                    </a:cubicBezTo>
                    <a:cubicBezTo>
                      <a:pt x="2204" y="4418"/>
                      <a:pt x="2442" y="4263"/>
                      <a:pt x="2775" y="4001"/>
                    </a:cubicBezTo>
                    <a:cubicBezTo>
                      <a:pt x="3049" y="3822"/>
                      <a:pt x="3358" y="3584"/>
                      <a:pt x="3644" y="3144"/>
                    </a:cubicBezTo>
                    <a:cubicBezTo>
                      <a:pt x="3966" y="2620"/>
                      <a:pt x="4287" y="2525"/>
                      <a:pt x="4621" y="2453"/>
                    </a:cubicBezTo>
                    <a:cubicBezTo>
                      <a:pt x="4835" y="2394"/>
                      <a:pt x="5061" y="2346"/>
                      <a:pt x="5263" y="2179"/>
                    </a:cubicBezTo>
                    <a:cubicBezTo>
                      <a:pt x="5454" y="2346"/>
                      <a:pt x="5680" y="2394"/>
                      <a:pt x="5906" y="2453"/>
                    </a:cubicBezTo>
                    <a:cubicBezTo>
                      <a:pt x="6252" y="2548"/>
                      <a:pt x="6561" y="2620"/>
                      <a:pt x="6883" y="3144"/>
                    </a:cubicBezTo>
                    <a:cubicBezTo>
                      <a:pt x="7049" y="3394"/>
                      <a:pt x="7216" y="3584"/>
                      <a:pt x="7395" y="3715"/>
                    </a:cubicBezTo>
                    <a:lnTo>
                      <a:pt x="7395" y="4525"/>
                    </a:lnTo>
                    <a:cubicBezTo>
                      <a:pt x="7395" y="5680"/>
                      <a:pt x="6454" y="6656"/>
                      <a:pt x="5299" y="6668"/>
                    </a:cubicBezTo>
                    <a:cubicBezTo>
                      <a:pt x="5292" y="6668"/>
                      <a:pt x="5285" y="6668"/>
                      <a:pt x="5277" y="6668"/>
                    </a:cubicBezTo>
                    <a:cubicBezTo>
                      <a:pt x="4109" y="6668"/>
                      <a:pt x="3156" y="5720"/>
                      <a:pt x="3156" y="4549"/>
                    </a:cubicBezTo>
                    <a:lnTo>
                      <a:pt x="3156" y="4489"/>
                    </a:lnTo>
                    <a:cubicBezTo>
                      <a:pt x="3156" y="4406"/>
                      <a:pt x="3073" y="4334"/>
                      <a:pt x="2989" y="4334"/>
                    </a:cubicBezTo>
                    <a:cubicBezTo>
                      <a:pt x="2894" y="4334"/>
                      <a:pt x="2823" y="4406"/>
                      <a:pt x="2823" y="4489"/>
                    </a:cubicBezTo>
                    <a:lnTo>
                      <a:pt x="2823" y="4549"/>
                    </a:lnTo>
                    <a:cubicBezTo>
                      <a:pt x="2823" y="5465"/>
                      <a:pt x="3311" y="6251"/>
                      <a:pt x="4061" y="6680"/>
                    </a:cubicBezTo>
                    <a:lnTo>
                      <a:pt x="4061" y="7394"/>
                    </a:lnTo>
                    <a:cubicBezTo>
                      <a:pt x="4061" y="7620"/>
                      <a:pt x="3906" y="7823"/>
                      <a:pt x="3704" y="7906"/>
                    </a:cubicBezTo>
                    <a:lnTo>
                      <a:pt x="1882" y="8537"/>
                    </a:lnTo>
                    <a:cubicBezTo>
                      <a:pt x="1394" y="8716"/>
                      <a:pt x="1072" y="9180"/>
                      <a:pt x="1072" y="9692"/>
                    </a:cubicBezTo>
                    <a:lnTo>
                      <a:pt x="1072" y="10252"/>
                    </a:lnTo>
                    <a:cubicBezTo>
                      <a:pt x="858" y="10133"/>
                      <a:pt x="596" y="9906"/>
                      <a:pt x="489" y="9597"/>
                    </a:cubicBezTo>
                    <a:cubicBezTo>
                      <a:pt x="370" y="9252"/>
                      <a:pt x="453" y="9049"/>
                      <a:pt x="608" y="8740"/>
                    </a:cubicBezTo>
                    <a:cubicBezTo>
                      <a:pt x="739" y="8418"/>
                      <a:pt x="906" y="8049"/>
                      <a:pt x="894" y="7442"/>
                    </a:cubicBezTo>
                    <a:cubicBezTo>
                      <a:pt x="870" y="6799"/>
                      <a:pt x="1025" y="6513"/>
                      <a:pt x="1156" y="6239"/>
                    </a:cubicBezTo>
                    <a:cubicBezTo>
                      <a:pt x="1227" y="6085"/>
                      <a:pt x="1311" y="5918"/>
                      <a:pt x="1370" y="5715"/>
                    </a:cubicBezTo>
                    <a:cubicBezTo>
                      <a:pt x="1453" y="5406"/>
                      <a:pt x="1453" y="5144"/>
                      <a:pt x="1453" y="4894"/>
                    </a:cubicBezTo>
                    <a:cubicBezTo>
                      <a:pt x="1453" y="4632"/>
                      <a:pt x="1453" y="4370"/>
                      <a:pt x="1561" y="4049"/>
                    </a:cubicBezTo>
                    <a:cubicBezTo>
                      <a:pt x="1632" y="3822"/>
                      <a:pt x="1727" y="3680"/>
                      <a:pt x="1811" y="3513"/>
                    </a:cubicBezTo>
                    <a:cubicBezTo>
                      <a:pt x="1965" y="3263"/>
                      <a:pt x="2120" y="2989"/>
                      <a:pt x="2204" y="2429"/>
                    </a:cubicBezTo>
                    <a:cubicBezTo>
                      <a:pt x="2287" y="1655"/>
                      <a:pt x="2775" y="1155"/>
                      <a:pt x="3180" y="858"/>
                    </a:cubicBezTo>
                    <a:cubicBezTo>
                      <a:pt x="3692" y="489"/>
                      <a:pt x="4251" y="322"/>
                      <a:pt x="4597" y="322"/>
                    </a:cubicBezTo>
                    <a:cubicBezTo>
                      <a:pt x="4763" y="322"/>
                      <a:pt x="4894" y="358"/>
                      <a:pt x="4978" y="429"/>
                    </a:cubicBezTo>
                    <a:cubicBezTo>
                      <a:pt x="5067" y="489"/>
                      <a:pt x="5168" y="518"/>
                      <a:pt x="5268" y="518"/>
                    </a:cubicBezTo>
                    <a:cubicBezTo>
                      <a:pt x="5368" y="518"/>
                      <a:pt x="5466" y="489"/>
                      <a:pt x="5549" y="429"/>
                    </a:cubicBezTo>
                    <a:cubicBezTo>
                      <a:pt x="5656" y="370"/>
                      <a:pt x="5775" y="322"/>
                      <a:pt x="5930" y="322"/>
                    </a:cubicBezTo>
                    <a:close/>
                    <a:moveTo>
                      <a:pt x="4585" y="0"/>
                    </a:moveTo>
                    <a:cubicBezTo>
                      <a:pt x="4109" y="0"/>
                      <a:pt x="3478" y="239"/>
                      <a:pt x="2977" y="596"/>
                    </a:cubicBezTo>
                    <a:cubicBezTo>
                      <a:pt x="2525" y="917"/>
                      <a:pt x="1965" y="1489"/>
                      <a:pt x="1858" y="2382"/>
                    </a:cubicBezTo>
                    <a:cubicBezTo>
                      <a:pt x="1799" y="2870"/>
                      <a:pt x="1668" y="3096"/>
                      <a:pt x="1513" y="3334"/>
                    </a:cubicBezTo>
                    <a:cubicBezTo>
                      <a:pt x="1418" y="3501"/>
                      <a:pt x="1311" y="3680"/>
                      <a:pt x="1239" y="3941"/>
                    </a:cubicBezTo>
                    <a:cubicBezTo>
                      <a:pt x="1132" y="4311"/>
                      <a:pt x="1120" y="4596"/>
                      <a:pt x="1120" y="4882"/>
                    </a:cubicBezTo>
                    <a:cubicBezTo>
                      <a:pt x="1120" y="5120"/>
                      <a:pt x="1120" y="5346"/>
                      <a:pt x="1037" y="5608"/>
                    </a:cubicBezTo>
                    <a:cubicBezTo>
                      <a:pt x="1001" y="5787"/>
                      <a:pt x="918" y="5918"/>
                      <a:pt x="846" y="6073"/>
                    </a:cubicBezTo>
                    <a:cubicBezTo>
                      <a:pt x="703" y="6382"/>
                      <a:pt x="537" y="6716"/>
                      <a:pt x="549" y="7430"/>
                    </a:cubicBezTo>
                    <a:cubicBezTo>
                      <a:pt x="560" y="7966"/>
                      <a:pt x="418" y="8287"/>
                      <a:pt x="287" y="8585"/>
                    </a:cubicBezTo>
                    <a:cubicBezTo>
                      <a:pt x="132" y="8918"/>
                      <a:pt x="1" y="9228"/>
                      <a:pt x="168" y="9692"/>
                    </a:cubicBezTo>
                    <a:cubicBezTo>
                      <a:pt x="346" y="10192"/>
                      <a:pt x="846" y="10514"/>
                      <a:pt x="1061" y="10609"/>
                    </a:cubicBezTo>
                    <a:lnTo>
                      <a:pt x="1061" y="11026"/>
                    </a:lnTo>
                    <a:cubicBezTo>
                      <a:pt x="1061" y="11121"/>
                      <a:pt x="1132" y="11192"/>
                      <a:pt x="1215" y="11192"/>
                    </a:cubicBezTo>
                    <a:cubicBezTo>
                      <a:pt x="1311" y="11192"/>
                      <a:pt x="1382" y="11121"/>
                      <a:pt x="1382" y="11026"/>
                    </a:cubicBezTo>
                    <a:lnTo>
                      <a:pt x="1382" y="9668"/>
                    </a:lnTo>
                    <a:cubicBezTo>
                      <a:pt x="1382" y="9514"/>
                      <a:pt x="1430" y="9359"/>
                      <a:pt x="1501" y="9228"/>
                    </a:cubicBezTo>
                    <a:lnTo>
                      <a:pt x="2275" y="9895"/>
                    </a:lnTo>
                    <a:cubicBezTo>
                      <a:pt x="2394" y="10002"/>
                      <a:pt x="2465" y="10145"/>
                      <a:pt x="2465" y="10299"/>
                    </a:cubicBezTo>
                    <a:lnTo>
                      <a:pt x="2465" y="11026"/>
                    </a:lnTo>
                    <a:cubicBezTo>
                      <a:pt x="2465" y="11121"/>
                      <a:pt x="2549" y="11192"/>
                      <a:pt x="2632" y="11192"/>
                    </a:cubicBezTo>
                    <a:cubicBezTo>
                      <a:pt x="2716" y="11192"/>
                      <a:pt x="2799" y="11121"/>
                      <a:pt x="2799" y="11026"/>
                    </a:cubicBezTo>
                    <a:lnTo>
                      <a:pt x="2799" y="10299"/>
                    </a:lnTo>
                    <a:cubicBezTo>
                      <a:pt x="2799" y="10049"/>
                      <a:pt x="2692" y="9811"/>
                      <a:pt x="2501" y="9645"/>
                    </a:cubicBezTo>
                    <a:lnTo>
                      <a:pt x="1727" y="8978"/>
                    </a:lnTo>
                    <a:cubicBezTo>
                      <a:pt x="1799" y="8918"/>
                      <a:pt x="1882" y="8871"/>
                      <a:pt x="1977" y="8823"/>
                    </a:cubicBezTo>
                    <a:lnTo>
                      <a:pt x="3013" y="8454"/>
                    </a:lnTo>
                    <a:cubicBezTo>
                      <a:pt x="3728" y="9371"/>
                      <a:pt x="4466" y="10002"/>
                      <a:pt x="5192" y="10299"/>
                    </a:cubicBezTo>
                    <a:cubicBezTo>
                      <a:pt x="5204" y="10311"/>
                      <a:pt x="5240" y="10311"/>
                      <a:pt x="5252" y="10311"/>
                    </a:cubicBezTo>
                    <a:cubicBezTo>
                      <a:pt x="5263" y="10311"/>
                      <a:pt x="5299" y="10311"/>
                      <a:pt x="5311" y="10299"/>
                    </a:cubicBezTo>
                    <a:cubicBezTo>
                      <a:pt x="5764" y="10121"/>
                      <a:pt x="6216" y="9811"/>
                      <a:pt x="6668" y="9395"/>
                    </a:cubicBezTo>
                    <a:cubicBezTo>
                      <a:pt x="6728" y="9335"/>
                      <a:pt x="6740" y="9228"/>
                      <a:pt x="6668" y="9156"/>
                    </a:cubicBezTo>
                    <a:cubicBezTo>
                      <a:pt x="6636" y="9124"/>
                      <a:pt x="6590" y="9102"/>
                      <a:pt x="6543" y="9102"/>
                    </a:cubicBezTo>
                    <a:cubicBezTo>
                      <a:pt x="6503" y="9102"/>
                      <a:pt x="6463" y="9118"/>
                      <a:pt x="6430" y="9156"/>
                    </a:cubicBezTo>
                    <a:cubicBezTo>
                      <a:pt x="6025" y="9525"/>
                      <a:pt x="5644" y="9811"/>
                      <a:pt x="5252" y="9966"/>
                    </a:cubicBezTo>
                    <a:cubicBezTo>
                      <a:pt x="4478" y="9633"/>
                      <a:pt x="3811" y="8930"/>
                      <a:pt x="3347" y="8347"/>
                    </a:cubicBezTo>
                    <a:lnTo>
                      <a:pt x="3799" y="8204"/>
                    </a:lnTo>
                    <a:cubicBezTo>
                      <a:pt x="4132" y="8085"/>
                      <a:pt x="4370" y="7751"/>
                      <a:pt x="4370" y="7382"/>
                    </a:cubicBezTo>
                    <a:lnTo>
                      <a:pt x="4370" y="6811"/>
                    </a:lnTo>
                    <a:cubicBezTo>
                      <a:pt x="4656" y="6918"/>
                      <a:pt x="4954" y="6978"/>
                      <a:pt x="5263" y="6978"/>
                    </a:cubicBezTo>
                    <a:cubicBezTo>
                      <a:pt x="5585" y="6978"/>
                      <a:pt x="5883" y="6918"/>
                      <a:pt x="6156" y="6811"/>
                    </a:cubicBezTo>
                    <a:lnTo>
                      <a:pt x="6156" y="7382"/>
                    </a:lnTo>
                    <a:cubicBezTo>
                      <a:pt x="6156" y="7751"/>
                      <a:pt x="6395" y="8085"/>
                      <a:pt x="6740" y="8204"/>
                    </a:cubicBezTo>
                    <a:lnTo>
                      <a:pt x="7192" y="8347"/>
                    </a:lnTo>
                    <a:cubicBezTo>
                      <a:pt x="7097" y="8466"/>
                      <a:pt x="7014" y="8573"/>
                      <a:pt x="6907" y="8692"/>
                    </a:cubicBezTo>
                    <a:cubicBezTo>
                      <a:pt x="6847" y="8763"/>
                      <a:pt x="6847" y="8871"/>
                      <a:pt x="6918" y="8930"/>
                    </a:cubicBezTo>
                    <a:cubicBezTo>
                      <a:pt x="6954" y="8954"/>
                      <a:pt x="6990" y="8978"/>
                      <a:pt x="7026" y="8978"/>
                    </a:cubicBezTo>
                    <a:cubicBezTo>
                      <a:pt x="7073" y="8978"/>
                      <a:pt x="7109" y="8954"/>
                      <a:pt x="7145" y="8918"/>
                    </a:cubicBezTo>
                    <a:cubicBezTo>
                      <a:pt x="7264" y="8787"/>
                      <a:pt x="7383" y="8633"/>
                      <a:pt x="7502" y="8490"/>
                    </a:cubicBezTo>
                    <a:lnTo>
                      <a:pt x="8538" y="8859"/>
                    </a:lnTo>
                    <a:cubicBezTo>
                      <a:pt x="8645" y="8883"/>
                      <a:pt x="8740" y="8942"/>
                      <a:pt x="8812" y="9002"/>
                    </a:cubicBezTo>
                    <a:lnTo>
                      <a:pt x="8038" y="9656"/>
                    </a:lnTo>
                    <a:cubicBezTo>
                      <a:pt x="7847" y="9823"/>
                      <a:pt x="7740" y="10061"/>
                      <a:pt x="7740" y="10311"/>
                    </a:cubicBezTo>
                    <a:lnTo>
                      <a:pt x="7740" y="11038"/>
                    </a:lnTo>
                    <a:cubicBezTo>
                      <a:pt x="7740" y="11133"/>
                      <a:pt x="7811" y="11204"/>
                      <a:pt x="7895" y="11204"/>
                    </a:cubicBezTo>
                    <a:cubicBezTo>
                      <a:pt x="7990" y="11204"/>
                      <a:pt x="8061" y="11133"/>
                      <a:pt x="8061" y="11038"/>
                    </a:cubicBezTo>
                    <a:lnTo>
                      <a:pt x="8061" y="10311"/>
                    </a:lnTo>
                    <a:cubicBezTo>
                      <a:pt x="8061" y="10145"/>
                      <a:pt x="8133" y="10002"/>
                      <a:pt x="8252" y="9918"/>
                    </a:cubicBezTo>
                    <a:lnTo>
                      <a:pt x="9014" y="9264"/>
                    </a:lnTo>
                    <a:cubicBezTo>
                      <a:pt x="9085" y="9395"/>
                      <a:pt x="9133" y="9537"/>
                      <a:pt x="9133" y="9692"/>
                    </a:cubicBezTo>
                    <a:lnTo>
                      <a:pt x="9133" y="11049"/>
                    </a:lnTo>
                    <a:cubicBezTo>
                      <a:pt x="9133" y="11133"/>
                      <a:pt x="9204" y="11204"/>
                      <a:pt x="9300" y="11204"/>
                    </a:cubicBezTo>
                    <a:cubicBezTo>
                      <a:pt x="9383" y="11204"/>
                      <a:pt x="9466" y="11133"/>
                      <a:pt x="9466" y="11049"/>
                    </a:cubicBezTo>
                    <a:lnTo>
                      <a:pt x="9466" y="10633"/>
                    </a:lnTo>
                    <a:cubicBezTo>
                      <a:pt x="9681" y="10514"/>
                      <a:pt x="10193" y="10216"/>
                      <a:pt x="10359" y="9704"/>
                    </a:cubicBezTo>
                    <a:cubicBezTo>
                      <a:pt x="10490" y="9240"/>
                      <a:pt x="10359" y="8930"/>
                      <a:pt x="10228" y="8585"/>
                    </a:cubicBezTo>
                    <a:cubicBezTo>
                      <a:pt x="10085" y="8287"/>
                      <a:pt x="9955" y="7966"/>
                      <a:pt x="9955" y="7430"/>
                    </a:cubicBezTo>
                    <a:cubicBezTo>
                      <a:pt x="9966" y="6716"/>
                      <a:pt x="9812" y="6382"/>
                      <a:pt x="9657" y="6073"/>
                    </a:cubicBezTo>
                    <a:cubicBezTo>
                      <a:pt x="9585" y="5918"/>
                      <a:pt x="9526" y="5787"/>
                      <a:pt x="9466" y="5608"/>
                    </a:cubicBezTo>
                    <a:cubicBezTo>
                      <a:pt x="9395" y="5346"/>
                      <a:pt x="9395" y="5120"/>
                      <a:pt x="9395" y="4882"/>
                    </a:cubicBezTo>
                    <a:cubicBezTo>
                      <a:pt x="9395" y="4596"/>
                      <a:pt x="9395" y="4311"/>
                      <a:pt x="9276" y="3941"/>
                    </a:cubicBezTo>
                    <a:cubicBezTo>
                      <a:pt x="9193" y="3680"/>
                      <a:pt x="9097" y="3513"/>
                      <a:pt x="8990" y="3334"/>
                    </a:cubicBezTo>
                    <a:cubicBezTo>
                      <a:pt x="8835" y="3096"/>
                      <a:pt x="8704" y="2870"/>
                      <a:pt x="8645" y="2382"/>
                    </a:cubicBezTo>
                    <a:cubicBezTo>
                      <a:pt x="8538" y="1489"/>
                      <a:pt x="7978" y="917"/>
                      <a:pt x="7526" y="596"/>
                    </a:cubicBezTo>
                    <a:cubicBezTo>
                      <a:pt x="7026" y="239"/>
                      <a:pt x="6395" y="0"/>
                      <a:pt x="5918" y="0"/>
                    </a:cubicBezTo>
                    <a:cubicBezTo>
                      <a:pt x="5704" y="0"/>
                      <a:pt x="5502" y="48"/>
                      <a:pt x="5359" y="143"/>
                    </a:cubicBezTo>
                    <a:cubicBezTo>
                      <a:pt x="5329" y="167"/>
                      <a:pt x="5290" y="179"/>
                      <a:pt x="5252" y="179"/>
                    </a:cubicBezTo>
                    <a:cubicBezTo>
                      <a:pt x="5213" y="179"/>
                      <a:pt x="5174" y="167"/>
                      <a:pt x="5144" y="143"/>
                    </a:cubicBezTo>
                    <a:cubicBezTo>
                      <a:pt x="5002" y="48"/>
                      <a:pt x="4811" y="0"/>
                      <a:pt x="4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1653;p60">
              <a:extLst>
                <a:ext uri="{FF2B5EF4-FFF2-40B4-BE49-F238E27FC236}">
                  <a16:creationId xmlns:a16="http://schemas.microsoft.com/office/drawing/2014/main" id="{EC08AE10-803D-477B-83BF-A2905292A178}"/>
                </a:ext>
              </a:extLst>
            </p:cNvPr>
            <p:cNvGrpSpPr/>
            <p:nvPr/>
          </p:nvGrpSpPr>
          <p:grpSpPr>
            <a:xfrm>
              <a:off x="6306743" y="2571747"/>
              <a:ext cx="530206" cy="676406"/>
              <a:chOff x="7575787" y="3329955"/>
              <a:chExt cx="295384" cy="376834"/>
            </a:xfrm>
            <a:solidFill>
              <a:schemeClr val="tx2"/>
            </a:solidFill>
          </p:grpSpPr>
          <p:sp>
            <p:nvSpPr>
              <p:cNvPr id="28" name="Google Shape;11654;p60">
                <a:extLst>
                  <a:ext uri="{FF2B5EF4-FFF2-40B4-BE49-F238E27FC236}">
                    <a16:creationId xmlns:a16="http://schemas.microsoft.com/office/drawing/2014/main" id="{DDBF3750-7D49-4F0B-9474-1CE3CEF44B71}"/>
                  </a:ext>
                </a:extLst>
              </p:cNvPr>
              <p:cNvSpPr/>
              <p:nvPr/>
            </p:nvSpPr>
            <p:spPr>
              <a:xfrm>
                <a:off x="7682549" y="3453666"/>
                <a:ext cx="11341" cy="17392"/>
              </a:xfrm>
              <a:custGeom>
                <a:avLst/>
                <a:gdLst/>
                <a:ahLst/>
                <a:cxnLst/>
                <a:rect l="l" t="t" r="r" b="b"/>
                <a:pathLst>
                  <a:path w="358" h="549" extrusionOk="0">
                    <a:moveTo>
                      <a:pt x="179" y="1"/>
                    </a:moveTo>
                    <a:cubicBezTo>
                      <a:pt x="83" y="1"/>
                      <a:pt x="0" y="72"/>
                      <a:pt x="0" y="179"/>
                    </a:cubicBezTo>
                    <a:lnTo>
                      <a:pt x="0" y="370"/>
                    </a:lnTo>
                    <a:cubicBezTo>
                      <a:pt x="0" y="465"/>
                      <a:pt x="72" y="549"/>
                      <a:pt x="179" y="549"/>
                    </a:cubicBezTo>
                    <a:cubicBezTo>
                      <a:pt x="274" y="549"/>
                      <a:pt x="357" y="477"/>
                      <a:pt x="357" y="370"/>
                    </a:cubicBezTo>
                    <a:lnTo>
                      <a:pt x="357" y="179"/>
                    </a:lnTo>
                    <a:cubicBezTo>
                      <a:pt x="357" y="72"/>
                      <a:pt x="262"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655;p60">
                <a:extLst>
                  <a:ext uri="{FF2B5EF4-FFF2-40B4-BE49-F238E27FC236}">
                    <a16:creationId xmlns:a16="http://schemas.microsoft.com/office/drawing/2014/main" id="{74585697-5EA8-4313-8463-2CEAA1EFFC3A}"/>
                  </a:ext>
                </a:extLst>
              </p:cNvPr>
              <p:cNvSpPr/>
              <p:nvPr/>
            </p:nvSpPr>
            <p:spPr>
              <a:xfrm>
                <a:off x="7753068" y="3453666"/>
                <a:ext cx="11341" cy="17392"/>
              </a:xfrm>
              <a:custGeom>
                <a:avLst/>
                <a:gdLst/>
                <a:ahLst/>
                <a:cxnLst/>
                <a:rect l="l" t="t" r="r" b="b"/>
                <a:pathLst>
                  <a:path w="358" h="549" extrusionOk="0">
                    <a:moveTo>
                      <a:pt x="179" y="1"/>
                    </a:moveTo>
                    <a:cubicBezTo>
                      <a:pt x="96" y="1"/>
                      <a:pt x="1" y="72"/>
                      <a:pt x="1" y="179"/>
                    </a:cubicBezTo>
                    <a:lnTo>
                      <a:pt x="1" y="370"/>
                    </a:lnTo>
                    <a:cubicBezTo>
                      <a:pt x="1" y="465"/>
                      <a:pt x="72" y="549"/>
                      <a:pt x="179" y="549"/>
                    </a:cubicBezTo>
                    <a:cubicBezTo>
                      <a:pt x="286" y="549"/>
                      <a:pt x="358" y="477"/>
                      <a:pt x="358" y="370"/>
                    </a:cubicBezTo>
                    <a:lnTo>
                      <a:pt x="358" y="179"/>
                    </a:lnTo>
                    <a:cubicBezTo>
                      <a:pt x="358" y="72"/>
                      <a:pt x="274"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656;p60">
                <a:extLst>
                  <a:ext uri="{FF2B5EF4-FFF2-40B4-BE49-F238E27FC236}">
                    <a16:creationId xmlns:a16="http://schemas.microsoft.com/office/drawing/2014/main" id="{FDE99D32-9B20-4530-9A70-D09804480D4B}"/>
                  </a:ext>
                </a:extLst>
              </p:cNvPr>
              <p:cNvSpPr/>
              <p:nvPr/>
            </p:nvSpPr>
            <p:spPr>
              <a:xfrm>
                <a:off x="7699149" y="3494691"/>
                <a:ext cx="47932" cy="17487"/>
              </a:xfrm>
              <a:custGeom>
                <a:avLst/>
                <a:gdLst/>
                <a:ahLst/>
                <a:cxnLst/>
                <a:rect l="l" t="t" r="r" b="b"/>
                <a:pathLst>
                  <a:path w="1513" h="552" extrusionOk="0">
                    <a:moveTo>
                      <a:pt x="1328" y="1"/>
                    </a:moveTo>
                    <a:cubicBezTo>
                      <a:pt x="1283" y="1"/>
                      <a:pt x="1238" y="21"/>
                      <a:pt x="1203" y="63"/>
                    </a:cubicBezTo>
                    <a:cubicBezTo>
                      <a:pt x="1131" y="123"/>
                      <a:pt x="976" y="194"/>
                      <a:pt x="762" y="194"/>
                    </a:cubicBezTo>
                    <a:cubicBezTo>
                      <a:pt x="536" y="194"/>
                      <a:pt x="393" y="123"/>
                      <a:pt x="333" y="63"/>
                    </a:cubicBezTo>
                    <a:cubicBezTo>
                      <a:pt x="301" y="25"/>
                      <a:pt x="260" y="9"/>
                      <a:pt x="219" y="9"/>
                    </a:cubicBezTo>
                    <a:cubicBezTo>
                      <a:pt x="171" y="9"/>
                      <a:pt x="122" y="31"/>
                      <a:pt x="83" y="63"/>
                    </a:cubicBezTo>
                    <a:cubicBezTo>
                      <a:pt x="0" y="135"/>
                      <a:pt x="24" y="242"/>
                      <a:pt x="83" y="313"/>
                    </a:cubicBezTo>
                    <a:cubicBezTo>
                      <a:pt x="226" y="456"/>
                      <a:pt x="476" y="551"/>
                      <a:pt x="762" y="551"/>
                    </a:cubicBezTo>
                    <a:cubicBezTo>
                      <a:pt x="1048" y="551"/>
                      <a:pt x="1298" y="456"/>
                      <a:pt x="1453" y="313"/>
                    </a:cubicBezTo>
                    <a:cubicBezTo>
                      <a:pt x="1512" y="242"/>
                      <a:pt x="1512" y="123"/>
                      <a:pt x="1453" y="63"/>
                    </a:cubicBezTo>
                    <a:cubicBezTo>
                      <a:pt x="1417" y="21"/>
                      <a:pt x="1372" y="1"/>
                      <a:pt x="132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657;p60">
                <a:extLst>
                  <a:ext uri="{FF2B5EF4-FFF2-40B4-BE49-F238E27FC236}">
                    <a16:creationId xmlns:a16="http://schemas.microsoft.com/office/drawing/2014/main" id="{8A98DD8C-9EA3-4620-A1CF-EDE612478C18}"/>
                  </a:ext>
                </a:extLst>
              </p:cNvPr>
              <p:cNvSpPr/>
              <p:nvPr/>
            </p:nvSpPr>
            <p:spPr>
              <a:xfrm>
                <a:off x="7575787" y="3329955"/>
                <a:ext cx="295384" cy="376834"/>
              </a:xfrm>
              <a:custGeom>
                <a:avLst/>
                <a:gdLst/>
                <a:ahLst/>
                <a:cxnLst/>
                <a:rect l="l" t="t" r="r" b="b"/>
                <a:pathLst>
                  <a:path w="9324" h="11895" extrusionOk="0">
                    <a:moveTo>
                      <a:pt x="4656" y="334"/>
                    </a:moveTo>
                    <a:cubicBezTo>
                      <a:pt x="5835" y="334"/>
                      <a:pt x="6859" y="929"/>
                      <a:pt x="7454" y="1834"/>
                    </a:cubicBezTo>
                    <a:lnTo>
                      <a:pt x="7335" y="3156"/>
                    </a:lnTo>
                    <a:cubicBezTo>
                      <a:pt x="6049" y="2025"/>
                      <a:pt x="4454" y="1882"/>
                      <a:pt x="4394" y="1858"/>
                    </a:cubicBezTo>
                    <a:cubicBezTo>
                      <a:pt x="4335" y="1858"/>
                      <a:pt x="4275" y="1882"/>
                      <a:pt x="4239" y="1941"/>
                    </a:cubicBezTo>
                    <a:cubicBezTo>
                      <a:pt x="4215" y="2001"/>
                      <a:pt x="4204" y="2060"/>
                      <a:pt x="4227" y="2108"/>
                    </a:cubicBezTo>
                    <a:lnTo>
                      <a:pt x="4406" y="2549"/>
                    </a:lnTo>
                    <a:cubicBezTo>
                      <a:pt x="3394" y="2406"/>
                      <a:pt x="2453" y="2060"/>
                      <a:pt x="1894" y="1810"/>
                    </a:cubicBezTo>
                    <a:cubicBezTo>
                      <a:pt x="2477" y="929"/>
                      <a:pt x="3501" y="334"/>
                      <a:pt x="4656" y="334"/>
                    </a:cubicBezTo>
                    <a:close/>
                    <a:moveTo>
                      <a:pt x="6882" y="3251"/>
                    </a:moveTo>
                    <a:cubicBezTo>
                      <a:pt x="7025" y="3358"/>
                      <a:pt x="7156" y="3477"/>
                      <a:pt x="7299" y="3608"/>
                    </a:cubicBezTo>
                    <a:lnTo>
                      <a:pt x="7275" y="3715"/>
                    </a:lnTo>
                    <a:lnTo>
                      <a:pt x="7073" y="3715"/>
                    </a:lnTo>
                    <a:cubicBezTo>
                      <a:pt x="6966" y="3715"/>
                      <a:pt x="6882" y="3620"/>
                      <a:pt x="6882" y="3513"/>
                    </a:cubicBezTo>
                    <a:lnTo>
                      <a:pt x="6882" y="3251"/>
                    </a:lnTo>
                    <a:close/>
                    <a:moveTo>
                      <a:pt x="2037" y="2251"/>
                    </a:moveTo>
                    <a:cubicBezTo>
                      <a:pt x="2691" y="2513"/>
                      <a:pt x="3644" y="2834"/>
                      <a:pt x="4644" y="2918"/>
                    </a:cubicBezTo>
                    <a:cubicBezTo>
                      <a:pt x="4704" y="2918"/>
                      <a:pt x="4763" y="2906"/>
                      <a:pt x="4811" y="2846"/>
                    </a:cubicBezTo>
                    <a:cubicBezTo>
                      <a:pt x="4835" y="2799"/>
                      <a:pt x="4858" y="2727"/>
                      <a:pt x="4823" y="2679"/>
                    </a:cubicBezTo>
                    <a:lnTo>
                      <a:pt x="4644" y="2251"/>
                    </a:lnTo>
                    <a:lnTo>
                      <a:pt x="4644" y="2251"/>
                    </a:lnTo>
                    <a:cubicBezTo>
                      <a:pt x="5049" y="2322"/>
                      <a:pt x="5787" y="2513"/>
                      <a:pt x="6537" y="2977"/>
                    </a:cubicBezTo>
                    <a:lnTo>
                      <a:pt x="6537" y="3489"/>
                    </a:lnTo>
                    <a:cubicBezTo>
                      <a:pt x="6537" y="3787"/>
                      <a:pt x="6775" y="4037"/>
                      <a:pt x="7085" y="4037"/>
                    </a:cubicBezTo>
                    <a:lnTo>
                      <a:pt x="7371" y="4037"/>
                    </a:lnTo>
                    <a:cubicBezTo>
                      <a:pt x="7454" y="4037"/>
                      <a:pt x="7537" y="4061"/>
                      <a:pt x="7597" y="4120"/>
                    </a:cubicBezTo>
                    <a:cubicBezTo>
                      <a:pt x="7656" y="4180"/>
                      <a:pt x="7680" y="4275"/>
                      <a:pt x="7668" y="4346"/>
                    </a:cubicBezTo>
                    <a:cubicBezTo>
                      <a:pt x="7656" y="4501"/>
                      <a:pt x="7514" y="4620"/>
                      <a:pt x="7359" y="4620"/>
                    </a:cubicBezTo>
                    <a:lnTo>
                      <a:pt x="7275" y="4620"/>
                    </a:lnTo>
                    <a:lnTo>
                      <a:pt x="7275" y="4596"/>
                    </a:lnTo>
                    <a:cubicBezTo>
                      <a:pt x="7275" y="4513"/>
                      <a:pt x="7204" y="4418"/>
                      <a:pt x="7097" y="4418"/>
                    </a:cubicBezTo>
                    <a:cubicBezTo>
                      <a:pt x="7013" y="4418"/>
                      <a:pt x="6918" y="4501"/>
                      <a:pt x="6918" y="4596"/>
                    </a:cubicBezTo>
                    <a:cubicBezTo>
                      <a:pt x="6918" y="5835"/>
                      <a:pt x="5906" y="6847"/>
                      <a:pt x="4680" y="6847"/>
                    </a:cubicBezTo>
                    <a:cubicBezTo>
                      <a:pt x="3442" y="6847"/>
                      <a:pt x="2430" y="5835"/>
                      <a:pt x="2430" y="4596"/>
                    </a:cubicBezTo>
                    <a:cubicBezTo>
                      <a:pt x="2430" y="4513"/>
                      <a:pt x="2358" y="4418"/>
                      <a:pt x="2251" y="4418"/>
                    </a:cubicBezTo>
                    <a:cubicBezTo>
                      <a:pt x="2156" y="4418"/>
                      <a:pt x="2072" y="4501"/>
                      <a:pt x="2072" y="4596"/>
                    </a:cubicBezTo>
                    <a:lnTo>
                      <a:pt x="2072" y="4620"/>
                    </a:lnTo>
                    <a:lnTo>
                      <a:pt x="1965" y="4620"/>
                    </a:lnTo>
                    <a:cubicBezTo>
                      <a:pt x="1882" y="4620"/>
                      <a:pt x="1799" y="4584"/>
                      <a:pt x="1739" y="4525"/>
                    </a:cubicBezTo>
                    <a:cubicBezTo>
                      <a:pt x="1679" y="4465"/>
                      <a:pt x="1656" y="4382"/>
                      <a:pt x="1668" y="4299"/>
                    </a:cubicBezTo>
                    <a:cubicBezTo>
                      <a:pt x="1679" y="4168"/>
                      <a:pt x="1822" y="4049"/>
                      <a:pt x="1977" y="4049"/>
                    </a:cubicBezTo>
                    <a:lnTo>
                      <a:pt x="2239" y="4049"/>
                    </a:lnTo>
                    <a:cubicBezTo>
                      <a:pt x="2537" y="4049"/>
                      <a:pt x="2787" y="3811"/>
                      <a:pt x="2787" y="3501"/>
                    </a:cubicBezTo>
                    <a:lnTo>
                      <a:pt x="2787" y="3072"/>
                    </a:lnTo>
                    <a:cubicBezTo>
                      <a:pt x="2787" y="2977"/>
                      <a:pt x="2715" y="2894"/>
                      <a:pt x="2608" y="2894"/>
                    </a:cubicBezTo>
                    <a:cubicBezTo>
                      <a:pt x="2513" y="2894"/>
                      <a:pt x="2430" y="2965"/>
                      <a:pt x="2430" y="3072"/>
                    </a:cubicBezTo>
                    <a:lnTo>
                      <a:pt x="2430" y="3501"/>
                    </a:lnTo>
                    <a:cubicBezTo>
                      <a:pt x="2430" y="3608"/>
                      <a:pt x="2334" y="3692"/>
                      <a:pt x="2239" y="3692"/>
                    </a:cubicBezTo>
                    <a:lnTo>
                      <a:pt x="2037" y="3692"/>
                    </a:lnTo>
                    <a:lnTo>
                      <a:pt x="2037" y="2251"/>
                    </a:lnTo>
                    <a:close/>
                    <a:moveTo>
                      <a:pt x="1703" y="2120"/>
                    </a:moveTo>
                    <a:lnTo>
                      <a:pt x="1703" y="3763"/>
                    </a:lnTo>
                    <a:cubicBezTo>
                      <a:pt x="1501" y="3858"/>
                      <a:pt x="1358" y="4049"/>
                      <a:pt x="1322" y="4275"/>
                    </a:cubicBezTo>
                    <a:cubicBezTo>
                      <a:pt x="1310" y="4454"/>
                      <a:pt x="1370" y="4632"/>
                      <a:pt x="1489" y="4763"/>
                    </a:cubicBezTo>
                    <a:cubicBezTo>
                      <a:pt x="1608" y="4894"/>
                      <a:pt x="1787" y="4977"/>
                      <a:pt x="1965" y="4977"/>
                    </a:cubicBezTo>
                    <a:lnTo>
                      <a:pt x="2096" y="4977"/>
                    </a:lnTo>
                    <a:cubicBezTo>
                      <a:pt x="2203" y="5704"/>
                      <a:pt x="2608" y="6347"/>
                      <a:pt x="3192" y="6740"/>
                    </a:cubicBezTo>
                    <a:lnTo>
                      <a:pt x="3192" y="7561"/>
                    </a:lnTo>
                    <a:cubicBezTo>
                      <a:pt x="3192" y="7644"/>
                      <a:pt x="3168" y="7716"/>
                      <a:pt x="3120" y="7763"/>
                    </a:cubicBezTo>
                    <a:lnTo>
                      <a:pt x="2822" y="7502"/>
                    </a:lnTo>
                    <a:cubicBezTo>
                      <a:pt x="1858" y="6680"/>
                      <a:pt x="1298" y="5489"/>
                      <a:pt x="1298" y="4215"/>
                    </a:cubicBezTo>
                    <a:lnTo>
                      <a:pt x="1298" y="3692"/>
                    </a:lnTo>
                    <a:cubicBezTo>
                      <a:pt x="1298" y="3132"/>
                      <a:pt x="1441" y="2596"/>
                      <a:pt x="1703" y="2120"/>
                    </a:cubicBezTo>
                    <a:close/>
                    <a:moveTo>
                      <a:pt x="7752" y="2406"/>
                    </a:moveTo>
                    <a:cubicBezTo>
                      <a:pt x="7918" y="2799"/>
                      <a:pt x="8025" y="3239"/>
                      <a:pt x="8025" y="3692"/>
                    </a:cubicBezTo>
                    <a:lnTo>
                      <a:pt x="8025" y="4215"/>
                    </a:lnTo>
                    <a:cubicBezTo>
                      <a:pt x="8025" y="5477"/>
                      <a:pt x="7478" y="6692"/>
                      <a:pt x="6490" y="7502"/>
                    </a:cubicBezTo>
                    <a:lnTo>
                      <a:pt x="6192" y="7763"/>
                    </a:lnTo>
                    <a:cubicBezTo>
                      <a:pt x="6168" y="7704"/>
                      <a:pt x="6132" y="7621"/>
                      <a:pt x="6132" y="7561"/>
                    </a:cubicBezTo>
                    <a:lnTo>
                      <a:pt x="6132" y="7430"/>
                    </a:lnTo>
                    <a:cubicBezTo>
                      <a:pt x="6132" y="7347"/>
                      <a:pt x="6061" y="7251"/>
                      <a:pt x="5954" y="7251"/>
                    </a:cubicBezTo>
                    <a:cubicBezTo>
                      <a:pt x="5870" y="7251"/>
                      <a:pt x="5775" y="7323"/>
                      <a:pt x="5775" y="7430"/>
                    </a:cubicBezTo>
                    <a:lnTo>
                      <a:pt x="5775" y="7561"/>
                    </a:lnTo>
                    <a:cubicBezTo>
                      <a:pt x="5775" y="7716"/>
                      <a:pt x="5823" y="7859"/>
                      <a:pt x="5906" y="8002"/>
                    </a:cubicBezTo>
                    <a:lnTo>
                      <a:pt x="4644" y="9073"/>
                    </a:lnTo>
                    <a:lnTo>
                      <a:pt x="3382" y="8002"/>
                    </a:lnTo>
                    <a:cubicBezTo>
                      <a:pt x="3465" y="7883"/>
                      <a:pt x="3513" y="7728"/>
                      <a:pt x="3513" y="7561"/>
                    </a:cubicBezTo>
                    <a:lnTo>
                      <a:pt x="3513" y="6966"/>
                    </a:lnTo>
                    <a:cubicBezTo>
                      <a:pt x="3858" y="7132"/>
                      <a:pt x="4239" y="7228"/>
                      <a:pt x="4644" y="7228"/>
                    </a:cubicBezTo>
                    <a:cubicBezTo>
                      <a:pt x="5954" y="7228"/>
                      <a:pt x="7037" y="6251"/>
                      <a:pt x="7216" y="4989"/>
                    </a:cubicBezTo>
                    <a:lnTo>
                      <a:pt x="7323" y="4989"/>
                    </a:lnTo>
                    <a:cubicBezTo>
                      <a:pt x="7668" y="4989"/>
                      <a:pt x="7954" y="4739"/>
                      <a:pt x="7990" y="4406"/>
                    </a:cubicBezTo>
                    <a:cubicBezTo>
                      <a:pt x="8002" y="4227"/>
                      <a:pt x="7954" y="4049"/>
                      <a:pt x="7835" y="3918"/>
                    </a:cubicBezTo>
                    <a:cubicBezTo>
                      <a:pt x="7775" y="3858"/>
                      <a:pt x="7716" y="3811"/>
                      <a:pt x="7633" y="3775"/>
                    </a:cubicBezTo>
                    <a:lnTo>
                      <a:pt x="7752" y="2406"/>
                    </a:lnTo>
                    <a:close/>
                    <a:moveTo>
                      <a:pt x="4656" y="9454"/>
                    </a:moveTo>
                    <a:cubicBezTo>
                      <a:pt x="4763" y="9454"/>
                      <a:pt x="4858" y="9549"/>
                      <a:pt x="4858" y="9645"/>
                    </a:cubicBezTo>
                    <a:lnTo>
                      <a:pt x="4858" y="10026"/>
                    </a:lnTo>
                    <a:cubicBezTo>
                      <a:pt x="4858" y="10121"/>
                      <a:pt x="4763" y="10216"/>
                      <a:pt x="4656" y="10216"/>
                    </a:cubicBezTo>
                    <a:cubicBezTo>
                      <a:pt x="4561" y="10216"/>
                      <a:pt x="4466" y="10121"/>
                      <a:pt x="4466" y="10026"/>
                    </a:cubicBezTo>
                    <a:lnTo>
                      <a:pt x="4466" y="9645"/>
                    </a:lnTo>
                    <a:cubicBezTo>
                      <a:pt x="4466" y="9549"/>
                      <a:pt x="4561" y="9454"/>
                      <a:pt x="4656" y="9454"/>
                    </a:cubicBezTo>
                    <a:close/>
                    <a:moveTo>
                      <a:pt x="4644" y="1"/>
                    </a:moveTo>
                    <a:cubicBezTo>
                      <a:pt x="2608" y="1"/>
                      <a:pt x="941" y="1667"/>
                      <a:pt x="941" y="3715"/>
                    </a:cubicBezTo>
                    <a:lnTo>
                      <a:pt x="941" y="4227"/>
                    </a:lnTo>
                    <a:cubicBezTo>
                      <a:pt x="941" y="5597"/>
                      <a:pt x="1537" y="6894"/>
                      <a:pt x="2596" y="7775"/>
                    </a:cubicBezTo>
                    <a:lnTo>
                      <a:pt x="2799" y="7954"/>
                    </a:lnTo>
                    <a:lnTo>
                      <a:pt x="929" y="8502"/>
                    </a:lnTo>
                    <a:cubicBezTo>
                      <a:pt x="370" y="8668"/>
                      <a:pt x="1" y="9168"/>
                      <a:pt x="1" y="9740"/>
                    </a:cubicBezTo>
                    <a:lnTo>
                      <a:pt x="1" y="11693"/>
                    </a:lnTo>
                    <a:cubicBezTo>
                      <a:pt x="1" y="11776"/>
                      <a:pt x="72" y="11871"/>
                      <a:pt x="179" y="11871"/>
                    </a:cubicBezTo>
                    <a:cubicBezTo>
                      <a:pt x="275" y="11871"/>
                      <a:pt x="358" y="11788"/>
                      <a:pt x="358" y="11693"/>
                    </a:cubicBezTo>
                    <a:lnTo>
                      <a:pt x="358" y="9740"/>
                    </a:lnTo>
                    <a:cubicBezTo>
                      <a:pt x="358" y="9609"/>
                      <a:pt x="394" y="9490"/>
                      <a:pt x="429" y="9383"/>
                    </a:cubicBezTo>
                    <a:lnTo>
                      <a:pt x="1489" y="10299"/>
                    </a:lnTo>
                    <a:cubicBezTo>
                      <a:pt x="1608" y="10407"/>
                      <a:pt x="1679" y="10573"/>
                      <a:pt x="1679" y="10740"/>
                    </a:cubicBezTo>
                    <a:lnTo>
                      <a:pt x="1679" y="11704"/>
                    </a:lnTo>
                    <a:cubicBezTo>
                      <a:pt x="1679" y="11788"/>
                      <a:pt x="1763" y="11883"/>
                      <a:pt x="1858" y="11883"/>
                    </a:cubicBezTo>
                    <a:cubicBezTo>
                      <a:pt x="1953" y="11883"/>
                      <a:pt x="2037" y="11812"/>
                      <a:pt x="2037" y="11704"/>
                    </a:cubicBezTo>
                    <a:lnTo>
                      <a:pt x="2037" y="10740"/>
                    </a:lnTo>
                    <a:cubicBezTo>
                      <a:pt x="2037" y="10466"/>
                      <a:pt x="1918" y="10216"/>
                      <a:pt x="1727" y="10049"/>
                    </a:cubicBezTo>
                    <a:lnTo>
                      <a:pt x="644" y="9097"/>
                    </a:lnTo>
                    <a:cubicBezTo>
                      <a:pt x="751" y="8978"/>
                      <a:pt x="894" y="8895"/>
                      <a:pt x="1048" y="8847"/>
                    </a:cubicBezTo>
                    <a:lnTo>
                      <a:pt x="3013" y="8264"/>
                    </a:lnTo>
                    <a:cubicBezTo>
                      <a:pt x="3049" y="8252"/>
                      <a:pt x="3084" y="8240"/>
                      <a:pt x="3132" y="8216"/>
                    </a:cubicBezTo>
                    <a:lnTo>
                      <a:pt x="4323" y="9228"/>
                    </a:lnTo>
                    <a:cubicBezTo>
                      <a:pt x="4180" y="9335"/>
                      <a:pt x="4108" y="9490"/>
                      <a:pt x="4108" y="9668"/>
                    </a:cubicBezTo>
                    <a:lnTo>
                      <a:pt x="4108" y="10038"/>
                    </a:lnTo>
                    <a:cubicBezTo>
                      <a:pt x="4108" y="10276"/>
                      <a:pt x="4263" y="10478"/>
                      <a:pt x="4477" y="10561"/>
                    </a:cubicBezTo>
                    <a:lnTo>
                      <a:pt x="4477" y="11716"/>
                    </a:lnTo>
                    <a:cubicBezTo>
                      <a:pt x="4477" y="11812"/>
                      <a:pt x="4561" y="11895"/>
                      <a:pt x="4656" y="11895"/>
                    </a:cubicBezTo>
                    <a:cubicBezTo>
                      <a:pt x="4751" y="11895"/>
                      <a:pt x="4835" y="11823"/>
                      <a:pt x="4835" y="11716"/>
                    </a:cubicBezTo>
                    <a:lnTo>
                      <a:pt x="4835" y="10561"/>
                    </a:lnTo>
                    <a:cubicBezTo>
                      <a:pt x="5061" y="10478"/>
                      <a:pt x="5216" y="10276"/>
                      <a:pt x="5216" y="10038"/>
                    </a:cubicBezTo>
                    <a:lnTo>
                      <a:pt x="5216" y="9668"/>
                    </a:lnTo>
                    <a:cubicBezTo>
                      <a:pt x="5216" y="9490"/>
                      <a:pt x="5132" y="9335"/>
                      <a:pt x="5001" y="9228"/>
                    </a:cubicBezTo>
                    <a:lnTo>
                      <a:pt x="6192" y="8216"/>
                    </a:lnTo>
                    <a:cubicBezTo>
                      <a:pt x="6240" y="8240"/>
                      <a:pt x="6263" y="8252"/>
                      <a:pt x="6311" y="8264"/>
                    </a:cubicBezTo>
                    <a:lnTo>
                      <a:pt x="8276" y="8847"/>
                    </a:lnTo>
                    <a:cubicBezTo>
                      <a:pt x="8442" y="8895"/>
                      <a:pt x="8573" y="8978"/>
                      <a:pt x="8680" y="9097"/>
                    </a:cubicBezTo>
                    <a:lnTo>
                      <a:pt x="7597" y="10049"/>
                    </a:lnTo>
                    <a:cubicBezTo>
                      <a:pt x="7394" y="10228"/>
                      <a:pt x="7275" y="10478"/>
                      <a:pt x="7275" y="10740"/>
                    </a:cubicBezTo>
                    <a:lnTo>
                      <a:pt x="7275" y="11704"/>
                    </a:lnTo>
                    <a:cubicBezTo>
                      <a:pt x="7275" y="11788"/>
                      <a:pt x="7359" y="11883"/>
                      <a:pt x="7454" y="11883"/>
                    </a:cubicBezTo>
                    <a:cubicBezTo>
                      <a:pt x="7549" y="11883"/>
                      <a:pt x="7633" y="11812"/>
                      <a:pt x="7633" y="11704"/>
                    </a:cubicBezTo>
                    <a:lnTo>
                      <a:pt x="7633" y="10740"/>
                    </a:lnTo>
                    <a:cubicBezTo>
                      <a:pt x="7633" y="10573"/>
                      <a:pt x="7716" y="10407"/>
                      <a:pt x="7835" y="10299"/>
                    </a:cubicBezTo>
                    <a:lnTo>
                      <a:pt x="8883" y="9383"/>
                    </a:lnTo>
                    <a:cubicBezTo>
                      <a:pt x="8930" y="9502"/>
                      <a:pt x="8966" y="9621"/>
                      <a:pt x="8966" y="9740"/>
                    </a:cubicBezTo>
                    <a:lnTo>
                      <a:pt x="8966" y="11693"/>
                    </a:lnTo>
                    <a:cubicBezTo>
                      <a:pt x="8966" y="11776"/>
                      <a:pt x="9038" y="11871"/>
                      <a:pt x="9145" y="11871"/>
                    </a:cubicBezTo>
                    <a:cubicBezTo>
                      <a:pt x="9228" y="11871"/>
                      <a:pt x="9323" y="11788"/>
                      <a:pt x="9323" y="11693"/>
                    </a:cubicBezTo>
                    <a:lnTo>
                      <a:pt x="9323" y="9740"/>
                    </a:lnTo>
                    <a:cubicBezTo>
                      <a:pt x="9299" y="9168"/>
                      <a:pt x="8918" y="8668"/>
                      <a:pt x="8371" y="8502"/>
                    </a:cubicBezTo>
                    <a:lnTo>
                      <a:pt x="6490" y="7954"/>
                    </a:lnTo>
                    <a:lnTo>
                      <a:pt x="6704" y="7775"/>
                    </a:lnTo>
                    <a:cubicBezTo>
                      <a:pt x="7752" y="6894"/>
                      <a:pt x="8347" y="5597"/>
                      <a:pt x="8347" y="4227"/>
                    </a:cubicBezTo>
                    <a:lnTo>
                      <a:pt x="8347" y="3715"/>
                    </a:lnTo>
                    <a:cubicBezTo>
                      <a:pt x="8347" y="1667"/>
                      <a:pt x="6680" y="1"/>
                      <a:pt x="46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658;p60">
                <a:extLst>
                  <a:ext uri="{FF2B5EF4-FFF2-40B4-BE49-F238E27FC236}">
                    <a16:creationId xmlns:a16="http://schemas.microsoft.com/office/drawing/2014/main" id="{661DA08A-9F25-48C4-A322-74A8D317D390}"/>
                  </a:ext>
                </a:extLst>
              </p:cNvPr>
              <p:cNvSpPr/>
              <p:nvPr/>
            </p:nvSpPr>
            <p:spPr>
              <a:xfrm>
                <a:off x="7676118" y="3435576"/>
                <a:ext cx="23412" cy="11341"/>
              </a:xfrm>
              <a:custGeom>
                <a:avLst/>
                <a:gdLst/>
                <a:ahLst/>
                <a:cxnLst/>
                <a:rect l="l" t="t" r="r" b="b"/>
                <a:pathLst>
                  <a:path w="739" h="358" extrusionOk="0">
                    <a:moveTo>
                      <a:pt x="179" y="0"/>
                    </a:moveTo>
                    <a:cubicBezTo>
                      <a:pt x="96" y="0"/>
                      <a:pt x="1" y="84"/>
                      <a:pt x="1" y="179"/>
                    </a:cubicBezTo>
                    <a:cubicBezTo>
                      <a:pt x="1" y="274"/>
                      <a:pt x="84" y="358"/>
                      <a:pt x="179" y="358"/>
                    </a:cubicBezTo>
                    <a:lnTo>
                      <a:pt x="560" y="358"/>
                    </a:lnTo>
                    <a:cubicBezTo>
                      <a:pt x="644" y="358"/>
                      <a:pt x="739" y="286"/>
                      <a:pt x="739" y="179"/>
                    </a:cubicBezTo>
                    <a:cubicBezTo>
                      <a:pt x="739" y="84"/>
                      <a:pt x="656" y="0"/>
                      <a:pt x="5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659;p60">
                <a:extLst>
                  <a:ext uri="{FF2B5EF4-FFF2-40B4-BE49-F238E27FC236}">
                    <a16:creationId xmlns:a16="http://schemas.microsoft.com/office/drawing/2014/main" id="{27F0E4B8-5F7D-44C2-9AFD-7C524FC2D7DE}"/>
                  </a:ext>
                </a:extLst>
              </p:cNvPr>
              <p:cNvSpPr/>
              <p:nvPr/>
            </p:nvSpPr>
            <p:spPr>
              <a:xfrm>
                <a:off x="7747049" y="3435576"/>
                <a:ext cx="23031" cy="11341"/>
              </a:xfrm>
              <a:custGeom>
                <a:avLst/>
                <a:gdLst/>
                <a:ahLst/>
                <a:cxnLst/>
                <a:rect l="l" t="t" r="r" b="b"/>
                <a:pathLst>
                  <a:path w="727" h="358" extrusionOk="0">
                    <a:moveTo>
                      <a:pt x="179" y="0"/>
                    </a:moveTo>
                    <a:cubicBezTo>
                      <a:pt x="83" y="0"/>
                      <a:pt x="0" y="84"/>
                      <a:pt x="0" y="179"/>
                    </a:cubicBezTo>
                    <a:cubicBezTo>
                      <a:pt x="0" y="274"/>
                      <a:pt x="72" y="358"/>
                      <a:pt x="179" y="358"/>
                    </a:cubicBezTo>
                    <a:lnTo>
                      <a:pt x="548" y="358"/>
                    </a:lnTo>
                    <a:cubicBezTo>
                      <a:pt x="643" y="358"/>
                      <a:pt x="726" y="286"/>
                      <a:pt x="726" y="179"/>
                    </a:cubicBezTo>
                    <a:cubicBezTo>
                      <a:pt x="726" y="84"/>
                      <a:pt x="655" y="0"/>
                      <a:pt x="5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1874;p60">
              <a:extLst>
                <a:ext uri="{FF2B5EF4-FFF2-40B4-BE49-F238E27FC236}">
                  <a16:creationId xmlns:a16="http://schemas.microsoft.com/office/drawing/2014/main" id="{4D7CA796-E29A-4757-BDB3-EB80B01C8A07}"/>
                </a:ext>
              </a:extLst>
            </p:cNvPr>
            <p:cNvGrpSpPr/>
            <p:nvPr/>
          </p:nvGrpSpPr>
          <p:grpSpPr>
            <a:xfrm>
              <a:off x="4082994" y="2630234"/>
              <a:ext cx="501718" cy="641263"/>
              <a:chOff x="4897750" y="2415639"/>
              <a:chExt cx="279513" cy="357255"/>
            </a:xfrm>
            <a:solidFill>
              <a:schemeClr val="tx2"/>
            </a:solidFill>
          </p:grpSpPr>
          <p:sp>
            <p:nvSpPr>
              <p:cNvPr id="20" name="Google Shape;11875;p60">
                <a:extLst>
                  <a:ext uri="{FF2B5EF4-FFF2-40B4-BE49-F238E27FC236}">
                    <a16:creationId xmlns:a16="http://schemas.microsoft.com/office/drawing/2014/main" id="{3B6EDB6E-102C-472D-A9BF-6A04A35677A7}"/>
                  </a:ext>
                </a:extLst>
              </p:cNvPr>
              <p:cNvSpPr/>
              <p:nvPr/>
            </p:nvSpPr>
            <p:spPr>
              <a:xfrm>
                <a:off x="4964119" y="2715522"/>
                <a:ext cx="10613" cy="55472"/>
              </a:xfrm>
              <a:custGeom>
                <a:avLst/>
                <a:gdLst/>
                <a:ahLst/>
                <a:cxnLst/>
                <a:rect l="l" t="t" r="r" b="b"/>
                <a:pathLst>
                  <a:path w="335" h="1751" extrusionOk="0">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876;p60">
                <a:extLst>
                  <a:ext uri="{FF2B5EF4-FFF2-40B4-BE49-F238E27FC236}">
                    <a16:creationId xmlns:a16="http://schemas.microsoft.com/office/drawing/2014/main" id="{D0E4B402-79E6-4FA1-82BF-839C56948C6E}"/>
                  </a:ext>
                </a:extLst>
              </p:cNvPr>
              <p:cNvSpPr/>
              <p:nvPr/>
            </p:nvSpPr>
            <p:spPr>
              <a:xfrm>
                <a:off x="5098031" y="2715522"/>
                <a:ext cx="10581" cy="55472"/>
              </a:xfrm>
              <a:custGeom>
                <a:avLst/>
                <a:gdLst/>
                <a:ahLst/>
                <a:cxnLst/>
                <a:rect l="l" t="t" r="r" b="b"/>
                <a:pathLst>
                  <a:path w="334" h="1751" extrusionOk="0">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877;p60">
                <a:extLst>
                  <a:ext uri="{FF2B5EF4-FFF2-40B4-BE49-F238E27FC236}">
                    <a16:creationId xmlns:a16="http://schemas.microsoft.com/office/drawing/2014/main" id="{DCB0E4F4-F612-45AC-8622-A9AF41F57835}"/>
                  </a:ext>
                </a:extLst>
              </p:cNvPr>
              <p:cNvSpPr/>
              <p:nvPr/>
            </p:nvSpPr>
            <p:spPr>
              <a:xfrm>
                <a:off x="4897750" y="2415639"/>
                <a:ext cx="279513" cy="357255"/>
              </a:xfrm>
              <a:custGeom>
                <a:avLst/>
                <a:gdLst/>
                <a:ahLst/>
                <a:cxnLst/>
                <a:rect l="l" t="t" r="r" b="b"/>
                <a:pathLst>
                  <a:path w="8823" h="11277" extrusionOk="0">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878;p60">
                <a:extLst>
                  <a:ext uri="{FF2B5EF4-FFF2-40B4-BE49-F238E27FC236}">
                    <a16:creationId xmlns:a16="http://schemas.microsoft.com/office/drawing/2014/main" id="{12FB1057-45A5-4F3B-9078-B3445F223B4F}"/>
                  </a:ext>
                </a:extLst>
              </p:cNvPr>
              <p:cNvSpPr/>
              <p:nvPr/>
            </p:nvSpPr>
            <p:spPr>
              <a:xfrm>
                <a:off x="4997700" y="2526551"/>
                <a:ext cx="10201" cy="16252"/>
              </a:xfrm>
              <a:custGeom>
                <a:avLst/>
                <a:gdLst/>
                <a:ahLst/>
                <a:cxnLst/>
                <a:rect l="l" t="t" r="r" b="b"/>
                <a:pathLst>
                  <a:path w="322" h="513" extrusionOk="0">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879;p60">
                <a:extLst>
                  <a:ext uri="{FF2B5EF4-FFF2-40B4-BE49-F238E27FC236}">
                    <a16:creationId xmlns:a16="http://schemas.microsoft.com/office/drawing/2014/main" id="{64828EC6-C396-417C-92CD-5D43738E3286}"/>
                  </a:ext>
                </a:extLst>
              </p:cNvPr>
              <p:cNvSpPr/>
              <p:nvPr/>
            </p:nvSpPr>
            <p:spPr>
              <a:xfrm>
                <a:off x="5064830" y="2526551"/>
                <a:ext cx="10233" cy="16252"/>
              </a:xfrm>
              <a:custGeom>
                <a:avLst/>
                <a:gdLst/>
                <a:ahLst/>
                <a:cxnLst/>
                <a:rect l="l" t="t" r="r" b="b"/>
                <a:pathLst>
                  <a:path w="323" h="513" extrusionOk="0">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880;p60">
                <a:extLst>
                  <a:ext uri="{FF2B5EF4-FFF2-40B4-BE49-F238E27FC236}">
                    <a16:creationId xmlns:a16="http://schemas.microsoft.com/office/drawing/2014/main" id="{E6584708-AA65-4B78-B8C9-80F55D945889}"/>
                  </a:ext>
                </a:extLst>
              </p:cNvPr>
              <p:cNvSpPr/>
              <p:nvPr/>
            </p:nvSpPr>
            <p:spPr>
              <a:xfrm>
                <a:off x="5013160" y="2565865"/>
                <a:ext cx="46063" cy="16157"/>
              </a:xfrm>
              <a:custGeom>
                <a:avLst/>
                <a:gdLst/>
                <a:ahLst/>
                <a:cxnLst/>
                <a:rect l="l" t="t" r="r" b="b"/>
                <a:pathLst>
                  <a:path w="1454" h="510" extrusionOk="0">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881;p60">
                <a:extLst>
                  <a:ext uri="{FF2B5EF4-FFF2-40B4-BE49-F238E27FC236}">
                    <a16:creationId xmlns:a16="http://schemas.microsoft.com/office/drawing/2014/main" id="{79927FF0-0B7D-42C5-B3B5-9C861D188CBD}"/>
                  </a:ext>
                </a:extLst>
              </p:cNvPr>
              <p:cNvSpPr/>
              <p:nvPr/>
            </p:nvSpPr>
            <p:spPr>
              <a:xfrm>
                <a:off x="4992030" y="2509570"/>
                <a:ext cx="21923" cy="10581"/>
              </a:xfrm>
              <a:custGeom>
                <a:avLst/>
                <a:gdLst/>
                <a:ahLst/>
                <a:cxnLst/>
                <a:rect l="l" t="t" r="r" b="b"/>
                <a:pathLst>
                  <a:path w="692" h="334" extrusionOk="0">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882;p60">
                <a:extLst>
                  <a:ext uri="{FF2B5EF4-FFF2-40B4-BE49-F238E27FC236}">
                    <a16:creationId xmlns:a16="http://schemas.microsoft.com/office/drawing/2014/main" id="{0EDB8E46-7A99-402A-BC8A-0B0040D115AA}"/>
                  </a:ext>
                </a:extLst>
              </p:cNvPr>
              <p:cNvSpPr/>
              <p:nvPr/>
            </p:nvSpPr>
            <p:spPr>
              <a:xfrm>
                <a:off x="5059191" y="2509570"/>
                <a:ext cx="21511" cy="10581"/>
              </a:xfrm>
              <a:custGeom>
                <a:avLst/>
                <a:gdLst/>
                <a:ahLst/>
                <a:cxnLst/>
                <a:rect l="l" t="t" r="r" b="b"/>
                <a:pathLst>
                  <a:path w="679" h="334" extrusionOk="0">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2091;p60">
              <a:extLst>
                <a:ext uri="{FF2B5EF4-FFF2-40B4-BE49-F238E27FC236}">
                  <a16:creationId xmlns:a16="http://schemas.microsoft.com/office/drawing/2014/main" id="{6B60222D-57F1-4C59-B8B3-23707A03F166}"/>
                </a:ext>
              </a:extLst>
            </p:cNvPr>
            <p:cNvGrpSpPr/>
            <p:nvPr/>
          </p:nvGrpSpPr>
          <p:grpSpPr>
            <a:xfrm>
              <a:off x="5591438" y="2609619"/>
              <a:ext cx="506494" cy="638534"/>
              <a:chOff x="7144274" y="1500214"/>
              <a:chExt cx="282174" cy="355735"/>
            </a:xfrm>
            <a:solidFill>
              <a:schemeClr val="tx2"/>
            </a:solidFill>
          </p:grpSpPr>
          <p:sp>
            <p:nvSpPr>
              <p:cNvPr id="14" name="Google Shape;12092;p60">
                <a:extLst>
                  <a:ext uri="{FF2B5EF4-FFF2-40B4-BE49-F238E27FC236}">
                    <a16:creationId xmlns:a16="http://schemas.microsoft.com/office/drawing/2014/main" id="{87B0BD7D-B54F-4AD8-A6EF-31C7314C24CD}"/>
                  </a:ext>
                </a:extLst>
              </p:cNvPr>
              <p:cNvSpPr/>
              <p:nvPr/>
            </p:nvSpPr>
            <p:spPr>
              <a:xfrm>
                <a:off x="7245745" y="1613375"/>
                <a:ext cx="10613" cy="16252"/>
              </a:xfrm>
              <a:custGeom>
                <a:avLst/>
                <a:gdLst/>
                <a:ahLst/>
                <a:cxnLst/>
                <a:rect l="l" t="t" r="r" b="b"/>
                <a:pathLst>
                  <a:path w="335" h="513" extrusionOk="0">
                    <a:moveTo>
                      <a:pt x="167" y="0"/>
                    </a:moveTo>
                    <a:cubicBezTo>
                      <a:pt x="72" y="0"/>
                      <a:pt x="1" y="72"/>
                      <a:pt x="1" y="167"/>
                    </a:cubicBezTo>
                    <a:lnTo>
                      <a:pt x="1" y="346"/>
                    </a:lnTo>
                    <a:cubicBezTo>
                      <a:pt x="1" y="429"/>
                      <a:pt x="72" y="512"/>
                      <a:pt x="167" y="512"/>
                    </a:cubicBezTo>
                    <a:cubicBezTo>
                      <a:pt x="251" y="512"/>
                      <a:pt x="334" y="429"/>
                      <a:pt x="334" y="346"/>
                    </a:cubicBezTo>
                    <a:lnTo>
                      <a:pt x="334" y="167"/>
                    </a:lnTo>
                    <a:cubicBezTo>
                      <a:pt x="334" y="72"/>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093;p60">
                <a:extLst>
                  <a:ext uri="{FF2B5EF4-FFF2-40B4-BE49-F238E27FC236}">
                    <a16:creationId xmlns:a16="http://schemas.microsoft.com/office/drawing/2014/main" id="{F13E2EA4-68A3-43E9-828C-1DC2B9105F2A}"/>
                  </a:ext>
                </a:extLst>
              </p:cNvPr>
              <p:cNvSpPr/>
              <p:nvPr/>
            </p:nvSpPr>
            <p:spPr>
              <a:xfrm>
                <a:off x="7313635" y="1613375"/>
                <a:ext cx="10613" cy="16252"/>
              </a:xfrm>
              <a:custGeom>
                <a:avLst/>
                <a:gdLst/>
                <a:ahLst/>
                <a:cxnLst/>
                <a:rect l="l" t="t" r="r" b="b"/>
                <a:pathLst>
                  <a:path w="335" h="513" extrusionOk="0">
                    <a:moveTo>
                      <a:pt x="168" y="0"/>
                    </a:moveTo>
                    <a:cubicBezTo>
                      <a:pt x="72" y="0"/>
                      <a:pt x="1" y="72"/>
                      <a:pt x="1" y="167"/>
                    </a:cubicBezTo>
                    <a:lnTo>
                      <a:pt x="1" y="346"/>
                    </a:lnTo>
                    <a:cubicBezTo>
                      <a:pt x="1" y="429"/>
                      <a:pt x="72" y="512"/>
                      <a:pt x="168" y="512"/>
                    </a:cubicBezTo>
                    <a:cubicBezTo>
                      <a:pt x="251" y="512"/>
                      <a:pt x="334" y="429"/>
                      <a:pt x="334" y="346"/>
                    </a:cubicBezTo>
                    <a:lnTo>
                      <a:pt x="334" y="167"/>
                    </a:lnTo>
                    <a:cubicBezTo>
                      <a:pt x="334" y="72"/>
                      <a:pt x="251" y="0"/>
                      <a:pt x="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094;p60">
                <a:extLst>
                  <a:ext uri="{FF2B5EF4-FFF2-40B4-BE49-F238E27FC236}">
                    <a16:creationId xmlns:a16="http://schemas.microsoft.com/office/drawing/2014/main" id="{C67B0190-A6FD-4555-87BE-D60B217AAEB1}"/>
                  </a:ext>
                </a:extLst>
              </p:cNvPr>
              <p:cNvSpPr/>
              <p:nvPr/>
            </p:nvSpPr>
            <p:spPr>
              <a:xfrm>
                <a:off x="7262345" y="1653070"/>
                <a:ext cx="45302" cy="16157"/>
              </a:xfrm>
              <a:custGeom>
                <a:avLst/>
                <a:gdLst/>
                <a:ahLst/>
                <a:cxnLst/>
                <a:rect l="l" t="t" r="r" b="b"/>
                <a:pathLst>
                  <a:path w="1430" h="510" extrusionOk="0">
                    <a:moveTo>
                      <a:pt x="184" y="0"/>
                    </a:moveTo>
                    <a:cubicBezTo>
                      <a:pt x="140" y="0"/>
                      <a:pt x="96" y="15"/>
                      <a:pt x="60" y="45"/>
                    </a:cubicBezTo>
                    <a:cubicBezTo>
                      <a:pt x="1" y="105"/>
                      <a:pt x="1" y="212"/>
                      <a:pt x="60" y="283"/>
                    </a:cubicBezTo>
                    <a:cubicBezTo>
                      <a:pt x="203" y="426"/>
                      <a:pt x="441" y="509"/>
                      <a:pt x="715" y="509"/>
                    </a:cubicBezTo>
                    <a:cubicBezTo>
                      <a:pt x="977" y="509"/>
                      <a:pt x="1215" y="414"/>
                      <a:pt x="1370" y="283"/>
                    </a:cubicBezTo>
                    <a:cubicBezTo>
                      <a:pt x="1429" y="212"/>
                      <a:pt x="1429" y="105"/>
                      <a:pt x="1370" y="45"/>
                    </a:cubicBezTo>
                    <a:cubicBezTo>
                      <a:pt x="1340" y="15"/>
                      <a:pt x="1298" y="0"/>
                      <a:pt x="1255" y="0"/>
                    </a:cubicBezTo>
                    <a:cubicBezTo>
                      <a:pt x="1212" y="0"/>
                      <a:pt x="1167" y="15"/>
                      <a:pt x="1132" y="45"/>
                    </a:cubicBezTo>
                    <a:cubicBezTo>
                      <a:pt x="1072" y="105"/>
                      <a:pt x="917" y="176"/>
                      <a:pt x="715" y="176"/>
                    </a:cubicBezTo>
                    <a:cubicBezTo>
                      <a:pt x="501" y="176"/>
                      <a:pt x="358" y="105"/>
                      <a:pt x="298" y="45"/>
                    </a:cubicBezTo>
                    <a:cubicBezTo>
                      <a:pt x="268" y="15"/>
                      <a:pt x="227" y="0"/>
                      <a:pt x="1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095;p60">
                <a:extLst>
                  <a:ext uri="{FF2B5EF4-FFF2-40B4-BE49-F238E27FC236}">
                    <a16:creationId xmlns:a16="http://schemas.microsoft.com/office/drawing/2014/main" id="{BF0BCB0E-D113-4D34-85DC-1252C63C1E88}"/>
                  </a:ext>
                </a:extLst>
              </p:cNvPr>
              <p:cNvSpPr/>
              <p:nvPr/>
            </p:nvSpPr>
            <p:spPr>
              <a:xfrm>
                <a:off x="7144274" y="1500214"/>
                <a:ext cx="282174" cy="355735"/>
              </a:xfrm>
              <a:custGeom>
                <a:avLst/>
                <a:gdLst/>
                <a:ahLst/>
                <a:cxnLst/>
                <a:rect l="l" t="t" r="r" b="b"/>
                <a:pathLst>
                  <a:path w="8907" h="11229" extrusionOk="0">
                    <a:moveTo>
                      <a:pt x="7299" y="334"/>
                    </a:moveTo>
                    <a:cubicBezTo>
                      <a:pt x="7228" y="1048"/>
                      <a:pt x="6597" y="1608"/>
                      <a:pt x="5871" y="1608"/>
                    </a:cubicBezTo>
                    <a:lnTo>
                      <a:pt x="2656" y="1608"/>
                    </a:lnTo>
                    <a:cubicBezTo>
                      <a:pt x="2561" y="1608"/>
                      <a:pt x="2489" y="1679"/>
                      <a:pt x="2489" y="1775"/>
                    </a:cubicBezTo>
                    <a:cubicBezTo>
                      <a:pt x="2489" y="1858"/>
                      <a:pt x="2561" y="1941"/>
                      <a:pt x="2656" y="1941"/>
                    </a:cubicBezTo>
                    <a:lnTo>
                      <a:pt x="5871" y="1941"/>
                    </a:lnTo>
                    <a:cubicBezTo>
                      <a:pt x="6192" y="1941"/>
                      <a:pt x="6514" y="1846"/>
                      <a:pt x="6776" y="1679"/>
                    </a:cubicBezTo>
                    <a:lnTo>
                      <a:pt x="6776" y="3560"/>
                    </a:lnTo>
                    <a:cubicBezTo>
                      <a:pt x="6776" y="3644"/>
                      <a:pt x="6847" y="3727"/>
                      <a:pt x="6942" y="3727"/>
                    </a:cubicBezTo>
                    <a:lnTo>
                      <a:pt x="7026" y="3727"/>
                    </a:lnTo>
                    <a:cubicBezTo>
                      <a:pt x="7109" y="3727"/>
                      <a:pt x="7180" y="3751"/>
                      <a:pt x="7240" y="3810"/>
                    </a:cubicBezTo>
                    <a:cubicBezTo>
                      <a:pt x="7299" y="3870"/>
                      <a:pt x="7311" y="3941"/>
                      <a:pt x="7311" y="4037"/>
                    </a:cubicBezTo>
                    <a:cubicBezTo>
                      <a:pt x="7299" y="4180"/>
                      <a:pt x="7168" y="4287"/>
                      <a:pt x="7002" y="4287"/>
                    </a:cubicBezTo>
                    <a:lnTo>
                      <a:pt x="6930" y="4287"/>
                    </a:lnTo>
                    <a:lnTo>
                      <a:pt x="6930" y="4275"/>
                    </a:lnTo>
                    <a:cubicBezTo>
                      <a:pt x="6930" y="4180"/>
                      <a:pt x="6847" y="4108"/>
                      <a:pt x="6764" y="4108"/>
                    </a:cubicBezTo>
                    <a:cubicBezTo>
                      <a:pt x="6668" y="4108"/>
                      <a:pt x="6597" y="4180"/>
                      <a:pt x="6597" y="4275"/>
                    </a:cubicBezTo>
                    <a:cubicBezTo>
                      <a:pt x="6597" y="5465"/>
                      <a:pt x="5633" y="6430"/>
                      <a:pt x="4442" y="6430"/>
                    </a:cubicBezTo>
                    <a:cubicBezTo>
                      <a:pt x="3251" y="6430"/>
                      <a:pt x="2287" y="5465"/>
                      <a:pt x="2287" y="4275"/>
                    </a:cubicBezTo>
                    <a:cubicBezTo>
                      <a:pt x="2287" y="4180"/>
                      <a:pt x="2204" y="4108"/>
                      <a:pt x="2120" y="4108"/>
                    </a:cubicBezTo>
                    <a:cubicBezTo>
                      <a:pt x="2025" y="4108"/>
                      <a:pt x="1954" y="4180"/>
                      <a:pt x="1954" y="4275"/>
                    </a:cubicBezTo>
                    <a:lnTo>
                      <a:pt x="1954" y="4287"/>
                    </a:lnTo>
                    <a:lnTo>
                      <a:pt x="1846" y="4287"/>
                    </a:lnTo>
                    <a:cubicBezTo>
                      <a:pt x="1775" y="4287"/>
                      <a:pt x="1704" y="4263"/>
                      <a:pt x="1644" y="4203"/>
                    </a:cubicBezTo>
                    <a:cubicBezTo>
                      <a:pt x="1584" y="4144"/>
                      <a:pt x="1573" y="4061"/>
                      <a:pt x="1573" y="3977"/>
                    </a:cubicBezTo>
                    <a:cubicBezTo>
                      <a:pt x="1584" y="3822"/>
                      <a:pt x="1715" y="3727"/>
                      <a:pt x="1882" y="3727"/>
                    </a:cubicBezTo>
                    <a:lnTo>
                      <a:pt x="1942" y="3727"/>
                    </a:lnTo>
                    <a:cubicBezTo>
                      <a:pt x="2025" y="3727"/>
                      <a:pt x="2108" y="3644"/>
                      <a:pt x="2108" y="3560"/>
                    </a:cubicBezTo>
                    <a:lnTo>
                      <a:pt x="2108" y="1775"/>
                    </a:lnTo>
                    <a:cubicBezTo>
                      <a:pt x="2108" y="989"/>
                      <a:pt x="2739" y="334"/>
                      <a:pt x="3549" y="334"/>
                    </a:cubicBezTo>
                    <a:close/>
                    <a:moveTo>
                      <a:pt x="3025" y="6763"/>
                    </a:moveTo>
                    <a:lnTo>
                      <a:pt x="3025" y="7085"/>
                    </a:lnTo>
                    <a:cubicBezTo>
                      <a:pt x="3025" y="7239"/>
                      <a:pt x="2918" y="7382"/>
                      <a:pt x="2787" y="7430"/>
                    </a:cubicBezTo>
                    <a:lnTo>
                      <a:pt x="2406" y="7180"/>
                    </a:lnTo>
                    <a:cubicBezTo>
                      <a:pt x="2299" y="7097"/>
                      <a:pt x="2287" y="7001"/>
                      <a:pt x="2311" y="6918"/>
                    </a:cubicBezTo>
                    <a:cubicBezTo>
                      <a:pt x="2346" y="6847"/>
                      <a:pt x="2406" y="6763"/>
                      <a:pt x="2537" y="6763"/>
                    </a:cubicBezTo>
                    <a:close/>
                    <a:moveTo>
                      <a:pt x="6359" y="6763"/>
                    </a:moveTo>
                    <a:cubicBezTo>
                      <a:pt x="6478" y="6763"/>
                      <a:pt x="6549" y="6847"/>
                      <a:pt x="6585" y="6918"/>
                    </a:cubicBezTo>
                    <a:cubicBezTo>
                      <a:pt x="6609" y="7001"/>
                      <a:pt x="6597" y="7120"/>
                      <a:pt x="6490" y="7180"/>
                    </a:cubicBezTo>
                    <a:lnTo>
                      <a:pt x="6109" y="7430"/>
                    </a:lnTo>
                    <a:cubicBezTo>
                      <a:pt x="5954" y="7382"/>
                      <a:pt x="5859" y="7239"/>
                      <a:pt x="5859" y="7085"/>
                    </a:cubicBezTo>
                    <a:lnTo>
                      <a:pt x="5859" y="6763"/>
                    </a:lnTo>
                    <a:close/>
                    <a:moveTo>
                      <a:pt x="6371" y="6216"/>
                    </a:moveTo>
                    <a:cubicBezTo>
                      <a:pt x="6883" y="6216"/>
                      <a:pt x="7276" y="6620"/>
                      <a:pt x="7276" y="7132"/>
                    </a:cubicBezTo>
                    <a:cubicBezTo>
                      <a:pt x="7311" y="8156"/>
                      <a:pt x="6514" y="9025"/>
                      <a:pt x="5502" y="9097"/>
                    </a:cubicBezTo>
                    <a:lnTo>
                      <a:pt x="5502" y="8918"/>
                    </a:lnTo>
                    <a:cubicBezTo>
                      <a:pt x="5502" y="8823"/>
                      <a:pt x="5418" y="8752"/>
                      <a:pt x="5335" y="8752"/>
                    </a:cubicBezTo>
                    <a:cubicBezTo>
                      <a:pt x="5240" y="8752"/>
                      <a:pt x="5168" y="8823"/>
                      <a:pt x="5168" y="8918"/>
                    </a:cubicBezTo>
                    <a:lnTo>
                      <a:pt x="5168" y="9109"/>
                    </a:lnTo>
                    <a:lnTo>
                      <a:pt x="3716" y="9109"/>
                    </a:lnTo>
                    <a:lnTo>
                      <a:pt x="3716" y="8918"/>
                    </a:lnTo>
                    <a:cubicBezTo>
                      <a:pt x="3716" y="8823"/>
                      <a:pt x="3632" y="8752"/>
                      <a:pt x="3549" y="8752"/>
                    </a:cubicBezTo>
                    <a:cubicBezTo>
                      <a:pt x="3454" y="8752"/>
                      <a:pt x="3382" y="8823"/>
                      <a:pt x="3382" y="8918"/>
                    </a:cubicBezTo>
                    <a:lnTo>
                      <a:pt x="3382" y="9097"/>
                    </a:lnTo>
                    <a:cubicBezTo>
                      <a:pt x="2370" y="9002"/>
                      <a:pt x="1573" y="8156"/>
                      <a:pt x="1573" y="7132"/>
                    </a:cubicBezTo>
                    <a:cubicBezTo>
                      <a:pt x="1573" y="6620"/>
                      <a:pt x="1965" y="6227"/>
                      <a:pt x="2477" y="6227"/>
                    </a:cubicBezTo>
                    <a:lnTo>
                      <a:pt x="2906" y="6227"/>
                    </a:lnTo>
                    <a:cubicBezTo>
                      <a:pt x="2954" y="6251"/>
                      <a:pt x="3001" y="6287"/>
                      <a:pt x="3025" y="6311"/>
                    </a:cubicBezTo>
                    <a:lnTo>
                      <a:pt x="3025" y="6430"/>
                    </a:lnTo>
                    <a:lnTo>
                      <a:pt x="2525" y="6430"/>
                    </a:lnTo>
                    <a:cubicBezTo>
                      <a:pt x="2263" y="6430"/>
                      <a:pt x="2061" y="6585"/>
                      <a:pt x="1989" y="6835"/>
                    </a:cubicBezTo>
                    <a:cubicBezTo>
                      <a:pt x="1906" y="7085"/>
                      <a:pt x="2001" y="7323"/>
                      <a:pt x="2204" y="7454"/>
                    </a:cubicBezTo>
                    <a:lnTo>
                      <a:pt x="4037" y="8680"/>
                    </a:lnTo>
                    <a:cubicBezTo>
                      <a:pt x="4156" y="8752"/>
                      <a:pt x="4287" y="8799"/>
                      <a:pt x="4430" y="8799"/>
                    </a:cubicBezTo>
                    <a:cubicBezTo>
                      <a:pt x="4561" y="8799"/>
                      <a:pt x="4692" y="8752"/>
                      <a:pt x="4811" y="8680"/>
                    </a:cubicBezTo>
                    <a:lnTo>
                      <a:pt x="5228" y="8394"/>
                    </a:lnTo>
                    <a:cubicBezTo>
                      <a:pt x="5299" y="8347"/>
                      <a:pt x="5323" y="8252"/>
                      <a:pt x="5275" y="8168"/>
                    </a:cubicBezTo>
                    <a:cubicBezTo>
                      <a:pt x="5247" y="8125"/>
                      <a:pt x="5197" y="8104"/>
                      <a:pt x="5146" y="8104"/>
                    </a:cubicBezTo>
                    <a:cubicBezTo>
                      <a:pt x="5112" y="8104"/>
                      <a:pt x="5078" y="8113"/>
                      <a:pt x="5049" y="8132"/>
                    </a:cubicBezTo>
                    <a:lnTo>
                      <a:pt x="4632" y="8406"/>
                    </a:lnTo>
                    <a:cubicBezTo>
                      <a:pt x="4573" y="8454"/>
                      <a:pt x="4501" y="8478"/>
                      <a:pt x="4429" y="8478"/>
                    </a:cubicBezTo>
                    <a:cubicBezTo>
                      <a:pt x="4356" y="8478"/>
                      <a:pt x="4281" y="8454"/>
                      <a:pt x="4216" y="8406"/>
                    </a:cubicBezTo>
                    <a:lnTo>
                      <a:pt x="3073" y="7656"/>
                    </a:lnTo>
                    <a:cubicBezTo>
                      <a:pt x="3239" y="7513"/>
                      <a:pt x="3335" y="7323"/>
                      <a:pt x="3335" y="7097"/>
                    </a:cubicBezTo>
                    <a:lnTo>
                      <a:pt x="3335" y="6525"/>
                    </a:lnTo>
                    <a:cubicBezTo>
                      <a:pt x="3668" y="6680"/>
                      <a:pt x="4037" y="6775"/>
                      <a:pt x="4430" y="6775"/>
                    </a:cubicBezTo>
                    <a:cubicBezTo>
                      <a:pt x="4811" y="6775"/>
                      <a:pt x="5180" y="6680"/>
                      <a:pt x="5514" y="6525"/>
                    </a:cubicBezTo>
                    <a:lnTo>
                      <a:pt x="5514" y="7097"/>
                    </a:lnTo>
                    <a:cubicBezTo>
                      <a:pt x="5514" y="7323"/>
                      <a:pt x="5621" y="7513"/>
                      <a:pt x="5775" y="7656"/>
                    </a:cubicBezTo>
                    <a:lnTo>
                      <a:pt x="5668" y="7728"/>
                    </a:lnTo>
                    <a:cubicBezTo>
                      <a:pt x="5597" y="7775"/>
                      <a:pt x="5585" y="7871"/>
                      <a:pt x="5633" y="7954"/>
                    </a:cubicBezTo>
                    <a:cubicBezTo>
                      <a:pt x="5656" y="7990"/>
                      <a:pt x="5716" y="8025"/>
                      <a:pt x="5764" y="8025"/>
                    </a:cubicBezTo>
                    <a:cubicBezTo>
                      <a:pt x="5799" y="8025"/>
                      <a:pt x="5823" y="8001"/>
                      <a:pt x="5847" y="7990"/>
                    </a:cubicBezTo>
                    <a:lnTo>
                      <a:pt x="6645" y="7454"/>
                    </a:lnTo>
                    <a:cubicBezTo>
                      <a:pt x="6847" y="7323"/>
                      <a:pt x="6942" y="7073"/>
                      <a:pt x="6859" y="6835"/>
                    </a:cubicBezTo>
                    <a:cubicBezTo>
                      <a:pt x="6787" y="6597"/>
                      <a:pt x="6585" y="6430"/>
                      <a:pt x="6323" y="6430"/>
                    </a:cubicBezTo>
                    <a:lnTo>
                      <a:pt x="5823" y="6430"/>
                    </a:lnTo>
                    <a:lnTo>
                      <a:pt x="5823" y="6311"/>
                    </a:lnTo>
                    <a:cubicBezTo>
                      <a:pt x="5871" y="6287"/>
                      <a:pt x="5906" y="6251"/>
                      <a:pt x="5942" y="6216"/>
                    </a:cubicBezTo>
                    <a:close/>
                    <a:moveTo>
                      <a:pt x="3561" y="0"/>
                    </a:moveTo>
                    <a:cubicBezTo>
                      <a:pt x="2585" y="0"/>
                      <a:pt x="1787" y="786"/>
                      <a:pt x="1787" y="1775"/>
                    </a:cubicBezTo>
                    <a:lnTo>
                      <a:pt x="1787" y="3394"/>
                    </a:lnTo>
                    <a:cubicBezTo>
                      <a:pt x="1513" y="3441"/>
                      <a:pt x="1287" y="3668"/>
                      <a:pt x="1251" y="3930"/>
                    </a:cubicBezTo>
                    <a:cubicBezTo>
                      <a:pt x="1239" y="4108"/>
                      <a:pt x="1299" y="4275"/>
                      <a:pt x="1406" y="4406"/>
                    </a:cubicBezTo>
                    <a:cubicBezTo>
                      <a:pt x="1525" y="4537"/>
                      <a:pt x="1692" y="4608"/>
                      <a:pt x="1846" y="4608"/>
                    </a:cubicBezTo>
                    <a:lnTo>
                      <a:pt x="1989" y="4608"/>
                    </a:lnTo>
                    <a:cubicBezTo>
                      <a:pt x="2061" y="5108"/>
                      <a:pt x="2251" y="5537"/>
                      <a:pt x="2561" y="5894"/>
                    </a:cubicBezTo>
                    <a:lnTo>
                      <a:pt x="2489" y="5894"/>
                    </a:lnTo>
                    <a:cubicBezTo>
                      <a:pt x="1811" y="5894"/>
                      <a:pt x="1251" y="6442"/>
                      <a:pt x="1251" y="7132"/>
                    </a:cubicBezTo>
                    <a:cubicBezTo>
                      <a:pt x="1251" y="7382"/>
                      <a:pt x="1299" y="7620"/>
                      <a:pt x="1370" y="7859"/>
                    </a:cubicBezTo>
                    <a:lnTo>
                      <a:pt x="894" y="7990"/>
                    </a:lnTo>
                    <a:cubicBezTo>
                      <a:pt x="382" y="8144"/>
                      <a:pt x="1" y="8633"/>
                      <a:pt x="1" y="9180"/>
                    </a:cubicBezTo>
                    <a:lnTo>
                      <a:pt x="1" y="11061"/>
                    </a:lnTo>
                    <a:cubicBezTo>
                      <a:pt x="1" y="11145"/>
                      <a:pt x="84" y="11228"/>
                      <a:pt x="168" y="11228"/>
                    </a:cubicBezTo>
                    <a:cubicBezTo>
                      <a:pt x="263" y="11228"/>
                      <a:pt x="334" y="11145"/>
                      <a:pt x="334" y="11061"/>
                    </a:cubicBezTo>
                    <a:lnTo>
                      <a:pt x="334" y="9180"/>
                    </a:lnTo>
                    <a:cubicBezTo>
                      <a:pt x="334" y="8775"/>
                      <a:pt x="596" y="8418"/>
                      <a:pt x="989" y="8323"/>
                    </a:cubicBezTo>
                    <a:lnTo>
                      <a:pt x="1489" y="8168"/>
                    </a:lnTo>
                    <a:cubicBezTo>
                      <a:pt x="1846" y="8883"/>
                      <a:pt x="2561" y="9371"/>
                      <a:pt x="3394" y="9430"/>
                    </a:cubicBezTo>
                    <a:lnTo>
                      <a:pt x="3394" y="11061"/>
                    </a:lnTo>
                    <a:cubicBezTo>
                      <a:pt x="3394" y="11145"/>
                      <a:pt x="3478" y="11216"/>
                      <a:pt x="3561" y="11216"/>
                    </a:cubicBezTo>
                    <a:cubicBezTo>
                      <a:pt x="3656" y="11216"/>
                      <a:pt x="3728" y="11145"/>
                      <a:pt x="3728" y="11061"/>
                    </a:cubicBezTo>
                    <a:lnTo>
                      <a:pt x="3728" y="9430"/>
                    </a:lnTo>
                    <a:lnTo>
                      <a:pt x="5180" y="9430"/>
                    </a:lnTo>
                    <a:lnTo>
                      <a:pt x="5180" y="11061"/>
                    </a:lnTo>
                    <a:cubicBezTo>
                      <a:pt x="5180" y="11145"/>
                      <a:pt x="5263" y="11216"/>
                      <a:pt x="5347" y="11216"/>
                    </a:cubicBezTo>
                    <a:cubicBezTo>
                      <a:pt x="5430" y="11216"/>
                      <a:pt x="5514" y="11145"/>
                      <a:pt x="5514" y="11061"/>
                    </a:cubicBezTo>
                    <a:lnTo>
                      <a:pt x="5514" y="9430"/>
                    </a:lnTo>
                    <a:cubicBezTo>
                      <a:pt x="6347" y="9371"/>
                      <a:pt x="7061" y="8871"/>
                      <a:pt x="7419" y="8168"/>
                    </a:cubicBezTo>
                    <a:lnTo>
                      <a:pt x="7919" y="8323"/>
                    </a:lnTo>
                    <a:cubicBezTo>
                      <a:pt x="8311" y="8442"/>
                      <a:pt x="8573" y="8799"/>
                      <a:pt x="8573" y="9180"/>
                    </a:cubicBezTo>
                    <a:lnTo>
                      <a:pt x="8573" y="11061"/>
                    </a:lnTo>
                    <a:cubicBezTo>
                      <a:pt x="8573" y="11145"/>
                      <a:pt x="8657" y="11228"/>
                      <a:pt x="8740" y="11228"/>
                    </a:cubicBezTo>
                    <a:cubicBezTo>
                      <a:pt x="8823" y="11228"/>
                      <a:pt x="8907" y="11145"/>
                      <a:pt x="8907" y="11061"/>
                    </a:cubicBezTo>
                    <a:lnTo>
                      <a:pt x="8907" y="9180"/>
                    </a:lnTo>
                    <a:cubicBezTo>
                      <a:pt x="8895" y="8633"/>
                      <a:pt x="8514" y="8144"/>
                      <a:pt x="8002" y="7990"/>
                    </a:cubicBezTo>
                    <a:lnTo>
                      <a:pt x="7526" y="7859"/>
                    </a:lnTo>
                    <a:cubicBezTo>
                      <a:pt x="7597" y="7632"/>
                      <a:pt x="7645" y="7382"/>
                      <a:pt x="7645" y="7132"/>
                    </a:cubicBezTo>
                    <a:cubicBezTo>
                      <a:pt x="7645" y="6442"/>
                      <a:pt x="7085" y="5894"/>
                      <a:pt x="6406" y="5894"/>
                    </a:cubicBezTo>
                    <a:lnTo>
                      <a:pt x="6311" y="5894"/>
                    </a:lnTo>
                    <a:cubicBezTo>
                      <a:pt x="6609" y="5537"/>
                      <a:pt x="6823" y="5108"/>
                      <a:pt x="6895" y="4620"/>
                    </a:cubicBezTo>
                    <a:lnTo>
                      <a:pt x="7002" y="4620"/>
                    </a:lnTo>
                    <a:cubicBezTo>
                      <a:pt x="7323" y="4620"/>
                      <a:pt x="7597" y="4382"/>
                      <a:pt x="7645" y="4061"/>
                    </a:cubicBezTo>
                    <a:cubicBezTo>
                      <a:pt x="7657" y="3882"/>
                      <a:pt x="7597" y="3727"/>
                      <a:pt x="7490" y="3584"/>
                    </a:cubicBezTo>
                    <a:cubicBezTo>
                      <a:pt x="7383" y="3489"/>
                      <a:pt x="7252" y="3406"/>
                      <a:pt x="7121" y="3394"/>
                    </a:cubicBezTo>
                    <a:lnTo>
                      <a:pt x="7121" y="1429"/>
                    </a:lnTo>
                    <a:cubicBezTo>
                      <a:pt x="7442" y="1108"/>
                      <a:pt x="7657" y="655"/>
                      <a:pt x="7657" y="167"/>
                    </a:cubicBezTo>
                    <a:cubicBezTo>
                      <a:pt x="7657" y="72"/>
                      <a:pt x="7585" y="0"/>
                      <a:pt x="7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096;p60">
                <a:extLst>
                  <a:ext uri="{FF2B5EF4-FFF2-40B4-BE49-F238E27FC236}">
                    <a16:creationId xmlns:a16="http://schemas.microsoft.com/office/drawing/2014/main" id="{A64170F6-BC67-47A6-B62B-70975F169894}"/>
                  </a:ext>
                </a:extLst>
              </p:cNvPr>
              <p:cNvSpPr/>
              <p:nvPr/>
            </p:nvSpPr>
            <p:spPr>
              <a:xfrm>
                <a:off x="7239726" y="1594081"/>
                <a:ext cx="22651" cy="12165"/>
              </a:xfrm>
              <a:custGeom>
                <a:avLst/>
                <a:gdLst/>
                <a:ahLst/>
                <a:cxnLst/>
                <a:rect l="l" t="t" r="r" b="b"/>
                <a:pathLst>
                  <a:path w="715" h="384" extrusionOk="0">
                    <a:moveTo>
                      <a:pt x="524" y="1"/>
                    </a:moveTo>
                    <a:cubicBezTo>
                      <a:pt x="517" y="1"/>
                      <a:pt x="508" y="1"/>
                      <a:pt x="500" y="2"/>
                    </a:cubicBezTo>
                    <a:lnTo>
                      <a:pt x="143" y="62"/>
                    </a:lnTo>
                    <a:cubicBezTo>
                      <a:pt x="60" y="74"/>
                      <a:pt x="0" y="169"/>
                      <a:pt x="12" y="252"/>
                    </a:cubicBezTo>
                    <a:cubicBezTo>
                      <a:pt x="24" y="324"/>
                      <a:pt x="95" y="383"/>
                      <a:pt x="179" y="383"/>
                    </a:cubicBezTo>
                    <a:lnTo>
                      <a:pt x="203" y="383"/>
                    </a:lnTo>
                    <a:lnTo>
                      <a:pt x="560" y="324"/>
                    </a:lnTo>
                    <a:cubicBezTo>
                      <a:pt x="655" y="312"/>
                      <a:pt x="715" y="228"/>
                      <a:pt x="703" y="133"/>
                    </a:cubicBezTo>
                    <a:cubicBezTo>
                      <a:pt x="681" y="57"/>
                      <a:pt x="609"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097;p60">
                <a:extLst>
                  <a:ext uri="{FF2B5EF4-FFF2-40B4-BE49-F238E27FC236}">
                    <a16:creationId xmlns:a16="http://schemas.microsoft.com/office/drawing/2014/main" id="{0930E00F-177F-4EA8-8AD5-81E15F04394C}"/>
                  </a:ext>
                </a:extLst>
              </p:cNvPr>
              <p:cNvSpPr/>
              <p:nvPr/>
            </p:nvSpPr>
            <p:spPr>
              <a:xfrm>
                <a:off x="7307616" y="1594462"/>
                <a:ext cx="22651" cy="12514"/>
              </a:xfrm>
              <a:custGeom>
                <a:avLst/>
                <a:gdLst/>
                <a:ahLst/>
                <a:cxnLst/>
                <a:rect l="l" t="t" r="r" b="b"/>
                <a:pathLst>
                  <a:path w="715" h="395" extrusionOk="0">
                    <a:moveTo>
                      <a:pt x="181" y="1"/>
                    </a:moveTo>
                    <a:cubicBezTo>
                      <a:pt x="104" y="1"/>
                      <a:pt x="23" y="57"/>
                      <a:pt x="12" y="133"/>
                    </a:cubicBezTo>
                    <a:cubicBezTo>
                      <a:pt x="0" y="228"/>
                      <a:pt x="60" y="312"/>
                      <a:pt x="143" y="335"/>
                    </a:cubicBezTo>
                    <a:lnTo>
                      <a:pt x="500" y="395"/>
                    </a:lnTo>
                    <a:lnTo>
                      <a:pt x="536" y="395"/>
                    </a:lnTo>
                    <a:cubicBezTo>
                      <a:pt x="608" y="395"/>
                      <a:pt x="679" y="335"/>
                      <a:pt x="703" y="252"/>
                    </a:cubicBezTo>
                    <a:cubicBezTo>
                      <a:pt x="715" y="169"/>
                      <a:pt x="655" y="73"/>
                      <a:pt x="560" y="62"/>
                    </a:cubicBezTo>
                    <a:lnTo>
                      <a:pt x="203" y="2"/>
                    </a:lnTo>
                    <a:cubicBezTo>
                      <a:pt x="196" y="1"/>
                      <a:pt x="188" y="1"/>
                      <a:pt x="1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 name="Google Shape;754;p38">
            <a:extLst>
              <a:ext uri="{FF2B5EF4-FFF2-40B4-BE49-F238E27FC236}">
                <a16:creationId xmlns:a16="http://schemas.microsoft.com/office/drawing/2014/main" id="{FE9108EB-EA78-4389-A35B-E19D2491F738}"/>
              </a:ext>
            </a:extLst>
          </p:cNvPr>
          <p:cNvSpPr txBox="1">
            <a:spLocks/>
          </p:cNvSpPr>
          <p:nvPr/>
        </p:nvSpPr>
        <p:spPr>
          <a:xfrm>
            <a:off x="4168086" y="1543543"/>
            <a:ext cx="4802026" cy="7539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400"/>
              <a:buFont typeface="Rajdhani"/>
              <a:buNone/>
              <a:defRPr sz="4800" b="1" i="0" u="none" strike="noStrike" cap="none">
                <a:solidFill>
                  <a:srgbClr val="F3F3F3"/>
                </a:solidFill>
                <a:latin typeface="Rajdhani"/>
                <a:ea typeface="Rajdhani"/>
                <a:cs typeface="Rajdhani"/>
                <a:sym typeface="Rajdhani"/>
              </a:defRPr>
            </a:lvl1pPr>
            <a:lvl2pPr marR="0" lvl="1"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ctr"/>
            <a:r>
              <a:rPr lang="en-CA" dirty="0"/>
              <a:t>PROTOTYPE DEMO</a:t>
            </a:r>
            <a:endParaRPr lang="en-CA" sz="7200" dirty="0"/>
          </a:p>
        </p:txBody>
      </p:sp>
      <p:grpSp>
        <p:nvGrpSpPr>
          <p:cNvPr id="51" name="Google Shape;1745;p44">
            <a:extLst>
              <a:ext uri="{FF2B5EF4-FFF2-40B4-BE49-F238E27FC236}">
                <a16:creationId xmlns:a16="http://schemas.microsoft.com/office/drawing/2014/main" id="{889B455C-3789-4882-8F3C-E0A9E5528C0E}"/>
              </a:ext>
            </a:extLst>
          </p:cNvPr>
          <p:cNvGrpSpPr/>
          <p:nvPr/>
        </p:nvGrpSpPr>
        <p:grpSpPr>
          <a:xfrm>
            <a:off x="537443" y="1285550"/>
            <a:ext cx="3533290" cy="2691052"/>
            <a:chOff x="3578510" y="1419647"/>
            <a:chExt cx="4021500" cy="3062887"/>
          </a:xfrm>
        </p:grpSpPr>
        <p:sp>
          <p:nvSpPr>
            <p:cNvPr id="53" name="Google Shape;1746;p44">
              <a:extLst>
                <a:ext uri="{FF2B5EF4-FFF2-40B4-BE49-F238E27FC236}">
                  <a16:creationId xmlns:a16="http://schemas.microsoft.com/office/drawing/2014/main" id="{4E301F80-D98F-40DD-A495-E327E67815F9}"/>
                </a:ext>
              </a:extLst>
            </p:cNvPr>
            <p:cNvSpPr/>
            <p:nvPr/>
          </p:nvSpPr>
          <p:spPr>
            <a:xfrm>
              <a:off x="3716658" y="1548119"/>
              <a:ext cx="3748500" cy="22857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47;p44">
              <a:extLst>
                <a:ext uri="{FF2B5EF4-FFF2-40B4-BE49-F238E27FC236}">
                  <a16:creationId xmlns:a16="http://schemas.microsoft.com/office/drawing/2014/main" id="{8545E24C-685C-48B4-90F9-1B46F1E8BF12}"/>
                </a:ext>
              </a:extLst>
            </p:cNvPr>
            <p:cNvSpPr/>
            <p:nvPr/>
          </p:nvSpPr>
          <p:spPr>
            <a:xfrm>
              <a:off x="3578510" y="1419647"/>
              <a:ext cx="4021500" cy="2544300"/>
            </a:xfrm>
            <a:prstGeom prst="roundRect">
              <a:avLst>
                <a:gd name="adj" fmla="val 3857"/>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1748;p44">
              <a:extLst>
                <a:ext uri="{FF2B5EF4-FFF2-40B4-BE49-F238E27FC236}">
                  <a16:creationId xmlns:a16="http://schemas.microsoft.com/office/drawing/2014/main" id="{8CF6A14F-AED8-4A5D-BB03-7AB6216E2EC2}"/>
                </a:ext>
              </a:extLst>
            </p:cNvPr>
            <p:cNvGrpSpPr/>
            <p:nvPr/>
          </p:nvGrpSpPr>
          <p:grpSpPr>
            <a:xfrm>
              <a:off x="3605853" y="1447364"/>
              <a:ext cx="3966900" cy="3035170"/>
              <a:chOff x="3605853" y="1447364"/>
              <a:chExt cx="3966900" cy="3035170"/>
            </a:xfrm>
          </p:grpSpPr>
          <p:sp>
            <p:nvSpPr>
              <p:cNvPr id="57" name="Google Shape;1749;p44">
                <a:extLst>
                  <a:ext uri="{FF2B5EF4-FFF2-40B4-BE49-F238E27FC236}">
                    <a16:creationId xmlns:a16="http://schemas.microsoft.com/office/drawing/2014/main" id="{1FBD6729-1793-4E48-BE80-16E375BE4701}"/>
                  </a:ext>
                </a:extLst>
              </p:cNvPr>
              <p:cNvSpPr/>
              <p:nvPr/>
            </p:nvSpPr>
            <p:spPr>
              <a:xfrm>
                <a:off x="3605853" y="1447364"/>
                <a:ext cx="3966900" cy="2488800"/>
              </a:xfrm>
              <a:prstGeom prst="roundRect">
                <a:avLst>
                  <a:gd name="adj" fmla="val 3282"/>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50;p44">
                <a:extLst>
                  <a:ext uri="{FF2B5EF4-FFF2-40B4-BE49-F238E27FC236}">
                    <a16:creationId xmlns:a16="http://schemas.microsoft.com/office/drawing/2014/main" id="{4D774E29-C2A1-4481-9661-D845D3BECFD2}"/>
                  </a:ext>
                </a:extLst>
              </p:cNvPr>
              <p:cNvSpPr/>
              <p:nvPr/>
            </p:nvSpPr>
            <p:spPr>
              <a:xfrm>
                <a:off x="49009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rgbClr val="F3F3F3"/>
                </a:solidFill>
                <a:prstDash val="solid"/>
                <a:round/>
                <a:headEnd type="none" w="med" len="med"/>
                <a:tailEnd type="none" w="med" len="med"/>
              </a:ln>
            </p:spPr>
          </p:sp>
        </p:grpSp>
        <p:cxnSp>
          <p:nvCxnSpPr>
            <p:cNvPr id="56" name="Google Shape;1751;p44">
              <a:extLst>
                <a:ext uri="{FF2B5EF4-FFF2-40B4-BE49-F238E27FC236}">
                  <a16:creationId xmlns:a16="http://schemas.microsoft.com/office/drawing/2014/main" id="{8F72CBD7-530B-4C32-BFB5-569D86A9EFC3}"/>
                </a:ext>
              </a:extLst>
            </p:cNvPr>
            <p:cNvCxnSpPr/>
            <p:nvPr/>
          </p:nvCxnSpPr>
          <p:spPr>
            <a:xfrm>
              <a:off x="4915750" y="4433452"/>
              <a:ext cx="1353300" cy="0"/>
            </a:xfrm>
            <a:prstGeom prst="straightConnector1">
              <a:avLst/>
            </a:prstGeom>
            <a:noFill/>
            <a:ln w="19050" cap="flat" cmpd="sng">
              <a:solidFill>
                <a:srgbClr val="F3F3F3"/>
              </a:solidFill>
              <a:prstDash val="solid"/>
              <a:round/>
              <a:headEnd type="none" w="med" len="med"/>
              <a:tailEnd type="none" w="med" len="med"/>
            </a:ln>
          </p:spPr>
        </p:cxnSp>
      </p:grpSp>
      <p:pic>
        <p:nvPicPr>
          <p:cNvPr id="1026" name="Picture 2">
            <a:extLst>
              <a:ext uri="{FF2B5EF4-FFF2-40B4-BE49-F238E27FC236}">
                <a16:creationId xmlns:a16="http://schemas.microsoft.com/office/drawing/2014/main" id="{0C8AEF22-6F32-41A2-B7CB-FEA0BE3234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679" y="1462796"/>
            <a:ext cx="3246669" cy="1887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707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70" name="Google Shape;1770;p46"/>
          <p:cNvSpPr txBox="1"/>
          <p:nvPr/>
        </p:nvSpPr>
        <p:spPr>
          <a:xfrm>
            <a:off x="3500975" y="4280644"/>
            <a:ext cx="2142000" cy="235800"/>
          </a:xfrm>
          <a:prstGeom prst="rect">
            <a:avLst/>
          </a:prstGeom>
          <a:noFill/>
          <a:ln>
            <a:noFill/>
          </a:ln>
        </p:spPr>
        <p:txBody>
          <a:bodyPr spcFirstLastPara="1" wrap="square" lIns="91425" tIns="91425" rIns="91425" bIns="91425" anchor="b" anchorCtr="0">
            <a:noAutofit/>
          </a:bodyPr>
          <a:lstStyle/>
          <a:p>
            <a:pPr marL="0" lvl="0" indent="0" algn="ctr" rtl="0">
              <a:spcBef>
                <a:spcPts val="300"/>
              </a:spcBef>
              <a:spcAft>
                <a:spcPts val="0"/>
              </a:spcAft>
              <a:buNone/>
            </a:pPr>
            <a:r>
              <a:rPr lang="en" sz="900">
                <a:solidFill>
                  <a:srgbClr val="F3F3F3"/>
                </a:solidFill>
                <a:latin typeface="Fira Sans Condensed Light"/>
                <a:ea typeface="Fira Sans Condensed Light"/>
                <a:cs typeface="Fira Sans Condensed Light"/>
                <a:sym typeface="Fira Sans Condensed Light"/>
              </a:rPr>
              <a:t>Please keep this slide for attribution.</a:t>
            </a:r>
            <a:endParaRPr sz="900">
              <a:solidFill>
                <a:srgbClr val="F3F3F3"/>
              </a:solidFill>
              <a:latin typeface="Fira Sans Condensed Light"/>
              <a:ea typeface="Fira Sans Condensed Light"/>
              <a:cs typeface="Fira Sans Condensed Light"/>
              <a:sym typeface="Fira Sans Condensed Light"/>
            </a:endParaRPr>
          </a:p>
        </p:txBody>
      </p:sp>
      <p:sp>
        <p:nvSpPr>
          <p:cNvPr id="26" name="Google Shape;1759;p45">
            <a:extLst>
              <a:ext uri="{FF2B5EF4-FFF2-40B4-BE49-F238E27FC236}">
                <a16:creationId xmlns:a16="http://schemas.microsoft.com/office/drawing/2014/main" id="{2B81D93D-6C65-4500-A20E-8958283EE821}"/>
              </a:ext>
            </a:extLst>
          </p:cNvPr>
          <p:cNvSpPr txBox="1">
            <a:spLocks/>
          </p:cNvSpPr>
          <p:nvPr/>
        </p:nvSpPr>
        <p:spPr>
          <a:xfrm>
            <a:off x="719975" y="3407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5200"/>
              <a:buFont typeface="Rajdhani"/>
              <a:buNone/>
              <a:defRPr sz="72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9pPr>
          </a:lstStyle>
          <a:p>
            <a:r>
              <a:rPr lang="en-CA" sz="3000" dirty="0"/>
              <a:t>RESOURCES</a:t>
            </a:r>
          </a:p>
        </p:txBody>
      </p:sp>
      <p:sp>
        <p:nvSpPr>
          <p:cNvPr id="27" name="Google Shape;110;p25">
            <a:extLst>
              <a:ext uri="{FF2B5EF4-FFF2-40B4-BE49-F238E27FC236}">
                <a16:creationId xmlns:a16="http://schemas.microsoft.com/office/drawing/2014/main" id="{4DB95993-6122-4C97-80B5-C437A3196666}"/>
              </a:ext>
            </a:extLst>
          </p:cNvPr>
          <p:cNvSpPr txBox="1">
            <a:spLocks/>
          </p:cNvSpPr>
          <p:nvPr/>
        </p:nvSpPr>
        <p:spPr>
          <a:xfrm>
            <a:off x="720000" y="998795"/>
            <a:ext cx="7704000" cy="2689542"/>
          </a:xfrm>
          <a:prstGeom prst="rect">
            <a:avLst/>
          </a:prstGeom>
          <a:solidFill>
            <a:srgbClr val="0C343D">
              <a:alpha val="56699"/>
            </a:srgbClr>
          </a:solidFill>
          <a:ln>
            <a:noFill/>
          </a:ln>
        </p:spPr>
        <p:txBody>
          <a:bodyPr spcFirstLastPara="1" wrap="square" lIns="234000" tIns="234000" rIns="234000"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F3F3F3"/>
              </a:buClr>
              <a:buSzPts val="28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9pPr>
          </a:lstStyle>
          <a:p>
            <a:pPr marL="171450" indent="-171450" algn="l">
              <a:buFont typeface="Arial" panose="020B0604020202020204" pitchFamily="34" charset="0"/>
              <a:buChar char="•"/>
            </a:pPr>
            <a:r>
              <a:rPr lang="en-CA" sz="1200" b="0" i="0" u="sng" dirty="0">
                <a:effectLst/>
                <a:latin typeface="Fira Sans Condensed" panose="020B0604020202020204" charset="0"/>
                <a:hlinkClick r:id="rId3" tooltip="https://notes.devonzuegel.com/post/164223716393/bayesian-reasoning"/>
              </a:rPr>
              <a:t>https://notes.devonzuegel.com/post/164223716393/bayesian-reasoning</a:t>
            </a:r>
            <a:endParaRPr lang="en-CA" sz="1200" b="0" i="0" u="sng" dirty="0">
              <a:effectLst/>
              <a:latin typeface="Fira Sans Condensed" panose="020B0604020202020204" charset="0"/>
            </a:endParaRPr>
          </a:p>
          <a:p>
            <a:pPr marL="171450" indent="-171450" algn="l">
              <a:buFont typeface="Arial" panose="020B0604020202020204" pitchFamily="34" charset="0"/>
              <a:buChar char="•"/>
            </a:pPr>
            <a:r>
              <a:rPr lang="en-US" sz="1200" u="sng" dirty="0">
                <a:latin typeface="Fira Sans Condensed" panose="020B0604020202020204" charset="0"/>
              </a:rPr>
              <a:t>https://www.twilio.com/</a:t>
            </a:r>
          </a:p>
          <a:p>
            <a:pPr marL="0" indent="0" algn="l">
              <a:spcBef>
                <a:spcPts val="1600"/>
              </a:spcBef>
              <a:spcAft>
                <a:spcPts val="1600"/>
              </a:spcAft>
            </a:pPr>
            <a:endParaRPr lang="en-US" dirty="0"/>
          </a:p>
          <a:p>
            <a:pPr marL="0" indent="0" algn="l">
              <a:spcBef>
                <a:spcPts val="1600"/>
              </a:spcBef>
              <a:spcAft>
                <a:spcPts val="1600"/>
              </a:spcAft>
            </a:pPr>
            <a:endParaRPr lang="en-US" dirty="0"/>
          </a:p>
        </p:txBody>
      </p:sp>
    </p:spTree>
    <p:extLst>
      <p:ext uri="{BB962C8B-B14F-4D97-AF65-F5344CB8AC3E}">
        <p14:creationId xmlns:p14="http://schemas.microsoft.com/office/powerpoint/2010/main" val="2865501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sz="3000" dirty="0">
              <a:solidFill>
                <a:srgbClr val="F3F3F3"/>
              </a:solidFill>
            </a:endParaRPr>
          </a:p>
        </p:txBody>
      </p:sp>
      <p:sp>
        <p:nvSpPr>
          <p:cNvPr id="110" name="Google Shape;110;p25"/>
          <p:cNvSpPr txBox="1">
            <a:spLocks noGrp="1"/>
          </p:cNvSpPr>
          <p:nvPr>
            <p:ph type="body" idx="1"/>
          </p:nvPr>
        </p:nvSpPr>
        <p:spPr>
          <a:xfrm>
            <a:off x="1001617" y="1438355"/>
            <a:ext cx="7140766" cy="2266790"/>
          </a:xfrm>
          <a:prstGeom prst="rect">
            <a:avLst/>
          </a:prstGeom>
          <a:solidFill>
            <a:srgbClr val="0C343D">
              <a:alpha val="56699"/>
            </a:srgbClr>
          </a:solidFill>
        </p:spPr>
        <p:txBody>
          <a:bodyPr spcFirstLastPara="1" wrap="square" lIns="234000" tIns="234000" rIns="234000" bIns="91425" anchor="ctr" anchorCtr="0">
            <a:noAutofit/>
          </a:bodyPr>
          <a:lstStyle/>
          <a:p>
            <a:pPr marL="0" indent="0" algn="ctr">
              <a:buNone/>
            </a:pPr>
            <a:r>
              <a:rPr lang="en-US" sz="2000" dirty="0"/>
              <a:t>As if 2020 wasn’t bad enough, a zombie apocalypse has started in Ontario! The CDC has identified the outbreak of the ZBY1 virus. Team Go was enlisted to help track the spread and prevent the virus from spreading further.</a:t>
            </a:r>
            <a:endParaRPr sz="2000" dirty="0">
              <a:solidFill>
                <a:srgbClr val="F3F3F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Google Shape;1915;p51" descr="Timeline background shape">
            <a:extLst>
              <a:ext uri="{FF2B5EF4-FFF2-40B4-BE49-F238E27FC236}">
                <a16:creationId xmlns:a16="http://schemas.microsoft.com/office/drawing/2014/main" id="{C3F05507-260E-4E51-845D-D92469EDEEED}"/>
              </a:ext>
            </a:extLst>
          </p:cNvPr>
          <p:cNvSpPr/>
          <p:nvPr/>
        </p:nvSpPr>
        <p:spPr>
          <a:xfrm>
            <a:off x="6414079" y="119137"/>
            <a:ext cx="2069963" cy="755518"/>
          </a:xfrm>
          <a:prstGeom prst="homePlate">
            <a:avLst>
              <a:gd name="adj" fmla="val 50000"/>
            </a:avLst>
          </a:prstGeom>
          <a:solidFill>
            <a:schemeClr val="bg1">
              <a:lumMod val="50000"/>
            </a:schemeClr>
          </a:solidFill>
          <a:ln w="38100"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0;p32">
            <a:extLst>
              <a:ext uri="{FF2B5EF4-FFF2-40B4-BE49-F238E27FC236}">
                <a16:creationId xmlns:a16="http://schemas.microsoft.com/office/drawing/2014/main" id="{CD5DBAAA-F03C-407E-A6DF-10193D3B691F}"/>
              </a:ext>
            </a:extLst>
          </p:cNvPr>
          <p:cNvSpPr txBox="1">
            <a:spLocks/>
          </p:cNvSpPr>
          <p:nvPr/>
        </p:nvSpPr>
        <p:spPr>
          <a:xfrm>
            <a:off x="6509442" y="-97315"/>
            <a:ext cx="1891505" cy="1074763"/>
          </a:xfrm>
          <a:prstGeom prst="rect">
            <a:avLst/>
          </a:prstGeom>
          <a:noFill/>
          <a:ln>
            <a:noFill/>
          </a:ln>
        </p:spPr>
        <p:txBody>
          <a:bodyPr spcFirstLastPara="1" wrap="square" lIns="91425" tIns="274300"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spcAft>
                <a:spcPts val="1600"/>
              </a:spcAft>
              <a:buFont typeface="Fira Sans Condensed Light"/>
              <a:buNone/>
            </a:pPr>
            <a:r>
              <a:rPr lang="en-CA" sz="1800" b="1" dirty="0">
                <a:latin typeface="Rajdhani"/>
                <a:ea typeface="Rajdhani"/>
                <a:cs typeface="Rajdhani"/>
                <a:sym typeface="Rajdhani"/>
              </a:rPr>
              <a:t>PROBLEM IDENTIFICATION</a:t>
            </a:r>
          </a:p>
        </p:txBody>
      </p:sp>
      <p:cxnSp>
        <p:nvCxnSpPr>
          <p:cNvPr id="13" name="Google Shape;636;p32">
            <a:extLst>
              <a:ext uri="{FF2B5EF4-FFF2-40B4-BE49-F238E27FC236}">
                <a16:creationId xmlns:a16="http://schemas.microsoft.com/office/drawing/2014/main" id="{F889B95A-1178-4090-BF79-B3B28188F416}"/>
              </a:ext>
            </a:extLst>
          </p:cNvPr>
          <p:cNvCxnSpPr>
            <a:cxnSpLocks/>
          </p:cNvCxnSpPr>
          <p:nvPr/>
        </p:nvCxnSpPr>
        <p:spPr>
          <a:xfrm rot="10800000" flipV="1">
            <a:off x="5369729" y="460021"/>
            <a:ext cx="1044351" cy="512566"/>
          </a:xfrm>
          <a:prstGeom prst="bentConnector3">
            <a:avLst>
              <a:gd name="adj1" fmla="val 62943"/>
            </a:avLst>
          </a:prstGeom>
          <a:noFill/>
          <a:ln w="19050" cap="flat" cmpd="sng">
            <a:solidFill>
              <a:schemeClr val="bg1">
                <a:lumMod val="20000"/>
                <a:lumOff val="80000"/>
              </a:schemeClr>
            </a:solidFill>
            <a:prstDash val="solid"/>
            <a:round/>
            <a:headEnd type="oval" w="med" len="med"/>
            <a:tailEnd type="none" w="med" len="med"/>
          </a:ln>
        </p:spPr>
      </p:cxnSp>
      <p:grpSp>
        <p:nvGrpSpPr>
          <p:cNvPr id="29" name="Group 28">
            <a:extLst>
              <a:ext uri="{FF2B5EF4-FFF2-40B4-BE49-F238E27FC236}">
                <a16:creationId xmlns:a16="http://schemas.microsoft.com/office/drawing/2014/main" id="{F9A21653-A6CC-4285-8F46-FABDD5F9C478}"/>
              </a:ext>
            </a:extLst>
          </p:cNvPr>
          <p:cNvGrpSpPr/>
          <p:nvPr/>
        </p:nvGrpSpPr>
        <p:grpSpPr>
          <a:xfrm>
            <a:off x="2110934" y="310126"/>
            <a:ext cx="4922132" cy="4523247"/>
            <a:chOff x="2110934" y="310126"/>
            <a:chExt cx="4922132" cy="4523247"/>
          </a:xfrm>
        </p:grpSpPr>
        <p:pic>
          <p:nvPicPr>
            <p:cNvPr id="5" name="Picture 4" descr="Image result for design process">
              <a:extLst>
                <a:ext uri="{FF2B5EF4-FFF2-40B4-BE49-F238E27FC236}">
                  <a16:creationId xmlns:a16="http://schemas.microsoft.com/office/drawing/2014/main" id="{49D76095-4AAC-4A70-9C66-05E2671F34ED}"/>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10934" y="310126"/>
              <a:ext cx="4922132" cy="4523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a:extLst>
                <a:ext uri="{FF2B5EF4-FFF2-40B4-BE49-F238E27FC236}">
                  <a16:creationId xmlns:a16="http://schemas.microsoft.com/office/drawing/2014/main" id="{CB973D83-C21F-4CEB-B57E-D7098D3AA294}"/>
                </a:ext>
              </a:extLst>
            </p:cNvPr>
            <p:cNvSpPr/>
            <p:nvPr/>
          </p:nvSpPr>
          <p:spPr>
            <a:xfrm>
              <a:off x="4090944" y="389636"/>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a:extLst>
                <a:ext uri="{FF2B5EF4-FFF2-40B4-BE49-F238E27FC236}">
                  <a16:creationId xmlns:a16="http://schemas.microsoft.com/office/drawing/2014/main" id="{30BBACEB-F49A-4B0A-AAF3-5998461935A8}"/>
                </a:ext>
              </a:extLst>
            </p:cNvPr>
            <p:cNvSpPr/>
            <p:nvPr/>
          </p:nvSpPr>
          <p:spPr>
            <a:xfrm>
              <a:off x="5523503" y="1122482"/>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Oval 23">
              <a:extLst>
                <a:ext uri="{FF2B5EF4-FFF2-40B4-BE49-F238E27FC236}">
                  <a16:creationId xmlns:a16="http://schemas.microsoft.com/office/drawing/2014/main" id="{CE81259C-D814-4A5C-9E08-CA1EBAF2734B}"/>
                </a:ext>
              </a:extLst>
            </p:cNvPr>
            <p:cNvSpPr/>
            <p:nvPr/>
          </p:nvSpPr>
          <p:spPr>
            <a:xfrm>
              <a:off x="3191763" y="3759973"/>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5" name="Oval 24">
              <a:extLst>
                <a:ext uri="{FF2B5EF4-FFF2-40B4-BE49-F238E27FC236}">
                  <a16:creationId xmlns:a16="http://schemas.microsoft.com/office/drawing/2014/main" id="{85450707-0FCB-4833-984E-34360FBDDF7A}"/>
                </a:ext>
              </a:extLst>
            </p:cNvPr>
            <p:cNvSpPr/>
            <p:nvPr/>
          </p:nvSpPr>
          <p:spPr>
            <a:xfrm>
              <a:off x="4974927" y="3759974"/>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Oval 25">
              <a:extLst>
                <a:ext uri="{FF2B5EF4-FFF2-40B4-BE49-F238E27FC236}">
                  <a16:creationId xmlns:a16="http://schemas.microsoft.com/office/drawing/2014/main" id="{7823205B-8EC8-4C63-BB97-2491EAF01F8A}"/>
                </a:ext>
              </a:extLst>
            </p:cNvPr>
            <p:cNvSpPr/>
            <p:nvPr/>
          </p:nvSpPr>
          <p:spPr>
            <a:xfrm>
              <a:off x="5921111" y="2526208"/>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Oval 26">
              <a:extLst>
                <a:ext uri="{FF2B5EF4-FFF2-40B4-BE49-F238E27FC236}">
                  <a16:creationId xmlns:a16="http://schemas.microsoft.com/office/drawing/2014/main" id="{AD79622E-2FEC-4584-8F1D-40EDF5CD3ED4}"/>
                </a:ext>
              </a:extLst>
            </p:cNvPr>
            <p:cNvSpPr/>
            <p:nvPr/>
          </p:nvSpPr>
          <p:spPr>
            <a:xfrm>
              <a:off x="2237628" y="2523810"/>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Oval 27">
              <a:extLst>
                <a:ext uri="{FF2B5EF4-FFF2-40B4-BE49-F238E27FC236}">
                  <a16:creationId xmlns:a16="http://schemas.microsoft.com/office/drawing/2014/main" id="{3348FB87-04F8-4F60-B06F-8FFF1284482D}"/>
                </a:ext>
              </a:extLst>
            </p:cNvPr>
            <p:cNvSpPr/>
            <p:nvPr/>
          </p:nvSpPr>
          <p:spPr>
            <a:xfrm>
              <a:off x="2625277" y="1114531"/>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Tree>
    <p:extLst>
      <p:ext uri="{BB962C8B-B14F-4D97-AF65-F5344CB8AC3E}">
        <p14:creationId xmlns:p14="http://schemas.microsoft.com/office/powerpoint/2010/main" val="4220859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622407" y="1434600"/>
            <a:ext cx="2414979" cy="2274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CA" sz="3600" dirty="0"/>
              <a:t>PROBLEM</a:t>
            </a:r>
            <a:br>
              <a:rPr lang="en-CA" sz="3600" dirty="0"/>
            </a:br>
            <a:r>
              <a:rPr lang="en-CA" sz="3600" dirty="0"/>
              <a:t>STATEMENT</a:t>
            </a:r>
            <a:endParaRPr sz="3600" dirty="0"/>
          </a:p>
        </p:txBody>
      </p:sp>
      <p:sp>
        <p:nvSpPr>
          <p:cNvPr id="136" name="Google Shape;136;p27"/>
          <p:cNvSpPr txBox="1">
            <a:spLocks noGrp="1"/>
          </p:cNvSpPr>
          <p:nvPr>
            <p:ph type="subTitle" idx="1"/>
          </p:nvPr>
        </p:nvSpPr>
        <p:spPr>
          <a:xfrm>
            <a:off x="3408089" y="1670924"/>
            <a:ext cx="5397053" cy="1673704"/>
          </a:xfrm>
          <a:prstGeom prst="rect">
            <a:avLst/>
          </a:prstGeom>
        </p:spPr>
        <p:txBody>
          <a:bodyPr spcFirstLastPara="1" wrap="square" lIns="91425" tIns="91425" rIns="91425" bIns="91425" anchor="ctr" anchorCtr="0">
            <a:noAutofit/>
          </a:bodyPr>
          <a:lstStyle/>
          <a:p>
            <a:pPr marL="0" lvl="0" indent="0" algn="l"/>
            <a:r>
              <a:rPr lang="en-CA" sz="1800" dirty="0"/>
              <a:t>Successfully track the spread of ZBY1 in the school within a single school day. The main focus will be on contact tracing for students, teachers, and TAs, as well as the analysis of the provided school record data.</a:t>
            </a:r>
            <a:endParaRPr sz="1800" dirty="0"/>
          </a:p>
        </p:txBody>
      </p:sp>
      <p:cxnSp>
        <p:nvCxnSpPr>
          <p:cNvPr id="137" name="Google Shape;137;p27"/>
          <p:cNvCxnSpPr>
            <a:cxnSpLocks/>
          </p:cNvCxnSpPr>
          <p:nvPr/>
        </p:nvCxnSpPr>
        <p:spPr>
          <a:xfrm>
            <a:off x="3262867" y="1946349"/>
            <a:ext cx="0" cy="1122855"/>
          </a:xfrm>
          <a:prstGeom prst="straightConnector1">
            <a:avLst/>
          </a:prstGeom>
          <a:noFill/>
          <a:ln w="19050" cap="flat" cmpd="sng">
            <a:solidFill>
              <a:srgbClr val="F3F3F3"/>
            </a:solidFill>
            <a:prstDash val="solid"/>
            <a:round/>
            <a:headEnd type="oval" w="med" len="med"/>
            <a:tailEnd type="oval"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Google Shape;1915;p51" descr="Timeline background shape">
            <a:extLst>
              <a:ext uri="{FF2B5EF4-FFF2-40B4-BE49-F238E27FC236}">
                <a16:creationId xmlns:a16="http://schemas.microsoft.com/office/drawing/2014/main" id="{6EE43D15-A113-4EC5-AC8A-BD10A7FA01E6}"/>
              </a:ext>
            </a:extLst>
          </p:cNvPr>
          <p:cNvSpPr/>
          <p:nvPr/>
        </p:nvSpPr>
        <p:spPr>
          <a:xfrm>
            <a:off x="6754896" y="4096989"/>
            <a:ext cx="2198273" cy="755518"/>
          </a:xfrm>
          <a:prstGeom prst="homePlate">
            <a:avLst>
              <a:gd name="adj" fmla="val 50000"/>
            </a:avLst>
          </a:prstGeom>
          <a:solidFill>
            <a:schemeClr val="tx1">
              <a:lumMod val="90000"/>
              <a:lumOff val="10000"/>
            </a:schemeClr>
          </a:solidFill>
          <a:ln w="38100" cap="flat" cmpd="sng">
            <a:solidFill>
              <a:schemeClr val="tx1">
                <a:lumMod val="75000"/>
                <a:lumOff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40;p32">
            <a:extLst>
              <a:ext uri="{FF2B5EF4-FFF2-40B4-BE49-F238E27FC236}">
                <a16:creationId xmlns:a16="http://schemas.microsoft.com/office/drawing/2014/main" id="{A2D7A6AE-4451-4E37-BB8A-2AC155148880}"/>
              </a:ext>
            </a:extLst>
          </p:cNvPr>
          <p:cNvSpPr txBox="1">
            <a:spLocks/>
          </p:cNvSpPr>
          <p:nvPr/>
        </p:nvSpPr>
        <p:spPr>
          <a:xfrm>
            <a:off x="6852734" y="3882523"/>
            <a:ext cx="1891505" cy="1074763"/>
          </a:xfrm>
          <a:prstGeom prst="rect">
            <a:avLst/>
          </a:prstGeom>
          <a:noFill/>
          <a:ln>
            <a:noFill/>
          </a:ln>
        </p:spPr>
        <p:txBody>
          <a:bodyPr spcFirstLastPara="1" wrap="square" lIns="91425" tIns="274300"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spcAft>
                <a:spcPts val="1600"/>
              </a:spcAft>
              <a:buFont typeface="Fira Sans Condensed Light"/>
              <a:buNone/>
            </a:pPr>
            <a:r>
              <a:rPr lang="en-CA" sz="1800" b="1" dirty="0">
                <a:latin typeface="Rajdhani"/>
                <a:ea typeface="Rajdhani"/>
                <a:cs typeface="Rajdhani"/>
                <a:sym typeface="Rajdhani"/>
              </a:rPr>
              <a:t>PLANNING AND ANALYSIS</a:t>
            </a:r>
          </a:p>
        </p:txBody>
      </p:sp>
      <p:cxnSp>
        <p:nvCxnSpPr>
          <p:cNvPr id="31" name="Google Shape;636;p32">
            <a:extLst>
              <a:ext uri="{FF2B5EF4-FFF2-40B4-BE49-F238E27FC236}">
                <a16:creationId xmlns:a16="http://schemas.microsoft.com/office/drawing/2014/main" id="{6AD44FA2-B313-4E7F-9D9B-D85C6BD89B61}"/>
              </a:ext>
            </a:extLst>
          </p:cNvPr>
          <p:cNvCxnSpPr>
            <a:cxnSpLocks/>
          </p:cNvCxnSpPr>
          <p:nvPr/>
        </p:nvCxnSpPr>
        <p:spPr>
          <a:xfrm rot="10800000">
            <a:off x="5997347" y="3913466"/>
            <a:ext cx="760744" cy="568664"/>
          </a:xfrm>
          <a:prstGeom prst="bentConnector3">
            <a:avLst>
              <a:gd name="adj1" fmla="val 50000"/>
            </a:avLst>
          </a:prstGeom>
          <a:noFill/>
          <a:ln w="19050" cap="flat" cmpd="sng">
            <a:solidFill>
              <a:schemeClr val="bg1">
                <a:lumMod val="20000"/>
                <a:lumOff val="80000"/>
              </a:schemeClr>
            </a:solidFill>
            <a:prstDash val="solid"/>
            <a:round/>
            <a:headEnd type="oval" w="med" len="med"/>
            <a:tailEnd type="none" w="med" len="med"/>
          </a:ln>
        </p:spPr>
      </p:cxnSp>
      <p:grpSp>
        <p:nvGrpSpPr>
          <p:cNvPr id="23" name="Group 22">
            <a:extLst>
              <a:ext uri="{FF2B5EF4-FFF2-40B4-BE49-F238E27FC236}">
                <a16:creationId xmlns:a16="http://schemas.microsoft.com/office/drawing/2014/main" id="{8F8783D6-462E-4DCA-B88F-8A2184E5D45F}"/>
              </a:ext>
            </a:extLst>
          </p:cNvPr>
          <p:cNvGrpSpPr/>
          <p:nvPr/>
        </p:nvGrpSpPr>
        <p:grpSpPr>
          <a:xfrm>
            <a:off x="2110934" y="303959"/>
            <a:ext cx="4922132" cy="4523247"/>
            <a:chOff x="2110934" y="310126"/>
            <a:chExt cx="4922132" cy="4523247"/>
          </a:xfrm>
        </p:grpSpPr>
        <p:pic>
          <p:nvPicPr>
            <p:cNvPr id="32" name="Picture 31" descr="Image result for design process">
              <a:extLst>
                <a:ext uri="{FF2B5EF4-FFF2-40B4-BE49-F238E27FC236}">
                  <a16:creationId xmlns:a16="http://schemas.microsoft.com/office/drawing/2014/main" id="{A94F65AA-8DED-4B67-9D2D-DE4AAC86E1A5}"/>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10934" y="310126"/>
              <a:ext cx="4922132" cy="4523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Oval 32">
              <a:extLst>
                <a:ext uri="{FF2B5EF4-FFF2-40B4-BE49-F238E27FC236}">
                  <a16:creationId xmlns:a16="http://schemas.microsoft.com/office/drawing/2014/main" id="{A7884A84-2CC5-4CE6-A001-9654BAA651EC}"/>
                </a:ext>
              </a:extLst>
            </p:cNvPr>
            <p:cNvSpPr/>
            <p:nvPr/>
          </p:nvSpPr>
          <p:spPr>
            <a:xfrm>
              <a:off x="4090944" y="389636"/>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Oval 33">
              <a:extLst>
                <a:ext uri="{FF2B5EF4-FFF2-40B4-BE49-F238E27FC236}">
                  <a16:creationId xmlns:a16="http://schemas.microsoft.com/office/drawing/2014/main" id="{37248299-3E08-4E2F-9987-EA7EAAE14401}"/>
                </a:ext>
              </a:extLst>
            </p:cNvPr>
            <p:cNvSpPr/>
            <p:nvPr/>
          </p:nvSpPr>
          <p:spPr>
            <a:xfrm>
              <a:off x="5523503" y="1122482"/>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Oval 34">
              <a:extLst>
                <a:ext uri="{FF2B5EF4-FFF2-40B4-BE49-F238E27FC236}">
                  <a16:creationId xmlns:a16="http://schemas.microsoft.com/office/drawing/2014/main" id="{58DB34F3-35BB-46E3-BC32-20BA253591D6}"/>
                </a:ext>
              </a:extLst>
            </p:cNvPr>
            <p:cNvSpPr/>
            <p:nvPr/>
          </p:nvSpPr>
          <p:spPr>
            <a:xfrm>
              <a:off x="3191763" y="3759973"/>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6" name="Oval 35">
              <a:extLst>
                <a:ext uri="{FF2B5EF4-FFF2-40B4-BE49-F238E27FC236}">
                  <a16:creationId xmlns:a16="http://schemas.microsoft.com/office/drawing/2014/main" id="{423C6EA7-8A1E-4E77-9998-DEDEDD0C149B}"/>
                </a:ext>
              </a:extLst>
            </p:cNvPr>
            <p:cNvSpPr/>
            <p:nvPr/>
          </p:nvSpPr>
          <p:spPr>
            <a:xfrm>
              <a:off x="4974927" y="3759974"/>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a:extLst>
                <a:ext uri="{FF2B5EF4-FFF2-40B4-BE49-F238E27FC236}">
                  <a16:creationId xmlns:a16="http://schemas.microsoft.com/office/drawing/2014/main" id="{EF302996-AF05-469D-BD10-A013AB68DF05}"/>
                </a:ext>
              </a:extLst>
            </p:cNvPr>
            <p:cNvSpPr/>
            <p:nvPr/>
          </p:nvSpPr>
          <p:spPr>
            <a:xfrm>
              <a:off x="5921111" y="2526208"/>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37">
              <a:extLst>
                <a:ext uri="{FF2B5EF4-FFF2-40B4-BE49-F238E27FC236}">
                  <a16:creationId xmlns:a16="http://schemas.microsoft.com/office/drawing/2014/main" id="{AED06E20-66F5-4161-B942-4B1DE8706192}"/>
                </a:ext>
              </a:extLst>
            </p:cNvPr>
            <p:cNvSpPr/>
            <p:nvPr/>
          </p:nvSpPr>
          <p:spPr>
            <a:xfrm>
              <a:off x="2237628" y="2523810"/>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9" name="Oval 38">
              <a:extLst>
                <a:ext uri="{FF2B5EF4-FFF2-40B4-BE49-F238E27FC236}">
                  <a16:creationId xmlns:a16="http://schemas.microsoft.com/office/drawing/2014/main" id="{26AC59D8-0DAF-4880-8FBA-349F3D8E169A}"/>
                </a:ext>
              </a:extLst>
            </p:cNvPr>
            <p:cNvSpPr/>
            <p:nvPr/>
          </p:nvSpPr>
          <p:spPr>
            <a:xfrm>
              <a:off x="2625277" y="1114531"/>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Tree>
    <p:extLst>
      <p:ext uri="{BB962C8B-B14F-4D97-AF65-F5344CB8AC3E}">
        <p14:creationId xmlns:p14="http://schemas.microsoft.com/office/powerpoint/2010/main" val="11188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1253196" y="1584815"/>
            <a:ext cx="2874335"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CA" dirty="0"/>
              <a:t>SET UNIONS</a:t>
            </a:r>
            <a:endParaRPr dirty="0"/>
          </a:p>
        </p:txBody>
      </p:sp>
      <p:sp>
        <p:nvSpPr>
          <p:cNvPr id="116" name="Google Shape;116;p26"/>
          <p:cNvSpPr txBox="1">
            <a:spLocks noGrp="1"/>
          </p:cNvSpPr>
          <p:nvPr>
            <p:ph type="subTitle" idx="1"/>
          </p:nvPr>
        </p:nvSpPr>
        <p:spPr>
          <a:xfrm>
            <a:off x="1241202" y="1930230"/>
            <a:ext cx="3237962"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CA" dirty="0"/>
              <a:t>Low accuracy for calculating probability, but considers all interactions</a:t>
            </a:r>
            <a:endParaRPr dirty="0"/>
          </a:p>
        </p:txBody>
      </p:sp>
      <p:sp>
        <p:nvSpPr>
          <p:cNvPr id="117" name="Google Shape;117;p26"/>
          <p:cNvSpPr txBox="1">
            <a:spLocks noGrp="1"/>
          </p:cNvSpPr>
          <p:nvPr>
            <p:ph type="title" idx="2"/>
          </p:nvPr>
        </p:nvSpPr>
        <p:spPr>
          <a:xfrm>
            <a:off x="2724900" y="3137185"/>
            <a:ext cx="3506205"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CA" dirty="0"/>
              <a:t>HEURISTIC BAYES</a:t>
            </a:r>
            <a:endParaRPr dirty="0"/>
          </a:p>
        </p:txBody>
      </p:sp>
      <p:sp>
        <p:nvSpPr>
          <p:cNvPr id="118" name="Google Shape;118;p26"/>
          <p:cNvSpPr txBox="1">
            <a:spLocks noGrp="1"/>
          </p:cNvSpPr>
          <p:nvPr>
            <p:ph type="subTitle" idx="3"/>
          </p:nvPr>
        </p:nvSpPr>
        <p:spPr>
          <a:xfrm>
            <a:off x="2724900" y="3464160"/>
            <a:ext cx="4236197"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CA" dirty="0"/>
              <a:t>Exploit the accuracy of Bayes, while only considering the top 5 highest infection likelihoods at any given time</a:t>
            </a:r>
            <a:endParaRPr dirty="0"/>
          </a:p>
        </p:txBody>
      </p:sp>
      <p:sp>
        <p:nvSpPr>
          <p:cNvPr id="119" name="Google Shape;119;p26"/>
          <p:cNvSpPr txBox="1">
            <a:spLocks noGrp="1"/>
          </p:cNvSpPr>
          <p:nvPr>
            <p:ph type="title" idx="4"/>
          </p:nvPr>
        </p:nvSpPr>
        <p:spPr>
          <a:xfrm>
            <a:off x="5520839" y="1584815"/>
            <a:ext cx="2903261"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CA" dirty="0"/>
              <a:t>BAYESIAN REASONING</a:t>
            </a:r>
            <a:endParaRPr dirty="0"/>
          </a:p>
        </p:txBody>
      </p:sp>
      <p:sp>
        <p:nvSpPr>
          <p:cNvPr id="120" name="Google Shape;120;p26"/>
          <p:cNvSpPr txBox="1">
            <a:spLocks noGrp="1"/>
          </p:cNvSpPr>
          <p:nvPr>
            <p:ph type="subTitle" idx="5"/>
          </p:nvPr>
        </p:nvSpPr>
        <p:spPr>
          <a:xfrm>
            <a:off x="5520839" y="1933262"/>
            <a:ext cx="3279785" cy="732427"/>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CA" dirty="0"/>
              <a:t>High accuracy for calculating probability, but computationally expensive</a:t>
            </a:r>
            <a:endParaRPr dirty="0"/>
          </a:p>
        </p:txBody>
      </p:sp>
      <p:sp>
        <p:nvSpPr>
          <p:cNvPr id="123" name="Google Shape;123;p26"/>
          <p:cNvSpPr txBox="1">
            <a:spLocks noGrp="1"/>
          </p:cNvSpPr>
          <p:nvPr>
            <p:ph type="title" idx="8"/>
          </p:nvPr>
        </p:nvSpPr>
        <p:spPr>
          <a:xfrm>
            <a:off x="4664834" y="1869947"/>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124" name="Google Shape;124;p26"/>
          <p:cNvSpPr txBox="1">
            <a:spLocks noGrp="1"/>
          </p:cNvSpPr>
          <p:nvPr>
            <p:ph type="title" idx="9"/>
          </p:nvPr>
        </p:nvSpPr>
        <p:spPr>
          <a:xfrm>
            <a:off x="445821" y="186254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26" name="Google Shape;126;p26"/>
          <p:cNvSpPr txBox="1">
            <a:spLocks noGrp="1"/>
          </p:cNvSpPr>
          <p:nvPr>
            <p:ph type="title" idx="14"/>
          </p:nvPr>
        </p:nvSpPr>
        <p:spPr>
          <a:xfrm>
            <a:off x="1928326" y="3401135"/>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cxnSp>
        <p:nvCxnSpPr>
          <p:cNvPr id="127" name="Google Shape;127;p26"/>
          <p:cNvCxnSpPr>
            <a:cxnSpLocks/>
          </p:cNvCxnSpPr>
          <p:nvPr/>
        </p:nvCxnSpPr>
        <p:spPr>
          <a:xfrm>
            <a:off x="5388067" y="1703727"/>
            <a:ext cx="0" cy="740603"/>
          </a:xfrm>
          <a:prstGeom prst="straightConnector1">
            <a:avLst/>
          </a:prstGeom>
          <a:noFill/>
          <a:ln w="19050" cap="flat" cmpd="sng">
            <a:solidFill>
              <a:srgbClr val="F3F3F3"/>
            </a:solidFill>
            <a:prstDash val="solid"/>
            <a:round/>
            <a:headEnd type="oval" w="med" len="med"/>
            <a:tailEnd type="oval" w="med" len="med"/>
          </a:ln>
        </p:spPr>
      </p:cxnSp>
      <p:cxnSp>
        <p:nvCxnSpPr>
          <p:cNvPr id="128" name="Google Shape;128;p26"/>
          <p:cNvCxnSpPr/>
          <p:nvPr/>
        </p:nvCxnSpPr>
        <p:spPr>
          <a:xfrm>
            <a:off x="2604602" y="3302150"/>
            <a:ext cx="0" cy="630600"/>
          </a:xfrm>
          <a:prstGeom prst="straightConnector1">
            <a:avLst/>
          </a:prstGeom>
          <a:noFill/>
          <a:ln w="19050" cap="flat" cmpd="sng">
            <a:solidFill>
              <a:srgbClr val="F3F3F3"/>
            </a:solidFill>
            <a:prstDash val="solid"/>
            <a:round/>
            <a:headEnd type="oval" w="med" len="med"/>
            <a:tailEnd type="oval" w="med" len="med"/>
          </a:ln>
        </p:spPr>
      </p:cxnSp>
      <p:cxnSp>
        <p:nvCxnSpPr>
          <p:cNvPr id="130" name="Google Shape;130;p26"/>
          <p:cNvCxnSpPr/>
          <p:nvPr/>
        </p:nvCxnSpPr>
        <p:spPr>
          <a:xfrm>
            <a:off x="1122022" y="1752418"/>
            <a:ext cx="0" cy="630600"/>
          </a:xfrm>
          <a:prstGeom prst="straightConnector1">
            <a:avLst/>
          </a:prstGeom>
          <a:noFill/>
          <a:ln w="19050" cap="flat" cmpd="sng">
            <a:solidFill>
              <a:srgbClr val="F3F3F3"/>
            </a:solidFill>
            <a:prstDash val="solid"/>
            <a:round/>
            <a:headEnd type="oval" w="med" len="med"/>
            <a:tailEnd type="oval" w="med" len="med"/>
          </a:ln>
        </p:spPr>
      </p:cxnSp>
      <p:sp>
        <p:nvSpPr>
          <p:cNvPr id="18" name="Google Shape;109;p25">
            <a:extLst>
              <a:ext uri="{FF2B5EF4-FFF2-40B4-BE49-F238E27FC236}">
                <a16:creationId xmlns:a16="http://schemas.microsoft.com/office/drawing/2014/main" id="{98C244BB-FAA8-46E1-AF9D-8FF5AC0B3C67}"/>
              </a:ext>
            </a:extLst>
          </p:cNvPr>
          <p:cNvSpPr txBox="1">
            <a:spLocks/>
          </p:cNvSpPr>
          <p:nvPr/>
        </p:nvSpPr>
        <p:spPr>
          <a:xfrm>
            <a:off x="720100" y="5098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400"/>
              <a:buFont typeface="Rajdhani"/>
              <a:buNone/>
              <a:defRPr sz="2400" b="1" i="0" u="none" strike="noStrike" cap="none">
                <a:solidFill>
                  <a:srgbClr val="F3F3F3"/>
                </a:solidFill>
                <a:latin typeface="Rajdhani"/>
                <a:ea typeface="Rajdhani"/>
                <a:cs typeface="Rajdhani"/>
                <a:sym typeface="Rajdhani"/>
              </a:defRPr>
            </a:lvl1pPr>
            <a:lvl2pPr marR="0" lvl="1"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ctr"/>
            <a:r>
              <a:rPr lang="en-CA" sz="2800" dirty="0"/>
              <a:t>POSSIBLE APPROACHES</a:t>
            </a:r>
            <a:endParaRPr lang="en-CA"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758549" y="43020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CHOSEN SOLUTION OVERVIEW</a:t>
            </a:r>
            <a:endParaRPr dirty="0"/>
          </a:p>
        </p:txBody>
      </p:sp>
      <p:sp>
        <p:nvSpPr>
          <p:cNvPr id="701" name="Google Shape;701;p36"/>
          <p:cNvSpPr txBox="1">
            <a:spLocks noGrp="1"/>
          </p:cNvSpPr>
          <p:nvPr>
            <p:ph type="subTitle" idx="4294967295"/>
          </p:nvPr>
        </p:nvSpPr>
        <p:spPr>
          <a:xfrm>
            <a:off x="403757" y="3242158"/>
            <a:ext cx="2209923"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CA" sz="1400" dirty="0">
                <a:solidFill>
                  <a:srgbClr val="F3F3F3"/>
                </a:solidFill>
              </a:rPr>
              <a:t>Assign probabilities based on the outlined criteria throughout the day</a:t>
            </a:r>
            <a:endParaRPr sz="1400" dirty="0">
              <a:solidFill>
                <a:srgbClr val="F3F3F3"/>
              </a:solidFill>
            </a:endParaRPr>
          </a:p>
        </p:txBody>
      </p:sp>
      <p:sp>
        <p:nvSpPr>
          <p:cNvPr id="709" name="Google Shape;709;p36"/>
          <p:cNvSpPr txBox="1">
            <a:spLocks noGrp="1"/>
          </p:cNvSpPr>
          <p:nvPr>
            <p:ph type="subTitle" idx="4294967295"/>
          </p:nvPr>
        </p:nvSpPr>
        <p:spPr>
          <a:xfrm>
            <a:off x="328092" y="2864455"/>
            <a:ext cx="2393436" cy="378437"/>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CA" sz="1800" b="1" dirty="0">
                <a:latin typeface="Rajdhani"/>
                <a:ea typeface="Rajdhani"/>
                <a:cs typeface="Rajdhani"/>
                <a:sym typeface="Rajdhani"/>
              </a:rPr>
              <a:t>HEURISTIC BAYES</a:t>
            </a:r>
            <a:endParaRPr sz="1800" b="1" dirty="0">
              <a:solidFill>
                <a:srgbClr val="F3F3F3"/>
              </a:solidFill>
              <a:latin typeface="Rajdhani"/>
              <a:ea typeface="Rajdhani"/>
              <a:cs typeface="Rajdhani"/>
              <a:sym typeface="Rajdhani"/>
            </a:endParaRPr>
          </a:p>
        </p:txBody>
      </p:sp>
      <p:sp>
        <p:nvSpPr>
          <p:cNvPr id="710" name="Google Shape;710;p36"/>
          <p:cNvSpPr/>
          <p:nvPr/>
        </p:nvSpPr>
        <p:spPr>
          <a:xfrm>
            <a:off x="1232799" y="2110511"/>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4324199" y="2110511"/>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7264756" y="2110511"/>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6" name="Google Shape;716;p36"/>
          <p:cNvCxnSpPr>
            <a:cxnSpLocks/>
            <a:stCxn id="710" idx="6"/>
            <a:endCxn id="712" idx="2"/>
          </p:cNvCxnSpPr>
          <p:nvPr/>
        </p:nvCxnSpPr>
        <p:spPr>
          <a:xfrm>
            <a:off x="1805499" y="2396861"/>
            <a:ext cx="25187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96899" y="2396861"/>
            <a:ext cx="2367857" cy="0"/>
          </a:xfrm>
          <a:prstGeom prst="straightConnector1">
            <a:avLst/>
          </a:prstGeom>
          <a:noFill/>
          <a:ln w="19050" cap="flat" cmpd="sng">
            <a:solidFill>
              <a:srgbClr val="F3F3F3"/>
            </a:solidFill>
            <a:prstDash val="solid"/>
            <a:round/>
            <a:headEnd type="none" w="med" len="med"/>
            <a:tailEnd type="none" w="med" len="med"/>
          </a:ln>
        </p:spPr>
      </p:cxnSp>
      <p:grpSp>
        <p:nvGrpSpPr>
          <p:cNvPr id="69" name="Google Shape;4326;p57">
            <a:extLst>
              <a:ext uri="{FF2B5EF4-FFF2-40B4-BE49-F238E27FC236}">
                <a16:creationId xmlns:a16="http://schemas.microsoft.com/office/drawing/2014/main" id="{8197FC7A-D27C-439B-BD07-E05509C1BD17}"/>
              </a:ext>
            </a:extLst>
          </p:cNvPr>
          <p:cNvGrpSpPr/>
          <p:nvPr/>
        </p:nvGrpSpPr>
        <p:grpSpPr>
          <a:xfrm>
            <a:off x="7417470" y="2215222"/>
            <a:ext cx="251291" cy="357408"/>
            <a:chOff x="3342275" y="2615925"/>
            <a:chExt cx="339700" cy="483150"/>
          </a:xfrm>
          <a:solidFill>
            <a:schemeClr val="tx2">
              <a:lumMod val="90000"/>
            </a:schemeClr>
          </a:solidFill>
        </p:grpSpPr>
        <p:sp>
          <p:nvSpPr>
            <p:cNvPr id="70" name="Google Shape;4327;p57">
              <a:extLst>
                <a:ext uri="{FF2B5EF4-FFF2-40B4-BE49-F238E27FC236}">
                  <a16:creationId xmlns:a16="http://schemas.microsoft.com/office/drawing/2014/main" id="{B794B3DD-4397-4C39-B594-51B20F6EE846}"/>
                </a:ext>
              </a:extLst>
            </p:cNvPr>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grpFill/>
            <a:ln w="3175">
              <a:solidFill>
                <a:schemeClr val="tx2">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1" name="Google Shape;4328;p57">
              <a:extLst>
                <a:ext uri="{FF2B5EF4-FFF2-40B4-BE49-F238E27FC236}">
                  <a16:creationId xmlns:a16="http://schemas.microsoft.com/office/drawing/2014/main" id="{0076C338-D6A2-448C-86E4-D365B340CC7D}"/>
                </a:ext>
              </a:extLst>
            </p:cNvPr>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grpFill/>
            <a:ln w="3175">
              <a:solidFill>
                <a:schemeClr val="tx2">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4" name="Google Shape;700;p36">
            <a:extLst>
              <a:ext uri="{FF2B5EF4-FFF2-40B4-BE49-F238E27FC236}">
                <a16:creationId xmlns:a16="http://schemas.microsoft.com/office/drawing/2014/main" id="{E0DE05D4-9EE8-4CE1-86FA-EA76F551C91D}"/>
              </a:ext>
            </a:extLst>
          </p:cNvPr>
          <p:cNvSpPr txBox="1">
            <a:spLocks/>
          </p:cNvSpPr>
          <p:nvPr/>
        </p:nvSpPr>
        <p:spPr>
          <a:xfrm>
            <a:off x="6774962" y="3175172"/>
            <a:ext cx="1613964" cy="783900"/>
          </a:xfrm>
          <a:prstGeom prst="rect">
            <a:avLst/>
          </a:prstGeom>
          <a:noFill/>
          <a:ln>
            <a:noFill/>
          </a:ln>
        </p:spPr>
        <p:txBody>
          <a:bodyPr spcFirstLastPara="1" wrap="square" lIns="91425" tIns="91425" rIns="91425" bIns="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lvl="0" indent="0" algn="ctr" rtl="0">
              <a:lnSpc>
                <a:spcPct val="100000"/>
              </a:lnSpc>
              <a:spcBef>
                <a:spcPts val="0"/>
              </a:spcBef>
              <a:spcAft>
                <a:spcPts val="1600"/>
              </a:spcAft>
              <a:buNone/>
            </a:pPr>
            <a:r>
              <a:rPr lang="en-US" sz="1400" dirty="0"/>
              <a:t>Send SMS notifications for exposed individuals</a:t>
            </a:r>
            <a:endParaRPr lang="en-US" sz="1400" dirty="0">
              <a:solidFill>
                <a:srgbClr val="F3F3F3"/>
              </a:solidFill>
            </a:endParaRPr>
          </a:p>
        </p:txBody>
      </p:sp>
      <p:sp>
        <p:nvSpPr>
          <p:cNvPr id="75" name="Google Shape;707;p36">
            <a:extLst>
              <a:ext uri="{FF2B5EF4-FFF2-40B4-BE49-F238E27FC236}">
                <a16:creationId xmlns:a16="http://schemas.microsoft.com/office/drawing/2014/main" id="{487B7EBE-306A-4D9C-8882-B0BD3BEA0063}"/>
              </a:ext>
            </a:extLst>
          </p:cNvPr>
          <p:cNvSpPr txBox="1">
            <a:spLocks/>
          </p:cNvSpPr>
          <p:nvPr/>
        </p:nvSpPr>
        <p:spPr>
          <a:xfrm>
            <a:off x="6597176" y="2808158"/>
            <a:ext cx="1966594" cy="371400"/>
          </a:xfrm>
          <a:prstGeom prst="rect">
            <a:avLst/>
          </a:prstGeom>
          <a:noFill/>
          <a:ln>
            <a:noFill/>
          </a:ln>
        </p:spPr>
        <p:txBody>
          <a:bodyPr spcFirstLastPara="1" wrap="square" lIns="91425" tIns="255600" rIns="91425" bIns="0"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lvl="0" indent="0" algn="ctr" rtl="0">
              <a:lnSpc>
                <a:spcPct val="100000"/>
              </a:lnSpc>
              <a:spcBef>
                <a:spcPts val="0"/>
              </a:spcBef>
              <a:spcAft>
                <a:spcPts val="1600"/>
              </a:spcAft>
              <a:buNone/>
            </a:pPr>
            <a:r>
              <a:rPr lang="en-CA" sz="1800" b="1" dirty="0">
                <a:solidFill>
                  <a:srgbClr val="F3F3F3"/>
                </a:solidFill>
                <a:latin typeface="Rajdhani"/>
                <a:ea typeface="Rajdhani"/>
                <a:cs typeface="Rajdhani"/>
                <a:sym typeface="Rajdhani"/>
              </a:rPr>
              <a:t>CONTACT TRACING</a:t>
            </a:r>
          </a:p>
        </p:txBody>
      </p:sp>
      <p:sp>
        <p:nvSpPr>
          <p:cNvPr id="76" name="Google Shape;701;p36">
            <a:extLst>
              <a:ext uri="{FF2B5EF4-FFF2-40B4-BE49-F238E27FC236}">
                <a16:creationId xmlns:a16="http://schemas.microsoft.com/office/drawing/2014/main" id="{F02751A6-0838-4011-902A-9912B6F0DBF0}"/>
              </a:ext>
            </a:extLst>
          </p:cNvPr>
          <p:cNvSpPr txBox="1">
            <a:spLocks/>
          </p:cNvSpPr>
          <p:nvPr/>
        </p:nvSpPr>
        <p:spPr>
          <a:xfrm>
            <a:off x="3554391" y="3242892"/>
            <a:ext cx="2209923" cy="783900"/>
          </a:xfrm>
          <a:prstGeom prst="rect">
            <a:avLst/>
          </a:prstGeom>
          <a:noFill/>
          <a:ln>
            <a:noFill/>
          </a:ln>
        </p:spPr>
        <p:txBody>
          <a:bodyPr spcFirstLastPara="1" wrap="square" lIns="91425" tIns="91425" rIns="91425" bIns="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lnSpc>
                <a:spcPct val="100000"/>
              </a:lnSpc>
              <a:spcAft>
                <a:spcPts val="1600"/>
              </a:spcAft>
              <a:buFont typeface="Fira Sans Condensed Light"/>
              <a:buNone/>
            </a:pPr>
            <a:r>
              <a:rPr lang="en-US" sz="1400" dirty="0"/>
              <a:t>Factor in contaminants lingering in the classrooms and during class transitions</a:t>
            </a:r>
          </a:p>
        </p:txBody>
      </p:sp>
      <p:sp>
        <p:nvSpPr>
          <p:cNvPr id="77" name="Google Shape;709;p36">
            <a:extLst>
              <a:ext uri="{FF2B5EF4-FFF2-40B4-BE49-F238E27FC236}">
                <a16:creationId xmlns:a16="http://schemas.microsoft.com/office/drawing/2014/main" id="{E8E881D4-BACB-471A-892C-5A4DC7F3CB02}"/>
              </a:ext>
            </a:extLst>
          </p:cNvPr>
          <p:cNvSpPr txBox="1">
            <a:spLocks/>
          </p:cNvSpPr>
          <p:nvPr/>
        </p:nvSpPr>
        <p:spPr>
          <a:xfrm>
            <a:off x="3300548" y="2864455"/>
            <a:ext cx="2717608" cy="378437"/>
          </a:xfrm>
          <a:prstGeom prst="rect">
            <a:avLst/>
          </a:prstGeom>
          <a:noFill/>
          <a:ln>
            <a:noFill/>
          </a:ln>
        </p:spPr>
        <p:txBody>
          <a:bodyPr spcFirstLastPara="1" wrap="square" lIns="91425" tIns="255600" rIns="91425" bIns="0"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lnSpc>
                <a:spcPct val="100000"/>
              </a:lnSpc>
              <a:spcAft>
                <a:spcPts val="1600"/>
              </a:spcAft>
              <a:buFont typeface="Fira Sans Condensed Light"/>
              <a:buNone/>
            </a:pPr>
            <a:r>
              <a:rPr lang="en-CA" sz="1800" b="1" dirty="0">
                <a:latin typeface="Rajdhani"/>
                <a:ea typeface="Rajdhani"/>
                <a:cs typeface="Rajdhani"/>
                <a:sym typeface="Rajdhani"/>
              </a:rPr>
              <a:t>HISTORICAL PROBABILITIES</a:t>
            </a:r>
          </a:p>
        </p:txBody>
      </p:sp>
      <p:grpSp>
        <p:nvGrpSpPr>
          <p:cNvPr id="78" name="Google Shape;719;p36">
            <a:extLst>
              <a:ext uri="{FF2B5EF4-FFF2-40B4-BE49-F238E27FC236}">
                <a16:creationId xmlns:a16="http://schemas.microsoft.com/office/drawing/2014/main" id="{D80C9D2D-E08C-44F6-94BA-AB920FC5A9F6}"/>
              </a:ext>
            </a:extLst>
          </p:cNvPr>
          <p:cNvGrpSpPr/>
          <p:nvPr/>
        </p:nvGrpSpPr>
        <p:grpSpPr>
          <a:xfrm>
            <a:off x="4466323" y="2256249"/>
            <a:ext cx="288452" cy="275353"/>
            <a:chOff x="4126815" y="2760704"/>
            <a:chExt cx="380393" cy="363118"/>
          </a:xfrm>
        </p:grpSpPr>
        <p:sp>
          <p:nvSpPr>
            <p:cNvPr id="79" name="Google Shape;720;p36">
              <a:extLst>
                <a:ext uri="{FF2B5EF4-FFF2-40B4-BE49-F238E27FC236}">
                  <a16:creationId xmlns:a16="http://schemas.microsoft.com/office/drawing/2014/main" id="{F38F4815-8E22-49A4-B2BC-9DFDC5E08BEF}"/>
                </a:ext>
              </a:extLst>
            </p:cNvPr>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21;p36">
              <a:extLst>
                <a:ext uri="{FF2B5EF4-FFF2-40B4-BE49-F238E27FC236}">
                  <a16:creationId xmlns:a16="http://schemas.microsoft.com/office/drawing/2014/main" id="{F834D668-B167-4766-B38E-88D0E7115F0F}"/>
                </a:ext>
              </a:extLst>
            </p:cNvPr>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22;p36">
              <a:extLst>
                <a:ext uri="{FF2B5EF4-FFF2-40B4-BE49-F238E27FC236}">
                  <a16:creationId xmlns:a16="http://schemas.microsoft.com/office/drawing/2014/main" id="{5E6FB2CC-29AE-4F6D-B63B-5B0D9379B23C}"/>
                </a:ext>
              </a:extLst>
            </p:cNvPr>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23;p36">
              <a:extLst>
                <a:ext uri="{FF2B5EF4-FFF2-40B4-BE49-F238E27FC236}">
                  <a16:creationId xmlns:a16="http://schemas.microsoft.com/office/drawing/2014/main" id="{76462E03-4E10-4F56-A4BD-337F6DAF1A26}"/>
                </a:ext>
              </a:extLst>
            </p:cNvPr>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13373;p63">
            <a:extLst>
              <a:ext uri="{FF2B5EF4-FFF2-40B4-BE49-F238E27FC236}">
                <a16:creationId xmlns:a16="http://schemas.microsoft.com/office/drawing/2014/main" id="{AF2D0975-9EBD-4023-909C-9031B73F743B}"/>
              </a:ext>
            </a:extLst>
          </p:cNvPr>
          <p:cNvGrpSpPr/>
          <p:nvPr/>
        </p:nvGrpSpPr>
        <p:grpSpPr>
          <a:xfrm>
            <a:off x="1353143" y="2216296"/>
            <a:ext cx="332012" cy="355454"/>
            <a:chOff x="7055134" y="2919170"/>
            <a:chExt cx="290321" cy="310820"/>
          </a:xfrm>
          <a:solidFill>
            <a:schemeClr val="accent4"/>
          </a:solidFill>
        </p:grpSpPr>
        <p:sp>
          <p:nvSpPr>
            <p:cNvPr id="84" name="Google Shape;13374;p63">
              <a:extLst>
                <a:ext uri="{FF2B5EF4-FFF2-40B4-BE49-F238E27FC236}">
                  <a16:creationId xmlns:a16="http://schemas.microsoft.com/office/drawing/2014/main" id="{30C1840F-DEA6-46A7-AF48-C2AEB419733A}"/>
                </a:ext>
              </a:extLst>
            </p:cNvPr>
            <p:cNvSpPr/>
            <p:nvPr/>
          </p:nvSpPr>
          <p:spPr>
            <a:xfrm>
              <a:off x="7102497" y="2970989"/>
              <a:ext cx="191044" cy="259001"/>
            </a:xfrm>
            <a:custGeom>
              <a:avLst/>
              <a:gdLst/>
              <a:ahLst/>
              <a:cxnLst/>
              <a:rect l="l" t="t" r="r" b="b"/>
              <a:pathLst>
                <a:path w="6002" h="8137" extrusionOk="0">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3375;p63">
              <a:extLst>
                <a:ext uri="{FF2B5EF4-FFF2-40B4-BE49-F238E27FC236}">
                  <a16:creationId xmlns:a16="http://schemas.microsoft.com/office/drawing/2014/main" id="{5DA2783A-5AC9-40E6-B7CF-7A934FD289C9}"/>
                </a:ext>
              </a:extLst>
            </p:cNvPr>
            <p:cNvSpPr/>
            <p:nvPr/>
          </p:nvSpPr>
          <p:spPr>
            <a:xfrm>
              <a:off x="7304872" y="3059413"/>
              <a:ext cx="40583" cy="9485"/>
            </a:xfrm>
            <a:custGeom>
              <a:avLst/>
              <a:gdLst/>
              <a:ahLst/>
              <a:cxnLst/>
              <a:rect l="l" t="t" r="r" b="b"/>
              <a:pathLst>
                <a:path w="1275" h="298" extrusionOk="0">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3376;p63">
              <a:extLst>
                <a:ext uri="{FF2B5EF4-FFF2-40B4-BE49-F238E27FC236}">
                  <a16:creationId xmlns:a16="http://schemas.microsoft.com/office/drawing/2014/main" id="{CB115A79-5EF7-46B1-9B46-22E1063EC0E5}"/>
                </a:ext>
              </a:extLst>
            </p:cNvPr>
            <p:cNvSpPr/>
            <p:nvPr/>
          </p:nvSpPr>
          <p:spPr>
            <a:xfrm>
              <a:off x="7055134" y="3059413"/>
              <a:ext cx="41347" cy="9485"/>
            </a:xfrm>
            <a:custGeom>
              <a:avLst/>
              <a:gdLst/>
              <a:ahLst/>
              <a:cxnLst/>
              <a:rect l="l" t="t" r="r" b="b"/>
              <a:pathLst>
                <a:path w="1299" h="298" extrusionOk="0">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3377;p63">
              <a:extLst>
                <a:ext uri="{FF2B5EF4-FFF2-40B4-BE49-F238E27FC236}">
                  <a16:creationId xmlns:a16="http://schemas.microsoft.com/office/drawing/2014/main" id="{26B678C3-E2C1-4F1D-940F-CA90624411BB}"/>
                </a:ext>
              </a:extLst>
            </p:cNvPr>
            <p:cNvSpPr/>
            <p:nvPr/>
          </p:nvSpPr>
          <p:spPr>
            <a:xfrm>
              <a:off x="7195727" y="2919170"/>
              <a:ext cx="9517" cy="40583"/>
            </a:xfrm>
            <a:custGeom>
              <a:avLst/>
              <a:gdLst/>
              <a:ahLst/>
              <a:cxnLst/>
              <a:rect l="l" t="t" r="r" b="b"/>
              <a:pathLst>
                <a:path w="299" h="1275" extrusionOk="0">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3378;p63">
              <a:extLst>
                <a:ext uri="{FF2B5EF4-FFF2-40B4-BE49-F238E27FC236}">
                  <a16:creationId xmlns:a16="http://schemas.microsoft.com/office/drawing/2014/main" id="{98615B92-B2EB-4F2C-857F-1112D64A3DF4}"/>
                </a:ext>
              </a:extLst>
            </p:cNvPr>
            <p:cNvSpPr/>
            <p:nvPr/>
          </p:nvSpPr>
          <p:spPr>
            <a:xfrm>
              <a:off x="7185128" y="3007116"/>
              <a:ext cx="30334" cy="92880"/>
            </a:xfrm>
            <a:custGeom>
              <a:avLst/>
              <a:gdLst/>
              <a:ahLst/>
              <a:cxnLst/>
              <a:rect l="l" t="t" r="r" b="b"/>
              <a:pathLst>
                <a:path w="953" h="2918" extrusionOk="0">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3379;p63">
              <a:extLst>
                <a:ext uri="{FF2B5EF4-FFF2-40B4-BE49-F238E27FC236}">
                  <a16:creationId xmlns:a16="http://schemas.microsoft.com/office/drawing/2014/main" id="{D4FE554F-AE4E-44FC-AB24-CE2DBD77C503}"/>
                </a:ext>
              </a:extLst>
            </p:cNvPr>
            <p:cNvSpPr/>
            <p:nvPr/>
          </p:nvSpPr>
          <p:spPr>
            <a:xfrm>
              <a:off x="7187770" y="3111328"/>
              <a:ext cx="25814" cy="25814"/>
            </a:xfrm>
            <a:custGeom>
              <a:avLst/>
              <a:gdLst/>
              <a:ahLst/>
              <a:cxnLst/>
              <a:rect l="l" t="t" r="r" b="b"/>
              <a:pathLst>
                <a:path w="811" h="811" extrusionOk="0">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3380;p63">
              <a:extLst>
                <a:ext uri="{FF2B5EF4-FFF2-40B4-BE49-F238E27FC236}">
                  <a16:creationId xmlns:a16="http://schemas.microsoft.com/office/drawing/2014/main" id="{C1903E31-F66B-4726-B1DB-026C07929BA6}"/>
                </a:ext>
              </a:extLst>
            </p:cNvPr>
            <p:cNvSpPr/>
            <p:nvPr/>
          </p:nvSpPr>
          <p:spPr>
            <a:xfrm>
              <a:off x="7249552" y="2951477"/>
              <a:ext cx="18971" cy="23077"/>
            </a:xfrm>
            <a:custGeom>
              <a:avLst/>
              <a:gdLst/>
              <a:ahLst/>
              <a:cxnLst/>
              <a:rect l="l" t="t" r="r" b="b"/>
              <a:pathLst>
                <a:path w="596" h="725" extrusionOk="0">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3381;p63">
              <a:extLst>
                <a:ext uri="{FF2B5EF4-FFF2-40B4-BE49-F238E27FC236}">
                  <a16:creationId xmlns:a16="http://schemas.microsoft.com/office/drawing/2014/main" id="{D33DACB6-9386-475A-895E-95611BF7B5C0}"/>
                </a:ext>
              </a:extLst>
            </p:cNvPr>
            <p:cNvSpPr/>
            <p:nvPr/>
          </p:nvSpPr>
          <p:spPr>
            <a:xfrm>
              <a:off x="7132831" y="3153852"/>
              <a:ext cx="18589" cy="22695"/>
            </a:xfrm>
            <a:custGeom>
              <a:avLst/>
              <a:gdLst/>
              <a:ahLst/>
              <a:cxnLst/>
              <a:rect l="l" t="t" r="r" b="b"/>
              <a:pathLst>
                <a:path w="584" h="713" extrusionOk="0">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3382;p63">
              <a:extLst>
                <a:ext uri="{FF2B5EF4-FFF2-40B4-BE49-F238E27FC236}">
                  <a16:creationId xmlns:a16="http://schemas.microsoft.com/office/drawing/2014/main" id="{B44C4246-D42D-445C-A504-677E47D20AE4}"/>
                </a:ext>
              </a:extLst>
            </p:cNvPr>
            <p:cNvSpPr/>
            <p:nvPr/>
          </p:nvSpPr>
          <p:spPr>
            <a:xfrm>
              <a:off x="7132449" y="2951477"/>
              <a:ext cx="18971" cy="23077"/>
            </a:xfrm>
            <a:custGeom>
              <a:avLst/>
              <a:gdLst/>
              <a:ahLst/>
              <a:cxnLst/>
              <a:rect l="l" t="t" r="r" b="b"/>
              <a:pathLst>
                <a:path w="596" h="725" extrusionOk="0">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3383;p63">
              <a:extLst>
                <a:ext uri="{FF2B5EF4-FFF2-40B4-BE49-F238E27FC236}">
                  <a16:creationId xmlns:a16="http://schemas.microsoft.com/office/drawing/2014/main" id="{BDBDDC60-4487-42BF-9011-4E1DA179B9E4}"/>
                </a:ext>
              </a:extLst>
            </p:cNvPr>
            <p:cNvSpPr/>
            <p:nvPr/>
          </p:nvSpPr>
          <p:spPr>
            <a:xfrm>
              <a:off x="7249552" y="3153852"/>
              <a:ext cx="18971" cy="22695"/>
            </a:xfrm>
            <a:custGeom>
              <a:avLst/>
              <a:gdLst/>
              <a:ahLst/>
              <a:cxnLst/>
              <a:rect l="l" t="t" r="r" b="b"/>
              <a:pathLst>
                <a:path w="596" h="713" extrusionOk="0">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3384;p63">
              <a:extLst>
                <a:ext uri="{FF2B5EF4-FFF2-40B4-BE49-F238E27FC236}">
                  <a16:creationId xmlns:a16="http://schemas.microsoft.com/office/drawing/2014/main" id="{EE1B2E09-4B77-47D7-ACB7-16A72AEC0C8F}"/>
                </a:ext>
              </a:extLst>
            </p:cNvPr>
            <p:cNvSpPr/>
            <p:nvPr/>
          </p:nvSpPr>
          <p:spPr>
            <a:xfrm>
              <a:off x="7289721" y="3113969"/>
              <a:ext cx="24286" cy="17093"/>
            </a:xfrm>
            <a:custGeom>
              <a:avLst/>
              <a:gdLst/>
              <a:ahLst/>
              <a:cxnLst/>
              <a:rect l="l" t="t" r="r" b="b"/>
              <a:pathLst>
                <a:path w="763" h="537" extrusionOk="0">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3385;p63">
              <a:extLst>
                <a:ext uri="{FF2B5EF4-FFF2-40B4-BE49-F238E27FC236}">
                  <a16:creationId xmlns:a16="http://schemas.microsoft.com/office/drawing/2014/main" id="{A9D2D539-5C47-4971-A1AD-E163F9DE177D}"/>
                </a:ext>
              </a:extLst>
            </p:cNvPr>
            <p:cNvSpPr/>
            <p:nvPr/>
          </p:nvSpPr>
          <p:spPr>
            <a:xfrm>
              <a:off x="7086964" y="2996931"/>
              <a:ext cx="24668" cy="17411"/>
            </a:xfrm>
            <a:custGeom>
              <a:avLst/>
              <a:gdLst/>
              <a:ahLst/>
              <a:cxnLst/>
              <a:rect l="l" t="t" r="r" b="b"/>
              <a:pathLst>
                <a:path w="775" h="547" extrusionOk="0">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3386;p63">
              <a:extLst>
                <a:ext uri="{FF2B5EF4-FFF2-40B4-BE49-F238E27FC236}">
                  <a16:creationId xmlns:a16="http://schemas.microsoft.com/office/drawing/2014/main" id="{6DAD2922-3992-403E-B963-D376172585DE}"/>
                </a:ext>
              </a:extLst>
            </p:cNvPr>
            <p:cNvSpPr/>
            <p:nvPr/>
          </p:nvSpPr>
          <p:spPr>
            <a:xfrm>
              <a:off x="7289339" y="2996931"/>
              <a:ext cx="24668" cy="17411"/>
            </a:xfrm>
            <a:custGeom>
              <a:avLst/>
              <a:gdLst/>
              <a:ahLst/>
              <a:cxnLst/>
              <a:rect l="l" t="t" r="r" b="b"/>
              <a:pathLst>
                <a:path w="775" h="547" extrusionOk="0">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3387;p63">
              <a:extLst>
                <a:ext uri="{FF2B5EF4-FFF2-40B4-BE49-F238E27FC236}">
                  <a16:creationId xmlns:a16="http://schemas.microsoft.com/office/drawing/2014/main" id="{8C380EC2-CBDB-4827-AEA9-CD61EF4104A8}"/>
                </a:ext>
              </a:extLst>
            </p:cNvPr>
            <p:cNvSpPr/>
            <p:nvPr/>
          </p:nvSpPr>
          <p:spPr>
            <a:xfrm>
              <a:off x="7086964" y="3113587"/>
              <a:ext cx="24668" cy="17093"/>
            </a:xfrm>
            <a:custGeom>
              <a:avLst/>
              <a:gdLst/>
              <a:ahLst/>
              <a:cxnLst/>
              <a:rect l="l" t="t" r="r" b="b"/>
              <a:pathLst>
                <a:path w="775" h="537" extrusionOk="0">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Google Shape;1915;p51" descr="Timeline background shape">
            <a:extLst>
              <a:ext uri="{FF2B5EF4-FFF2-40B4-BE49-F238E27FC236}">
                <a16:creationId xmlns:a16="http://schemas.microsoft.com/office/drawing/2014/main" id="{8EB243CC-0D5F-4182-8C7A-C68857AAAE45}"/>
              </a:ext>
            </a:extLst>
          </p:cNvPr>
          <p:cNvSpPr/>
          <p:nvPr/>
        </p:nvSpPr>
        <p:spPr>
          <a:xfrm flipH="1">
            <a:off x="127220" y="3720216"/>
            <a:ext cx="2110406" cy="909011"/>
          </a:xfrm>
          <a:prstGeom prst="homePlate">
            <a:avLst>
              <a:gd name="adj" fmla="val 50000"/>
            </a:avLst>
          </a:prstGeom>
          <a:solidFill>
            <a:schemeClr val="tx1">
              <a:lumMod val="10000"/>
              <a:lumOff val="90000"/>
            </a:schemeClr>
          </a:solidFill>
          <a:ln w="38100" cap="flat" cmpd="sng">
            <a:solidFill>
              <a:schemeClr val="tx1">
                <a:lumMod val="25000"/>
                <a:lumOff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40;p32">
            <a:extLst>
              <a:ext uri="{FF2B5EF4-FFF2-40B4-BE49-F238E27FC236}">
                <a16:creationId xmlns:a16="http://schemas.microsoft.com/office/drawing/2014/main" id="{FBF1725B-D7B9-4D59-9CAF-32FF39AABFCC}"/>
              </a:ext>
            </a:extLst>
          </p:cNvPr>
          <p:cNvSpPr txBox="1">
            <a:spLocks/>
          </p:cNvSpPr>
          <p:nvPr/>
        </p:nvSpPr>
        <p:spPr>
          <a:xfrm>
            <a:off x="380526" y="3595117"/>
            <a:ext cx="1837758" cy="1112496"/>
          </a:xfrm>
          <a:prstGeom prst="rect">
            <a:avLst/>
          </a:prstGeom>
          <a:noFill/>
          <a:ln>
            <a:noFill/>
          </a:ln>
        </p:spPr>
        <p:txBody>
          <a:bodyPr spcFirstLastPara="1" wrap="square" lIns="91425" tIns="274300"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r">
              <a:spcAft>
                <a:spcPts val="1600"/>
              </a:spcAft>
              <a:buFont typeface="Fira Sans Condensed Light"/>
              <a:buNone/>
            </a:pPr>
            <a:r>
              <a:rPr lang="en-CA" sz="1800" b="1" dirty="0">
                <a:solidFill>
                  <a:schemeClr val="tx2">
                    <a:lumMod val="50000"/>
                  </a:schemeClr>
                </a:solidFill>
                <a:latin typeface="Rajdhani"/>
                <a:ea typeface="Rajdhani"/>
                <a:cs typeface="Rajdhani"/>
                <a:sym typeface="Rajdhani"/>
              </a:rPr>
              <a:t>IMPLEMENTATION AND TESTING</a:t>
            </a:r>
          </a:p>
        </p:txBody>
      </p:sp>
      <p:cxnSp>
        <p:nvCxnSpPr>
          <p:cNvPr id="33" name="Google Shape;636;p32">
            <a:extLst>
              <a:ext uri="{FF2B5EF4-FFF2-40B4-BE49-F238E27FC236}">
                <a16:creationId xmlns:a16="http://schemas.microsoft.com/office/drawing/2014/main" id="{86AC6CDC-9B77-41D0-82AB-151E967A6286}"/>
              </a:ext>
            </a:extLst>
          </p:cNvPr>
          <p:cNvCxnSpPr>
            <a:cxnSpLocks/>
            <a:stCxn id="23" idx="1"/>
          </p:cNvCxnSpPr>
          <p:nvPr/>
        </p:nvCxnSpPr>
        <p:spPr>
          <a:xfrm flipV="1">
            <a:off x="2237626" y="3723324"/>
            <a:ext cx="795072" cy="451398"/>
          </a:xfrm>
          <a:prstGeom prst="bentConnector3">
            <a:avLst>
              <a:gd name="adj1" fmla="val 50000"/>
            </a:avLst>
          </a:prstGeom>
          <a:noFill/>
          <a:ln w="19050" cap="flat" cmpd="sng">
            <a:solidFill>
              <a:schemeClr val="bg1">
                <a:lumMod val="20000"/>
                <a:lumOff val="80000"/>
              </a:schemeClr>
            </a:solidFill>
            <a:prstDash val="solid"/>
            <a:round/>
            <a:headEnd type="oval" w="med" len="med"/>
            <a:tailEnd type="none" w="med" len="med"/>
          </a:ln>
        </p:spPr>
      </p:cxnSp>
      <p:grpSp>
        <p:nvGrpSpPr>
          <p:cNvPr id="34" name="Group 33">
            <a:extLst>
              <a:ext uri="{FF2B5EF4-FFF2-40B4-BE49-F238E27FC236}">
                <a16:creationId xmlns:a16="http://schemas.microsoft.com/office/drawing/2014/main" id="{CAF6366A-B522-44E8-931E-978260080180}"/>
              </a:ext>
            </a:extLst>
          </p:cNvPr>
          <p:cNvGrpSpPr/>
          <p:nvPr/>
        </p:nvGrpSpPr>
        <p:grpSpPr>
          <a:xfrm>
            <a:off x="2110934" y="310126"/>
            <a:ext cx="4922132" cy="4523247"/>
            <a:chOff x="2110934" y="310126"/>
            <a:chExt cx="4922132" cy="4523247"/>
          </a:xfrm>
        </p:grpSpPr>
        <p:pic>
          <p:nvPicPr>
            <p:cNvPr id="35" name="Picture 34" descr="Image result for design process">
              <a:extLst>
                <a:ext uri="{FF2B5EF4-FFF2-40B4-BE49-F238E27FC236}">
                  <a16:creationId xmlns:a16="http://schemas.microsoft.com/office/drawing/2014/main" id="{A6B7CBBB-CA51-4504-8D5D-FCB08BE47CCC}"/>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10934" y="310126"/>
              <a:ext cx="4922132" cy="4523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Oval 35">
              <a:extLst>
                <a:ext uri="{FF2B5EF4-FFF2-40B4-BE49-F238E27FC236}">
                  <a16:creationId xmlns:a16="http://schemas.microsoft.com/office/drawing/2014/main" id="{7A7A749A-8183-405A-B266-5E112525831E}"/>
                </a:ext>
              </a:extLst>
            </p:cNvPr>
            <p:cNvSpPr/>
            <p:nvPr/>
          </p:nvSpPr>
          <p:spPr>
            <a:xfrm>
              <a:off x="4090944" y="389636"/>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a:extLst>
                <a:ext uri="{FF2B5EF4-FFF2-40B4-BE49-F238E27FC236}">
                  <a16:creationId xmlns:a16="http://schemas.microsoft.com/office/drawing/2014/main" id="{E5CBEEAD-85AD-4A9B-8963-C9294B8BD96D}"/>
                </a:ext>
              </a:extLst>
            </p:cNvPr>
            <p:cNvSpPr/>
            <p:nvPr/>
          </p:nvSpPr>
          <p:spPr>
            <a:xfrm>
              <a:off x="5523503" y="1122482"/>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37">
              <a:extLst>
                <a:ext uri="{FF2B5EF4-FFF2-40B4-BE49-F238E27FC236}">
                  <a16:creationId xmlns:a16="http://schemas.microsoft.com/office/drawing/2014/main" id="{D60910ED-B336-4E25-942F-A60A196A6BBB}"/>
                </a:ext>
              </a:extLst>
            </p:cNvPr>
            <p:cNvSpPr/>
            <p:nvPr/>
          </p:nvSpPr>
          <p:spPr>
            <a:xfrm>
              <a:off x="3191763" y="3759973"/>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9" name="Oval 38">
              <a:extLst>
                <a:ext uri="{FF2B5EF4-FFF2-40B4-BE49-F238E27FC236}">
                  <a16:creationId xmlns:a16="http://schemas.microsoft.com/office/drawing/2014/main" id="{5E5EA36B-9591-4CAC-B83D-D10A4736EF68}"/>
                </a:ext>
              </a:extLst>
            </p:cNvPr>
            <p:cNvSpPr/>
            <p:nvPr/>
          </p:nvSpPr>
          <p:spPr>
            <a:xfrm>
              <a:off x="4974927" y="3759974"/>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39">
              <a:extLst>
                <a:ext uri="{FF2B5EF4-FFF2-40B4-BE49-F238E27FC236}">
                  <a16:creationId xmlns:a16="http://schemas.microsoft.com/office/drawing/2014/main" id="{E122A2D4-4E43-4A5D-8D8E-3975D1E71CD0}"/>
                </a:ext>
              </a:extLst>
            </p:cNvPr>
            <p:cNvSpPr/>
            <p:nvPr/>
          </p:nvSpPr>
          <p:spPr>
            <a:xfrm>
              <a:off x="5921111" y="2526208"/>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Oval 42">
              <a:extLst>
                <a:ext uri="{FF2B5EF4-FFF2-40B4-BE49-F238E27FC236}">
                  <a16:creationId xmlns:a16="http://schemas.microsoft.com/office/drawing/2014/main" id="{A2732D8D-A2F4-4EC4-BC14-F907382A6BB9}"/>
                </a:ext>
              </a:extLst>
            </p:cNvPr>
            <p:cNvSpPr/>
            <p:nvPr/>
          </p:nvSpPr>
          <p:spPr>
            <a:xfrm>
              <a:off x="2237628" y="2523810"/>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4" name="Oval 43">
              <a:extLst>
                <a:ext uri="{FF2B5EF4-FFF2-40B4-BE49-F238E27FC236}">
                  <a16:creationId xmlns:a16="http://schemas.microsoft.com/office/drawing/2014/main" id="{BD1967CF-15C5-4C7C-B2D4-F6467913B3F6}"/>
                </a:ext>
              </a:extLst>
            </p:cNvPr>
            <p:cNvSpPr/>
            <p:nvPr/>
          </p:nvSpPr>
          <p:spPr>
            <a:xfrm>
              <a:off x="2625277" y="1114531"/>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Tree>
    <p:extLst>
      <p:ext uri="{BB962C8B-B14F-4D97-AF65-F5344CB8AC3E}">
        <p14:creationId xmlns:p14="http://schemas.microsoft.com/office/powerpoint/2010/main" val="398520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44;p44">
            <a:extLst>
              <a:ext uri="{FF2B5EF4-FFF2-40B4-BE49-F238E27FC236}">
                <a16:creationId xmlns:a16="http://schemas.microsoft.com/office/drawing/2014/main" id="{51619372-11FF-45BE-9561-7F5553997847}"/>
              </a:ext>
            </a:extLst>
          </p:cNvPr>
          <p:cNvSpPr txBox="1">
            <a:spLocks noGrp="1"/>
          </p:cNvSpPr>
          <p:nvPr>
            <p:ph type="title"/>
          </p:nvPr>
        </p:nvSpPr>
        <p:spPr>
          <a:xfrm>
            <a:off x="720000" y="4099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000" dirty="0"/>
              <a:t>IMPLEMENTATION – PROBABILITY OF INFECTION</a:t>
            </a:r>
            <a:endParaRPr sz="3000" dirty="0"/>
          </a:p>
        </p:txBody>
      </p:sp>
      <p:sp>
        <p:nvSpPr>
          <p:cNvPr id="7" name="Google Shape;136;p27">
            <a:extLst>
              <a:ext uri="{FF2B5EF4-FFF2-40B4-BE49-F238E27FC236}">
                <a16:creationId xmlns:a16="http://schemas.microsoft.com/office/drawing/2014/main" id="{4F7DFB45-223C-42E4-BE07-898C16632A07}"/>
              </a:ext>
            </a:extLst>
          </p:cNvPr>
          <p:cNvSpPr txBox="1">
            <a:spLocks noGrp="1"/>
          </p:cNvSpPr>
          <p:nvPr>
            <p:ph type="subTitle" idx="1"/>
          </p:nvPr>
        </p:nvSpPr>
        <p:spPr>
          <a:xfrm>
            <a:off x="1032402" y="982633"/>
            <a:ext cx="7079194" cy="884587"/>
          </a:xfrm>
          <a:prstGeom prst="rect">
            <a:avLst/>
          </a:prstGeom>
        </p:spPr>
        <p:txBody>
          <a:bodyPr spcFirstLastPara="1" wrap="square" lIns="91425" tIns="91425" rIns="91425" bIns="91425" anchor="ctr" anchorCtr="0">
            <a:noAutofit/>
          </a:bodyPr>
          <a:lstStyle/>
          <a:p>
            <a:pPr marL="0" lvl="0" indent="0" algn="ctr"/>
            <a:r>
              <a:rPr lang="en-CA" sz="2000" dirty="0"/>
              <a:t>The base rate of infection is </a:t>
            </a:r>
            <a:r>
              <a:rPr lang="en-CA" sz="2000" b="1" dirty="0"/>
              <a:t>3 people per class period</a:t>
            </a:r>
            <a:r>
              <a:rPr lang="en-CA" sz="2000" dirty="0"/>
              <a:t>.</a:t>
            </a:r>
          </a:p>
        </p:txBody>
      </p:sp>
      <p:sp>
        <p:nvSpPr>
          <p:cNvPr id="6" name="Google Shape;136;p27">
            <a:extLst>
              <a:ext uri="{FF2B5EF4-FFF2-40B4-BE49-F238E27FC236}">
                <a16:creationId xmlns:a16="http://schemas.microsoft.com/office/drawing/2014/main" id="{7F40CE67-B8C4-4A8D-83F8-7263ADB73BBD}"/>
              </a:ext>
            </a:extLst>
          </p:cNvPr>
          <p:cNvSpPr txBox="1">
            <a:spLocks/>
          </p:cNvSpPr>
          <p:nvPr/>
        </p:nvSpPr>
        <p:spPr>
          <a:xfrm>
            <a:off x="720000" y="2061665"/>
            <a:ext cx="2726372" cy="21870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F3F3F3"/>
              </a:buClr>
              <a:buSzPts val="28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l"/>
            <a:r>
              <a:rPr lang="en-CA" sz="2000" b="1" dirty="0"/>
              <a:t>Q: </a:t>
            </a:r>
            <a:r>
              <a:rPr lang="en-CA" sz="2000" dirty="0"/>
              <a:t>How do we determine who those people are?</a:t>
            </a:r>
          </a:p>
          <a:p>
            <a:pPr marL="0" indent="0" algn="l"/>
            <a:endParaRPr lang="en-CA" sz="2000" b="1" dirty="0"/>
          </a:p>
          <a:p>
            <a:pPr marL="0" indent="0" algn="l"/>
            <a:r>
              <a:rPr lang="en-CA" sz="2000" b="1" dirty="0"/>
              <a:t>A:</a:t>
            </a:r>
            <a:r>
              <a:rPr lang="en-CA" sz="2000" dirty="0"/>
              <a:t> Calculate their probability of infection via a heuristic approach to Bayes</a:t>
            </a:r>
            <a:endParaRPr lang="en-CA" sz="2000" b="1" dirty="0"/>
          </a:p>
        </p:txBody>
      </p:sp>
      <p:pic>
        <p:nvPicPr>
          <p:cNvPr id="10" name="Picture 2">
            <a:extLst>
              <a:ext uri="{FF2B5EF4-FFF2-40B4-BE49-F238E27FC236}">
                <a16:creationId xmlns:a16="http://schemas.microsoft.com/office/drawing/2014/main" id="{EEC366A9-4237-4C7A-B252-495BBD2FAF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7072" y="2131242"/>
            <a:ext cx="4686300" cy="204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419041"/>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2620</TotalTime>
  <Words>344</Words>
  <Application>Microsoft Office PowerPoint</Application>
  <PresentationFormat>On-screen Show (16:9)</PresentationFormat>
  <Paragraphs>50</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Anton</vt:lpstr>
      <vt:lpstr>Rajdhani</vt:lpstr>
      <vt:lpstr>Fira Sans Condensed</vt:lpstr>
      <vt:lpstr>Advent Pro Light</vt:lpstr>
      <vt:lpstr>Fira Sans Condensed Light</vt:lpstr>
      <vt:lpstr>Arial</vt:lpstr>
      <vt:lpstr>Ai Tech Agency by Slidesgo</vt:lpstr>
      <vt:lpstr>POST-PANDEMIC APOCALYPSE</vt:lpstr>
      <vt:lpstr>INTRODUCTION</vt:lpstr>
      <vt:lpstr>PowerPoint Presentation</vt:lpstr>
      <vt:lpstr>PROBLEM STATEMENT</vt:lpstr>
      <vt:lpstr>PowerPoint Presentation</vt:lpstr>
      <vt:lpstr>SET UNIONS</vt:lpstr>
      <vt:lpstr>CHOSEN SOLUTION OVERVIEW</vt:lpstr>
      <vt:lpstr>PowerPoint Presentation</vt:lpstr>
      <vt:lpstr>IMPLEMENTATION – PROBABILITY OF INFECTION</vt:lpstr>
      <vt:lpstr>IMPLEMENTATION – PROBABILITY OF INFECTION</vt:lpstr>
      <vt:lpstr>IMPLEMENTATION – EXPOSURE NOTIFICATIONS</vt:lpstr>
      <vt:lpstr>USE OF HEURISTICS</vt:lpstr>
      <vt:lpstr>(GO) TEAM GO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TECH AGENCY</dc:title>
  <dc:creator>Julia Paglia</dc:creator>
  <cp:lastModifiedBy>Julia Paglia</cp:lastModifiedBy>
  <cp:revision>159</cp:revision>
  <dcterms:modified xsi:type="dcterms:W3CDTF">2021-01-24T00:44:02Z</dcterms:modified>
</cp:coreProperties>
</file>