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98" r:id="rId4"/>
    <p:sldId id="259" r:id="rId5"/>
    <p:sldId id="300" r:id="rId6"/>
    <p:sldId id="318" r:id="rId7"/>
    <p:sldId id="268" r:id="rId8"/>
    <p:sldId id="301" r:id="rId9"/>
    <p:sldId id="302" r:id="rId10"/>
    <p:sldId id="321" r:id="rId11"/>
    <p:sldId id="316" r:id="rId12"/>
    <p:sldId id="309" r:id="rId13"/>
    <p:sldId id="310" r:id="rId14"/>
    <p:sldId id="278"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panose="020B060402020202020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6"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pic>
        <p:nvPicPr>
          <p:cNvPr id="3076" name="Picture 4">
            <a:extLst>
              <a:ext uri="{FF2B5EF4-FFF2-40B4-BE49-F238E27FC236}">
                <a16:creationId xmlns:a16="http://schemas.microsoft.com/office/drawing/2014/main" id="{A15D0F40-FC80-426B-B768-8A717C88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6"/>
          <a:stretch/>
        </p:blipFill>
        <p:spPr bwMode="auto">
          <a:xfrm>
            <a:off x="1845448" y="982633"/>
            <a:ext cx="5453103" cy="390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5117564" y="1116694"/>
            <a:ext cx="2712243" cy="3550947"/>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10%</a:t>
            </a:r>
          </a:p>
          <a:p>
            <a:pPr marL="0" lvl="0" indent="0" algn="ctr"/>
            <a:endParaRPr lang="en-CA" sz="2000" b="1" dirty="0"/>
          </a:p>
          <a:p>
            <a:pPr marL="0" lvl="0" indent="0" algn="ctr"/>
            <a:r>
              <a:rPr lang="en-CA" sz="2000" dirty="0"/>
              <a:t>We are using a Twilio SMS free trial for the purposes of this demo</a:t>
            </a:r>
          </a:p>
        </p:txBody>
      </p:sp>
      <p:pic>
        <p:nvPicPr>
          <p:cNvPr id="4100" name="Picture 4" descr="No description available.">
            <a:extLst>
              <a:ext uri="{FF2B5EF4-FFF2-40B4-BE49-F238E27FC236}">
                <a16:creationId xmlns:a16="http://schemas.microsoft.com/office/drawing/2014/main" id="{7F1E262D-7ED8-4DAB-A193-488ABA92F9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86" b="35910"/>
          <a:stretch/>
        </p:blipFill>
        <p:spPr bwMode="auto">
          <a:xfrm>
            <a:off x="1723746" y="1205331"/>
            <a:ext cx="2712243" cy="337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TESTING AND 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550818" y="3175361"/>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3283508" y="325244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921826" y="1774583"/>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3736388" y="1774583"/>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1501592" y="2602410"/>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4363838" y="2674402"/>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659;p58">
            <a:extLst>
              <a:ext uri="{FF2B5EF4-FFF2-40B4-BE49-F238E27FC236}">
                <a16:creationId xmlns:a16="http://schemas.microsoft.com/office/drawing/2014/main" id="{579A8501-8A0E-4D16-AED9-0D3053C3030D}"/>
              </a:ext>
            </a:extLst>
          </p:cNvPr>
          <p:cNvSpPr/>
          <p:nvPr/>
        </p:nvSpPr>
        <p:spPr>
          <a:xfrm>
            <a:off x="7172074" y="2638183"/>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66;p29">
            <a:extLst>
              <a:ext uri="{FF2B5EF4-FFF2-40B4-BE49-F238E27FC236}">
                <a16:creationId xmlns:a16="http://schemas.microsoft.com/office/drawing/2014/main" id="{9B403E29-2F6C-456B-8D14-255EA89EE40D}"/>
              </a:ext>
            </a:extLst>
          </p:cNvPr>
          <p:cNvSpPr txBox="1">
            <a:spLocks/>
          </p:cNvSpPr>
          <p:nvPr/>
        </p:nvSpPr>
        <p:spPr>
          <a:xfrm>
            <a:off x="6247052" y="1774583"/>
            <a:ext cx="2177048"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INCOMPLETE DEBUGGING</a:t>
            </a:r>
          </a:p>
        </p:txBody>
      </p:sp>
      <p:sp>
        <p:nvSpPr>
          <p:cNvPr id="75" name="Google Shape;163;p29">
            <a:extLst>
              <a:ext uri="{FF2B5EF4-FFF2-40B4-BE49-F238E27FC236}">
                <a16:creationId xmlns:a16="http://schemas.microsoft.com/office/drawing/2014/main" id="{E87BC408-25AB-49D2-972F-4EE13CDDE79D}"/>
              </a:ext>
            </a:extLst>
          </p:cNvPr>
          <p:cNvSpPr txBox="1">
            <a:spLocks/>
          </p:cNvSpPr>
          <p:nvPr/>
        </p:nvSpPr>
        <p:spPr>
          <a:xfrm>
            <a:off x="6176601" y="3252449"/>
            <a:ext cx="2342100" cy="10074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spcAft>
                <a:spcPts val="1600"/>
              </a:spcAft>
            </a:pPr>
            <a:r>
              <a:rPr lang="en-US" dirty="0"/>
              <a:t>TA exposure values are updating, but time constraint prevented us from tracking </a:t>
            </a:r>
            <a:r>
              <a:rPr lang="en-US"/>
              <a:t>TA-class relationships</a:t>
            </a:r>
            <a:endParaRPr lang="en-US" dirty="0"/>
          </a:p>
        </p:txBody>
      </p:sp>
    </p:spTree>
    <p:extLst>
      <p:ext uri="{BB962C8B-B14F-4D97-AF65-F5344CB8AC3E}">
        <p14:creationId xmlns:p14="http://schemas.microsoft.com/office/powerpoint/2010/main" val="28215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Send 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class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061665"/>
            <a:ext cx="2726372" cy="2187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people are?</a:t>
            </a:r>
          </a:p>
          <a:p>
            <a:pPr marL="0" indent="0" algn="l"/>
            <a:endParaRPr lang="en-CA" sz="2000" b="1" dirty="0"/>
          </a:p>
          <a:p>
            <a:pPr marL="0" indent="0" algn="l"/>
            <a:r>
              <a:rPr lang="en-CA" sz="2000" b="1" dirty="0"/>
              <a:t>A:</a:t>
            </a:r>
            <a:r>
              <a:rPr lang="en-CA" sz="2000" dirty="0"/>
              <a:t> Calculate their probability of infection via a heuristic approach to Bayes</a:t>
            </a:r>
            <a:endParaRPr lang="en-CA" sz="2000" b="1" dirty="0"/>
          </a:p>
        </p:txBody>
      </p:sp>
      <p:pic>
        <p:nvPicPr>
          <p:cNvPr id="10" name="Picture 2">
            <a:extLst>
              <a:ext uri="{FF2B5EF4-FFF2-40B4-BE49-F238E27FC236}">
                <a16:creationId xmlns:a16="http://schemas.microsoft.com/office/drawing/2014/main" id="{EEC366A9-4237-4C7A-B252-495BBD2FA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072" y="2131242"/>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2627</TotalTime>
  <Words>350</Words>
  <Application>Microsoft Office PowerPoint</Application>
  <PresentationFormat>On-screen Show (16:9)</PresentationFormat>
  <Paragraphs>50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USE OF HEURISTICS</vt:lpstr>
      <vt:lpstr>(GO) TEAM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161</cp:revision>
  <dcterms:modified xsi:type="dcterms:W3CDTF">2021-01-24T00:50:55Z</dcterms:modified>
</cp:coreProperties>
</file>