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8"/>
  </p:notesMasterIdLst>
  <p:sldIdLst>
    <p:sldId id="256" r:id="rId2"/>
    <p:sldId id="257" r:id="rId3"/>
    <p:sldId id="298" r:id="rId4"/>
    <p:sldId id="259" r:id="rId5"/>
    <p:sldId id="261" r:id="rId6"/>
    <p:sldId id="300" r:id="rId7"/>
    <p:sldId id="318" r:id="rId8"/>
    <p:sldId id="268" r:id="rId9"/>
    <p:sldId id="301" r:id="rId10"/>
    <p:sldId id="302" r:id="rId11"/>
    <p:sldId id="316" r:id="rId12"/>
    <p:sldId id="319" r:id="rId13"/>
    <p:sldId id="309" r:id="rId14"/>
    <p:sldId id="307" r:id="rId15"/>
    <p:sldId id="310" r:id="rId16"/>
    <p:sldId id="278" r:id="rId17"/>
  </p:sldIdLst>
  <p:sldSz cx="9144000" cy="5143500" type="screen16x9"/>
  <p:notesSz cx="6858000" cy="9144000"/>
  <p:embeddedFontLst>
    <p:embeddedFont>
      <p:font typeface="Advent Pro Light" panose="020B0604020202020204" charset="0"/>
      <p:regular r:id="rId19"/>
      <p:bold r:id="rId20"/>
    </p:embeddedFont>
    <p:embeddedFont>
      <p:font typeface="Anton" panose="020B0604020202020204" charset="0"/>
      <p:regular r:id="rId21"/>
    </p:embeddedFont>
    <p:embeddedFont>
      <p:font typeface="Fira Sans Condensed" panose="020B0604020202020204" charset="0"/>
      <p:regular r:id="rId22"/>
      <p:bold r:id="rId23"/>
      <p:italic r:id="rId24"/>
      <p:boldItalic r:id="rId25"/>
    </p:embeddedFont>
    <p:embeddedFont>
      <p:font typeface="Fira Sans Condensed Light" panose="020B0604020202020204" charset="0"/>
      <p:regular r:id="rId26"/>
      <p:bold r:id="rId27"/>
      <p:italic r:id="rId28"/>
      <p:boldItalic r:id="rId29"/>
    </p:embeddedFont>
    <p:embeddedFont>
      <p:font typeface="Josefin Slab" panose="020B0604020202020204" charset="0"/>
      <p:regular r:id="rId30"/>
      <p:bold r:id="rId31"/>
      <p:italic r:id="rId32"/>
      <p:boldItalic r:id="rId33"/>
    </p:embeddedFont>
    <p:embeddedFont>
      <p:font typeface="Rajdhani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410731-1878-4C5C-97F5-375E121B9F07}">
  <a:tblStyle styleId="{38410731-1878-4C5C-97F5-375E121B9F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700" y="5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65abef0139_0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65abef0139_0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374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242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8a6ee8a1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8a6ee8a1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642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6b4974444a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6b4974444a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23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2561975" y="2225200"/>
            <a:ext cx="4020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813425" y="3796475"/>
            <a:ext cx="3517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CREDITS: This presentation template was created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/>
              </a:rPr>
              <a:t>Slidesgo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including icons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/>
              </a:rPr>
              <a:t>Flaticon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and infographics &amp; images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/>
              </a:rPr>
              <a:t>Freepik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. </a:t>
            </a:r>
            <a:endParaRPr sz="90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428723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461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1725925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2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3"/>
          </p:nvPr>
        </p:nvSpPr>
        <p:spPr>
          <a:xfrm>
            <a:off x="1725925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4"/>
          </p:nvPr>
        </p:nvSpPr>
        <p:spPr>
          <a:xfrm>
            <a:off x="5803499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5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6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9" r:id="rId5"/>
    <p:sldLayoutId id="2147483660" r:id="rId6"/>
    <p:sldLayoutId id="2147483661" r:id="rId7"/>
    <p:sldLayoutId id="2147483662" r:id="rId8"/>
    <p:sldLayoutId id="2147483666" r:id="rId9"/>
    <p:sldLayoutId id="2147483667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465667" y="179869"/>
            <a:ext cx="4432382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dirty="0">
                <a:latin typeface="Rajdhani"/>
                <a:ea typeface="Rajdhani"/>
                <a:cs typeface="Rajdhani"/>
                <a:sym typeface="Rajdhani"/>
              </a:rPr>
              <a:t>INSERT PUN HERE</a:t>
            </a:r>
            <a:endParaRPr sz="6000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333185" y="3605770"/>
            <a:ext cx="3854614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 b="1" dirty="0">
                <a:latin typeface="Rajdhani" panose="020B0604020202020204" charset="0"/>
                <a:ea typeface="Fira Sans Condensed Light"/>
                <a:cs typeface="Rajdhani" panose="020B0604020202020204" charset="0"/>
                <a:sym typeface="Fira Sans Condensed Light"/>
              </a:rPr>
              <a:t>TEAM SUNFLOWER</a:t>
            </a:r>
            <a:endParaRPr sz="3000" b="1" dirty="0">
              <a:latin typeface="Rajdhani" panose="020B0604020202020204" charset="0"/>
              <a:ea typeface="Fira Sans Condensed Light"/>
              <a:cs typeface="Rajdhani" panose="020B0604020202020204" charset="0"/>
              <a:sym typeface="Fira Sans Condensed 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22F759-3F53-4805-8B05-988C042BDE5B}"/>
              </a:ext>
            </a:extLst>
          </p:cNvPr>
          <p:cNvGrpSpPr/>
          <p:nvPr/>
        </p:nvGrpSpPr>
        <p:grpSpPr>
          <a:xfrm>
            <a:off x="839562" y="2918617"/>
            <a:ext cx="2753955" cy="699750"/>
            <a:chOff x="1485364" y="4609667"/>
            <a:chExt cx="1534261" cy="389839"/>
          </a:xfrm>
          <a:solidFill>
            <a:schemeClr val="tx2"/>
          </a:solidFill>
        </p:grpSpPr>
        <p:grpSp>
          <p:nvGrpSpPr>
            <p:cNvPr id="5" name="Google Shape;12109;p60">
              <a:extLst>
                <a:ext uri="{FF2B5EF4-FFF2-40B4-BE49-F238E27FC236}">
                  <a16:creationId xmlns:a16="http://schemas.microsoft.com/office/drawing/2014/main" id="{D16D7D0D-D77C-45DC-B1D1-B20039DA2B83}"/>
                </a:ext>
              </a:extLst>
            </p:cNvPr>
            <p:cNvGrpSpPr/>
            <p:nvPr/>
          </p:nvGrpSpPr>
          <p:grpSpPr>
            <a:xfrm>
              <a:off x="1879129" y="4637896"/>
              <a:ext cx="332355" cy="354974"/>
              <a:chOff x="5289631" y="1500214"/>
              <a:chExt cx="332355" cy="354974"/>
            </a:xfrm>
            <a:grpFill/>
          </p:grpSpPr>
          <p:sp>
            <p:nvSpPr>
              <p:cNvPr id="6" name="Google Shape;12110;p60">
                <a:extLst>
                  <a:ext uri="{FF2B5EF4-FFF2-40B4-BE49-F238E27FC236}">
                    <a16:creationId xmlns:a16="http://schemas.microsoft.com/office/drawing/2014/main" id="{4A0BFC85-1ACE-4E1C-9AA2-97EBE737F0B8}"/>
                  </a:ext>
                </a:extLst>
              </p:cNvPr>
              <p:cNvSpPr/>
              <p:nvPr/>
            </p:nvSpPr>
            <p:spPr>
              <a:xfrm>
                <a:off x="5432603" y="1667040"/>
                <a:ext cx="45651" cy="16157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510" extrusionOk="0">
                    <a:moveTo>
                      <a:pt x="183" y="0"/>
                    </a:moveTo>
                    <a:cubicBezTo>
                      <a:pt x="140" y="0"/>
                      <a:pt x="96" y="15"/>
                      <a:pt x="60" y="45"/>
                    </a:cubicBezTo>
                    <a:cubicBezTo>
                      <a:pt x="0" y="104"/>
                      <a:pt x="0" y="211"/>
                      <a:pt x="60" y="283"/>
                    </a:cubicBezTo>
                    <a:cubicBezTo>
                      <a:pt x="203" y="426"/>
                      <a:pt x="441" y="509"/>
                      <a:pt x="691" y="509"/>
                    </a:cubicBezTo>
                    <a:cubicBezTo>
                      <a:pt x="965" y="509"/>
                      <a:pt x="1203" y="426"/>
                      <a:pt x="1334" y="283"/>
                    </a:cubicBezTo>
                    <a:cubicBezTo>
                      <a:pt x="1441" y="223"/>
                      <a:pt x="1441" y="128"/>
                      <a:pt x="1370" y="45"/>
                    </a:cubicBezTo>
                    <a:cubicBezTo>
                      <a:pt x="1334" y="15"/>
                      <a:pt x="1292" y="0"/>
                      <a:pt x="1251" y="0"/>
                    </a:cubicBezTo>
                    <a:cubicBezTo>
                      <a:pt x="1209" y="0"/>
                      <a:pt x="1167" y="15"/>
                      <a:pt x="1131" y="45"/>
                    </a:cubicBezTo>
                    <a:cubicBezTo>
                      <a:pt x="1072" y="104"/>
                      <a:pt x="917" y="188"/>
                      <a:pt x="715" y="188"/>
                    </a:cubicBezTo>
                    <a:cubicBezTo>
                      <a:pt x="500" y="188"/>
                      <a:pt x="358" y="104"/>
                      <a:pt x="298" y="45"/>
                    </a:cubicBezTo>
                    <a:cubicBezTo>
                      <a:pt x="268" y="15"/>
                      <a:pt x="227" y="0"/>
                      <a:pt x="18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2111;p60">
                <a:extLst>
                  <a:ext uri="{FF2B5EF4-FFF2-40B4-BE49-F238E27FC236}">
                    <a16:creationId xmlns:a16="http://schemas.microsoft.com/office/drawing/2014/main" id="{57E191C2-4A59-4CB2-BB76-A52C7452EC1E}"/>
                  </a:ext>
                </a:extLst>
              </p:cNvPr>
              <p:cNvSpPr/>
              <p:nvPr/>
            </p:nvSpPr>
            <p:spPr>
              <a:xfrm>
                <a:off x="5416763" y="1628074"/>
                <a:ext cx="10581" cy="1587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01" extrusionOk="0">
                    <a:moveTo>
                      <a:pt x="167" y="1"/>
                    </a:moveTo>
                    <a:cubicBezTo>
                      <a:pt x="84" y="1"/>
                      <a:pt x="0" y="72"/>
                      <a:pt x="0" y="167"/>
                    </a:cubicBezTo>
                    <a:lnTo>
                      <a:pt x="0" y="346"/>
                    </a:lnTo>
                    <a:cubicBezTo>
                      <a:pt x="0" y="429"/>
                      <a:pt x="84" y="501"/>
                      <a:pt x="167" y="501"/>
                    </a:cubicBezTo>
                    <a:cubicBezTo>
                      <a:pt x="262" y="501"/>
                      <a:pt x="334" y="429"/>
                      <a:pt x="334" y="346"/>
                    </a:cubicBezTo>
                    <a:lnTo>
                      <a:pt x="334" y="167"/>
                    </a:lnTo>
                    <a:cubicBezTo>
                      <a:pt x="334" y="72"/>
                      <a:pt x="262" y="1"/>
                      <a:pt x="1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2112;p60">
                <a:extLst>
                  <a:ext uri="{FF2B5EF4-FFF2-40B4-BE49-F238E27FC236}">
                    <a16:creationId xmlns:a16="http://schemas.microsoft.com/office/drawing/2014/main" id="{A6A04E87-3CB1-4D86-B953-A4602EF5D19F}"/>
                  </a:ext>
                </a:extLst>
              </p:cNvPr>
              <p:cNvSpPr/>
              <p:nvPr/>
            </p:nvSpPr>
            <p:spPr>
              <a:xfrm>
                <a:off x="5483893" y="1628074"/>
                <a:ext cx="10233" cy="15872"/>
              </a:xfrm>
              <a:custGeom>
                <a:avLst/>
                <a:gdLst/>
                <a:ahLst/>
                <a:cxnLst/>
                <a:rect l="l" t="t" r="r" b="b"/>
                <a:pathLst>
                  <a:path w="323" h="501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7"/>
                    </a:cubicBezTo>
                    <a:lnTo>
                      <a:pt x="1" y="346"/>
                    </a:lnTo>
                    <a:cubicBezTo>
                      <a:pt x="1" y="429"/>
                      <a:pt x="72" y="501"/>
                      <a:pt x="155" y="501"/>
                    </a:cubicBezTo>
                    <a:cubicBezTo>
                      <a:pt x="251" y="501"/>
                      <a:pt x="322" y="429"/>
                      <a:pt x="322" y="346"/>
                    </a:cubicBezTo>
                    <a:lnTo>
                      <a:pt x="322" y="167"/>
                    </a:lnTo>
                    <a:cubicBezTo>
                      <a:pt x="322" y="72"/>
                      <a:pt x="251" y="1"/>
                      <a:pt x="1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2113;p60">
                <a:extLst>
                  <a:ext uri="{FF2B5EF4-FFF2-40B4-BE49-F238E27FC236}">
                    <a16:creationId xmlns:a16="http://schemas.microsoft.com/office/drawing/2014/main" id="{84FEB77E-D0F6-40E6-A87C-EBDB8ED71191}"/>
                  </a:ext>
                </a:extLst>
              </p:cNvPr>
              <p:cNvSpPr/>
              <p:nvPr/>
            </p:nvSpPr>
            <p:spPr>
              <a:xfrm>
                <a:off x="5411093" y="1611474"/>
                <a:ext cx="21923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692" h="335" extrusionOk="0">
                    <a:moveTo>
                      <a:pt x="167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7" y="334"/>
                    </a:cubicBezTo>
                    <a:lnTo>
                      <a:pt x="525" y="334"/>
                    </a:lnTo>
                    <a:cubicBezTo>
                      <a:pt x="608" y="334"/>
                      <a:pt x="691" y="251"/>
                      <a:pt x="691" y="168"/>
                    </a:cubicBezTo>
                    <a:cubicBezTo>
                      <a:pt x="691" y="72"/>
                      <a:pt x="620" y="1"/>
                      <a:pt x="52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2114;p60">
                <a:extLst>
                  <a:ext uri="{FF2B5EF4-FFF2-40B4-BE49-F238E27FC236}">
                    <a16:creationId xmlns:a16="http://schemas.microsoft.com/office/drawing/2014/main" id="{A09AE3B4-784F-4A40-9FE8-552CBD8D61EF}"/>
                  </a:ext>
                </a:extLst>
              </p:cNvPr>
              <p:cNvSpPr/>
              <p:nvPr/>
            </p:nvSpPr>
            <p:spPr>
              <a:xfrm>
                <a:off x="5478254" y="1611474"/>
                <a:ext cx="21511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679" h="335" extrusionOk="0">
                    <a:moveTo>
                      <a:pt x="155" y="1"/>
                    </a:moveTo>
                    <a:cubicBezTo>
                      <a:pt x="71" y="1"/>
                      <a:pt x="0" y="72"/>
                      <a:pt x="0" y="168"/>
                    </a:cubicBezTo>
                    <a:cubicBezTo>
                      <a:pt x="0" y="251"/>
                      <a:pt x="71" y="334"/>
                      <a:pt x="155" y="334"/>
                    </a:cubicBezTo>
                    <a:lnTo>
                      <a:pt x="524" y="334"/>
                    </a:lnTo>
                    <a:cubicBezTo>
                      <a:pt x="607" y="334"/>
                      <a:pt x="679" y="251"/>
                      <a:pt x="679" y="168"/>
                    </a:cubicBezTo>
                    <a:cubicBezTo>
                      <a:pt x="679" y="72"/>
                      <a:pt x="607" y="1"/>
                      <a:pt x="5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2115;p60">
                <a:extLst>
                  <a:ext uri="{FF2B5EF4-FFF2-40B4-BE49-F238E27FC236}">
                    <a16:creationId xmlns:a16="http://schemas.microsoft.com/office/drawing/2014/main" id="{08C11FAE-B820-4417-8384-87366A8B1513}"/>
                  </a:ext>
                </a:extLst>
              </p:cNvPr>
              <p:cNvSpPr/>
              <p:nvPr/>
            </p:nvSpPr>
            <p:spPr>
              <a:xfrm>
                <a:off x="5289631" y="1500214"/>
                <a:ext cx="332355" cy="354974"/>
              </a:xfrm>
              <a:custGeom>
                <a:avLst/>
                <a:gdLst/>
                <a:ahLst/>
                <a:cxnLst/>
                <a:rect l="l" t="t" r="r" b="b"/>
                <a:pathLst>
                  <a:path w="10491" h="11205" extrusionOk="0">
                    <a:moveTo>
                      <a:pt x="5930" y="322"/>
                    </a:moveTo>
                    <a:cubicBezTo>
                      <a:pt x="6395" y="322"/>
                      <a:pt x="6978" y="596"/>
                      <a:pt x="7347" y="858"/>
                    </a:cubicBezTo>
                    <a:cubicBezTo>
                      <a:pt x="7752" y="1143"/>
                      <a:pt x="8240" y="1655"/>
                      <a:pt x="8335" y="2429"/>
                    </a:cubicBezTo>
                    <a:cubicBezTo>
                      <a:pt x="8395" y="2989"/>
                      <a:pt x="8550" y="3263"/>
                      <a:pt x="8716" y="3513"/>
                    </a:cubicBezTo>
                    <a:cubicBezTo>
                      <a:pt x="8812" y="3680"/>
                      <a:pt x="8895" y="3822"/>
                      <a:pt x="8966" y="4049"/>
                    </a:cubicBezTo>
                    <a:cubicBezTo>
                      <a:pt x="9073" y="4370"/>
                      <a:pt x="9073" y="4632"/>
                      <a:pt x="9073" y="4894"/>
                    </a:cubicBezTo>
                    <a:cubicBezTo>
                      <a:pt x="9073" y="5144"/>
                      <a:pt x="9073" y="5406"/>
                      <a:pt x="9169" y="5715"/>
                    </a:cubicBezTo>
                    <a:cubicBezTo>
                      <a:pt x="9228" y="5918"/>
                      <a:pt x="9300" y="6085"/>
                      <a:pt x="9371" y="6239"/>
                    </a:cubicBezTo>
                    <a:cubicBezTo>
                      <a:pt x="9526" y="6537"/>
                      <a:pt x="9657" y="6799"/>
                      <a:pt x="9645" y="7442"/>
                    </a:cubicBezTo>
                    <a:cubicBezTo>
                      <a:pt x="9621" y="8037"/>
                      <a:pt x="9800" y="8430"/>
                      <a:pt x="9919" y="8740"/>
                    </a:cubicBezTo>
                    <a:cubicBezTo>
                      <a:pt x="10062" y="9049"/>
                      <a:pt x="10145" y="9264"/>
                      <a:pt x="10026" y="9597"/>
                    </a:cubicBezTo>
                    <a:cubicBezTo>
                      <a:pt x="9931" y="9918"/>
                      <a:pt x="9645" y="10133"/>
                      <a:pt x="9454" y="10252"/>
                    </a:cubicBezTo>
                    <a:lnTo>
                      <a:pt x="9454" y="9692"/>
                    </a:lnTo>
                    <a:cubicBezTo>
                      <a:pt x="9454" y="9168"/>
                      <a:pt x="9121" y="8704"/>
                      <a:pt x="8633" y="8549"/>
                    </a:cubicBezTo>
                    <a:lnTo>
                      <a:pt x="6811" y="7906"/>
                    </a:lnTo>
                    <a:cubicBezTo>
                      <a:pt x="6609" y="7835"/>
                      <a:pt x="6454" y="7620"/>
                      <a:pt x="6454" y="7394"/>
                    </a:cubicBezTo>
                    <a:lnTo>
                      <a:pt x="6454" y="6680"/>
                    </a:lnTo>
                    <a:cubicBezTo>
                      <a:pt x="7180" y="6263"/>
                      <a:pt x="7692" y="5465"/>
                      <a:pt x="7692" y="4561"/>
                    </a:cubicBezTo>
                    <a:lnTo>
                      <a:pt x="7692" y="3977"/>
                    </a:lnTo>
                    <a:cubicBezTo>
                      <a:pt x="7704" y="3989"/>
                      <a:pt x="7716" y="3989"/>
                      <a:pt x="7716" y="4001"/>
                    </a:cubicBezTo>
                    <a:cubicBezTo>
                      <a:pt x="8073" y="4263"/>
                      <a:pt x="8300" y="4418"/>
                      <a:pt x="8347" y="4989"/>
                    </a:cubicBezTo>
                    <a:cubicBezTo>
                      <a:pt x="8347" y="5073"/>
                      <a:pt x="8419" y="5132"/>
                      <a:pt x="8514" y="5132"/>
                    </a:cubicBezTo>
                    <a:lnTo>
                      <a:pt x="8526" y="5132"/>
                    </a:lnTo>
                    <a:cubicBezTo>
                      <a:pt x="8609" y="5132"/>
                      <a:pt x="8692" y="5049"/>
                      <a:pt x="8669" y="4953"/>
                    </a:cubicBezTo>
                    <a:cubicBezTo>
                      <a:pt x="8609" y="4239"/>
                      <a:pt x="8276" y="3989"/>
                      <a:pt x="7895" y="3739"/>
                    </a:cubicBezTo>
                    <a:cubicBezTo>
                      <a:pt x="7633" y="3560"/>
                      <a:pt x="7359" y="3370"/>
                      <a:pt x="7121" y="2965"/>
                    </a:cubicBezTo>
                    <a:cubicBezTo>
                      <a:pt x="6728" y="2322"/>
                      <a:pt x="6287" y="2215"/>
                      <a:pt x="5954" y="2132"/>
                    </a:cubicBezTo>
                    <a:cubicBezTo>
                      <a:pt x="5787" y="2084"/>
                      <a:pt x="5633" y="2060"/>
                      <a:pt x="5513" y="1965"/>
                    </a:cubicBezTo>
                    <a:cubicBezTo>
                      <a:pt x="5442" y="1917"/>
                      <a:pt x="5418" y="1834"/>
                      <a:pt x="5418" y="1763"/>
                    </a:cubicBezTo>
                    <a:lnTo>
                      <a:pt x="5418" y="1417"/>
                    </a:lnTo>
                    <a:cubicBezTo>
                      <a:pt x="5418" y="1322"/>
                      <a:pt x="5335" y="1251"/>
                      <a:pt x="5252" y="1251"/>
                    </a:cubicBezTo>
                    <a:cubicBezTo>
                      <a:pt x="5156" y="1251"/>
                      <a:pt x="5085" y="1322"/>
                      <a:pt x="5085" y="1417"/>
                    </a:cubicBezTo>
                    <a:lnTo>
                      <a:pt x="5085" y="1763"/>
                    </a:lnTo>
                    <a:cubicBezTo>
                      <a:pt x="5085" y="1846"/>
                      <a:pt x="5037" y="1917"/>
                      <a:pt x="4978" y="1965"/>
                    </a:cubicBezTo>
                    <a:cubicBezTo>
                      <a:pt x="4859" y="2060"/>
                      <a:pt x="4716" y="2084"/>
                      <a:pt x="4549" y="2132"/>
                    </a:cubicBezTo>
                    <a:cubicBezTo>
                      <a:pt x="4204" y="2215"/>
                      <a:pt x="3763" y="2322"/>
                      <a:pt x="3370" y="2965"/>
                    </a:cubicBezTo>
                    <a:cubicBezTo>
                      <a:pt x="3120" y="3370"/>
                      <a:pt x="2858" y="3549"/>
                      <a:pt x="2596" y="3739"/>
                    </a:cubicBezTo>
                    <a:cubicBezTo>
                      <a:pt x="2227" y="3989"/>
                      <a:pt x="1882" y="4239"/>
                      <a:pt x="1823" y="4953"/>
                    </a:cubicBezTo>
                    <a:cubicBezTo>
                      <a:pt x="1823" y="5049"/>
                      <a:pt x="1882" y="5120"/>
                      <a:pt x="1977" y="5132"/>
                    </a:cubicBezTo>
                    <a:cubicBezTo>
                      <a:pt x="2061" y="5132"/>
                      <a:pt x="2144" y="5073"/>
                      <a:pt x="2156" y="4989"/>
                    </a:cubicBezTo>
                    <a:cubicBezTo>
                      <a:pt x="2204" y="4418"/>
                      <a:pt x="2442" y="4263"/>
                      <a:pt x="2775" y="4001"/>
                    </a:cubicBezTo>
                    <a:cubicBezTo>
                      <a:pt x="3049" y="3822"/>
                      <a:pt x="3358" y="3584"/>
                      <a:pt x="3644" y="3144"/>
                    </a:cubicBezTo>
                    <a:cubicBezTo>
                      <a:pt x="3966" y="2620"/>
                      <a:pt x="4287" y="2525"/>
                      <a:pt x="4621" y="2453"/>
                    </a:cubicBezTo>
                    <a:cubicBezTo>
                      <a:pt x="4835" y="2394"/>
                      <a:pt x="5061" y="2346"/>
                      <a:pt x="5263" y="2179"/>
                    </a:cubicBezTo>
                    <a:cubicBezTo>
                      <a:pt x="5454" y="2346"/>
                      <a:pt x="5680" y="2394"/>
                      <a:pt x="5906" y="2453"/>
                    </a:cubicBezTo>
                    <a:cubicBezTo>
                      <a:pt x="6252" y="2548"/>
                      <a:pt x="6561" y="2620"/>
                      <a:pt x="6883" y="3144"/>
                    </a:cubicBezTo>
                    <a:cubicBezTo>
                      <a:pt x="7049" y="3394"/>
                      <a:pt x="7216" y="3584"/>
                      <a:pt x="7395" y="3715"/>
                    </a:cubicBezTo>
                    <a:lnTo>
                      <a:pt x="7395" y="4525"/>
                    </a:lnTo>
                    <a:cubicBezTo>
                      <a:pt x="7395" y="5680"/>
                      <a:pt x="6454" y="6656"/>
                      <a:pt x="5299" y="6668"/>
                    </a:cubicBezTo>
                    <a:cubicBezTo>
                      <a:pt x="5292" y="6668"/>
                      <a:pt x="5285" y="6668"/>
                      <a:pt x="5277" y="6668"/>
                    </a:cubicBezTo>
                    <a:cubicBezTo>
                      <a:pt x="4109" y="6668"/>
                      <a:pt x="3156" y="5720"/>
                      <a:pt x="3156" y="4549"/>
                    </a:cubicBezTo>
                    <a:lnTo>
                      <a:pt x="3156" y="4489"/>
                    </a:lnTo>
                    <a:cubicBezTo>
                      <a:pt x="3156" y="4406"/>
                      <a:pt x="3073" y="4334"/>
                      <a:pt x="2989" y="4334"/>
                    </a:cubicBezTo>
                    <a:cubicBezTo>
                      <a:pt x="2894" y="4334"/>
                      <a:pt x="2823" y="4406"/>
                      <a:pt x="2823" y="4489"/>
                    </a:cubicBezTo>
                    <a:lnTo>
                      <a:pt x="2823" y="4549"/>
                    </a:lnTo>
                    <a:cubicBezTo>
                      <a:pt x="2823" y="5465"/>
                      <a:pt x="3311" y="6251"/>
                      <a:pt x="4061" y="6680"/>
                    </a:cubicBezTo>
                    <a:lnTo>
                      <a:pt x="4061" y="7394"/>
                    </a:lnTo>
                    <a:cubicBezTo>
                      <a:pt x="4061" y="7620"/>
                      <a:pt x="3906" y="7823"/>
                      <a:pt x="3704" y="7906"/>
                    </a:cubicBezTo>
                    <a:lnTo>
                      <a:pt x="1882" y="8537"/>
                    </a:lnTo>
                    <a:cubicBezTo>
                      <a:pt x="1394" y="8716"/>
                      <a:pt x="1072" y="9180"/>
                      <a:pt x="1072" y="9692"/>
                    </a:cubicBezTo>
                    <a:lnTo>
                      <a:pt x="1072" y="10252"/>
                    </a:lnTo>
                    <a:cubicBezTo>
                      <a:pt x="858" y="10133"/>
                      <a:pt x="596" y="9906"/>
                      <a:pt x="489" y="9597"/>
                    </a:cubicBezTo>
                    <a:cubicBezTo>
                      <a:pt x="370" y="9252"/>
                      <a:pt x="453" y="9049"/>
                      <a:pt x="608" y="8740"/>
                    </a:cubicBezTo>
                    <a:cubicBezTo>
                      <a:pt x="739" y="8418"/>
                      <a:pt x="906" y="8049"/>
                      <a:pt x="894" y="7442"/>
                    </a:cubicBezTo>
                    <a:cubicBezTo>
                      <a:pt x="870" y="6799"/>
                      <a:pt x="1025" y="6513"/>
                      <a:pt x="1156" y="6239"/>
                    </a:cubicBezTo>
                    <a:cubicBezTo>
                      <a:pt x="1227" y="6085"/>
                      <a:pt x="1311" y="5918"/>
                      <a:pt x="1370" y="5715"/>
                    </a:cubicBezTo>
                    <a:cubicBezTo>
                      <a:pt x="1453" y="5406"/>
                      <a:pt x="1453" y="5144"/>
                      <a:pt x="1453" y="4894"/>
                    </a:cubicBezTo>
                    <a:cubicBezTo>
                      <a:pt x="1453" y="4632"/>
                      <a:pt x="1453" y="4370"/>
                      <a:pt x="1561" y="4049"/>
                    </a:cubicBezTo>
                    <a:cubicBezTo>
                      <a:pt x="1632" y="3822"/>
                      <a:pt x="1727" y="3680"/>
                      <a:pt x="1811" y="3513"/>
                    </a:cubicBezTo>
                    <a:cubicBezTo>
                      <a:pt x="1965" y="3263"/>
                      <a:pt x="2120" y="2989"/>
                      <a:pt x="2204" y="2429"/>
                    </a:cubicBezTo>
                    <a:cubicBezTo>
                      <a:pt x="2287" y="1655"/>
                      <a:pt x="2775" y="1155"/>
                      <a:pt x="3180" y="858"/>
                    </a:cubicBezTo>
                    <a:cubicBezTo>
                      <a:pt x="3692" y="489"/>
                      <a:pt x="4251" y="322"/>
                      <a:pt x="4597" y="322"/>
                    </a:cubicBezTo>
                    <a:cubicBezTo>
                      <a:pt x="4763" y="322"/>
                      <a:pt x="4894" y="358"/>
                      <a:pt x="4978" y="429"/>
                    </a:cubicBezTo>
                    <a:cubicBezTo>
                      <a:pt x="5067" y="489"/>
                      <a:pt x="5168" y="518"/>
                      <a:pt x="5268" y="518"/>
                    </a:cubicBezTo>
                    <a:cubicBezTo>
                      <a:pt x="5368" y="518"/>
                      <a:pt x="5466" y="489"/>
                      <a:pt x="5549" y="429"/>
                    </a:cubicBezTo>
                    <a:cubicBezTo>
                      <a:pt x="5656" y="370"/>
                      <a:pt x="5775" y="322"/>
                      <a:pt x="5930" y="322"/>
                    </a:cubicBezTo>
                    <a:close/>
                    <a:moveTo>
                      <a:pt x="4585" y="0"/>
                    </a:moveTo>
                    <a:cubicBezTo>
                      <a:pt x="4109" y="0"/>
                      <a:pt x="3478" y="239"/>
                      <a:pt x="2977" y="596"/>
                    </a:cubicBezTo>
                    <a:cubicBezTo>
                      <a:pt x="2525" y="917"/>
                      <a:pt x="1965" y="1489"/>
                      <a:pt x="1858" y="2382"/>
                    </a:cubicBezTo>
                    <a:cubicBezTo>
                      <a:pt x="1799" y="2870"/>
                      <a:pt x="1668" y="3096"/>
                      <a:pt x="1513" y="3334"/>
                    </a:cubicBezTo>
                    <a:cubicBezTo>
                      <a:pt x="1418" y="3501"/>
                      <a:pt x="1311" y="3680"/>
                      <a:pt x="1239" y="3941"/>
                    </a:cubicBezTo>
                    <a:cubicBezTo>
                      <a:pt x="1132" y="4311"/>
                      <a:pt x="1120" y="4596"/>
                      <a:pt x="1120" y="4882"/>
                    </a:cubicBezTo>
                    <a:cubicBezTo>
                      <a:pt x="1120" y="5120"/>
                      <a:pt x="1120" y="5346"/>
                      <a:pt x="1037" y="5608"/>
                    </a:cubicBezTo>
                    <a:cubicBezTo>
                      <a:pt x="1001" y="5787"/>
                      <a:pt x="918" y="5918"/>
                      <a:pt x="846" y="6073"/>
                    </a:cubicBezTo>
                    <a:cubicBezTo>
                      <a:pt x="703" y="6382"/>
                      <a:pt x="537" y="6716"/>
                      <a:pt x="549" y="7430"/>
                    </a:cubicBezTo>
                    <a:cubicBezTo>
                      <a:pt x="560" y="7966"/>
                      <a:pt x="418" y="8287"/>
                      <a:pt x="287" y="8585"/>
                    </a:cubicBezTo>
                    <a:cubicBezTo>
                      <a:pt x="132" y="8918"/>
                      <a:pt x="1" y="9228"/>
                      <a:pt x="168" y="9692"/>
                    </a:cubicBezTo>
                    <a:cubicBezTo>
                      <a:pt x="346" y="10192"/>
                      <a:pt x="846" y="10514"/>
                      <a:pt x="1061" y="10609"/>
                    </a:cubicBezTo>
                    <a:lnTo>
                      <a:pt x="1061" y="11026"/>
                    </a:lnTo>
                    <a:cubicBezTo>
                      <a:pt x="1061" y="11121"/>
                      <a:pt x="1132" y="11192"/>
                      <a:pt x="1215" y="11192"/>
                    </a:cubicBezTo>
                    <a:cubicBezTo>
                      <a:pt x="1311" y="11192"/>
                      <a:pt x="1382" y="11121"/>
                      <a:pt x="1382" y="11026"/>
                    </a:cubicBezTo>
                    <a:lnTo>
                      <a:pt x="1382" y="9668"/>
                    </a:lnTo>
                    <a:cubicBezTo>
                      <a:pt x="1382" y="9514"/>
                      <a:pt x="1430" y="9359"/>
                      <a:pt x="1501" y="9228"/>
                    </a:cubicBezTo>
                    <a:lnTo>
                      <a:pt x="2275" y="9895"/>
                    </a:lnTo>
                    <a:cubicBezTo>
                      <a:pt x="2394" y="10002"/>
                      <a:pt x="2465" y="10145"/>
                      <a:pt x="2465" y="10299"/>
                    </a:cubicBezTo>
                    <a:lnTo>
                      <a:pt x="2465" y="11026"/>
                    </a:lnTo>
                    <a:cubicBezTo>
                      <a:pt x="2465" y="11121"/>
                      <a:pt x="2549" y="11192"/>
                      <a:pt x="2632" y="11192"/>
                    </a:cubicBezTo>
                    <a:cubicBezTo>
                      <a:pt x="2716" y="11192"/>
                      <a:pt x="2799" y="11121"/>
                      <a:pt x="2799" y="11026"/>
                    </a:cubicBezTo>
                    <a:lnTo>
                      <a:pt x="2799" y="10299"/>
                    </a:lnTo>
                    <a:cubicBezTo>
                      <a:pt x="2799" y="10049"/>
                      <a:pt x="2692" y="9811"/>
                      <a:pt x="2501" y="9645"/>
                    </a:cubicBezTo>
                    <a:lnTo>
                      <a:pt x="1727" y="8978"/>
                    </a:lnTo>
                    <a:cubicBezTo>
                      <a:pt x="1799" y="8918"/>
                      <a:pt x="1882" y="8871"/>
                      <a:pt x="1977" y="8823"/>
                    </a:cubicBezTo>
                    <a:lnTo>
                      <a:pt x="3013" y="8454"/>
                    </a:lnTo>
                    <a:cubicBezTo>
                      <a:pt x="3728" y="9371"/>
                      <a:pt x="4466" y="10002"/>
                      <a:pt x="5192" y="10299"/>
                    </a:cubicBezTo>
                    <a:cubicBezTo>
                      <a:pt x="5204" y="10311"/>
                      <a:pt x="5240" y="10311"/>
                      <a:pt x="5252" y="10311"/>
                    </a:cubicBezTo>
                    <a:cubicBezTo>
                      <a:pt x="5263" y="10311"/>
                      <a:pt x="5299" y="10311"/>
                      <a:pt x="5311" y="10299"/>
                    </a:cubicBezTo>
                    <a:cubicBezTo>
                      <a:pt x="5764" y="10121"/>
                      <a:pt x="6216" y="9811"/>
                      <a:pt x="6668" y="9395"/>
                    </a:cubicBezTo>
                    <a:cubicBezTo>
                      <a:pt x="6728" y="9335"/>
                      <a:pt x="6740" y="9228"/>
                      <a:pt x="6668" y="9156"/>
                    </a:cubicBezTo>
                    <a:cubicBezTo>
                      <a:pt x="6636" y="9124"/>
                      <a:pt x="6590" y="9102"/>
                      <a:pt x="6543" y="9102"/>
                    </a:cubicBezTo>
                    <a:cubicBezTo>
                      <a:pt x="6503" y="9102"/>
                      <a:pt x="6463" y="9118"/>
                      <a:pt x="6430" y="9156"/>
                    </a:cubicBezTo>
                    <a:cubicBezTo>
                      <a:pt x="6025" y="9525"/>
                      <a:pt x="5644" y="9811"/>
                      <a:pt x="5252" y="9966"/>
                    </a:cubicBezTo>
                    <a:cubicBezTo>
                      <a:pt x="4478" y="9633"/>
                      <a:pt x="3811" y="8930"/>
                      <a:pt x="3347" y="8347"/>
                    </a:cubicBezTo>
                    <a:lnTo>
                      <a:pt x="3799" y="8204"/>
                    </a:lnTo>
                    <a:cubicBezTo>
                      <a:pt x="4132" y="8085"/>
                      <a:pt x="4370" y="7751"/>
                      <a:pt x="4370" y="7382"/>
                    </a:cubicBezTo>
                    <a:lnTo>
                      <a:pt x="4370" y="6811"/>
                    </a:lnTo>
                    <a:cubicBezTo>
                      <a:pt x="4656" y="6918"/>
                      <a:pt x="4954" y="6978"/>
                      <a:pt x="5263" y="6978"/>
                    </a:cubicBezTo>
                    <a:cubicBezTo>
                      <a:pt x="5585" y="6978"/>
                      <a:pt x="5883" y="6918"/>
                      <a:pt x="6156" y="6811"/>
                    </a:cubicBezTo>
                    <a:lnTo>
                      <a:pt x="6156" y="7382"/>
                    </a:lnTo>
                    <a:cubicBezTo>
                      <a:pt x="6156" y="7751"/>
                      <a:pt x="6395" y="8085"/>
                      <a:pt x="6740" y="8204"/>
                    </a:cubicBezTo>
                    <a:lnTo>
                      <a:pt x="7192" y="8347"/>
                    </a:lnTo>
                    <a:cubicBezTo>
                      <a:pt x="7097" y="8466"/>
                      <a:pt x="7014" y="8573"/>
                      <a:pt x="6907" y="8692"/>
                    </a:cubicBezTo>
                    <a:cubicBezTo>
                      <a:pt x="6847" y="8763"/>
                      <a:pt x="6847" y="8871"/>
                      <a:pt x="6918" y="8930"/>
                    </a:cubicBezTo>
                    <a:cubicBezTo>
                      <a:pt x="6954" y="8954"/>
                      <a:pt x="6990" y="8978"/>
                      <a:pt x="7026" y="8978"/>
                    </a:cubicBezTo>
                    <a:cubicBezTo>
                      <a:pt x="7073" y="8978"/>
                      <a:pt x="7109" y="8954"/>
                      <a:pt x="7145" y="8918"/>
                    </a:cubicBezTo>
                    <a:cubicBezTo>
                      <a:pt x="7264" y="8787"/>
                      <a:pt x="7383" y="8633"/>
                      <a:pt x="7502" y="8490"/>
                    </a:cubicBezTo>
                    <a:lnTo>
                      <a:pt x="8538" y="8859"/>
                    </a:lnTo>
                    <a:cubicBezTo>
                      <a:pt x="8645" y="8883"/>
                      <a:pt x="8740" y="8942"/>
                      <a:pt x="8812" y="9002"/>
                    </a:cubicBezTo>
                    <a:lnTo>
                      <a:pt x="8038" y="9656"/>
                    </a:lnTo>
                    <a:cubicBezTo>
                      <a:pt x="7847" y="9823"/>
                      <a:pt x="7740" y="10061"/>
                      <a:pt x="7740" y="10311"/>
                    </a:cubicBezTo>
                    <a:lnTo>
                      <a:pt x="7740" y="11038"/>
                    </a:lnTo>
                    <a:cubicBezTo>
                      <a:pt x="7740" y="11133"/>
                      <a:pt x="7811" y="11204"/>
                      <a:pt x="7895" y="11204"/>
                    </a:cubicBezTo>
                    <a:cubicBezTo>
                      <a:pt x="7990" y="11204"/>
                      <a:pt x="8061" y="11133"/>
                      <a:pt x="8061" y="11038"/>
                    </a:cubicBezTo>
                    <a:lnTo>
                      <a:pt x="8061" y="10311"/>
                    </a:lnTo>
                    <a:cubicBezTo>
                      <a:pt x="8061" y="10145"/>
                      <a:pt x="8133" y="10002"/>
                      <a:pt x="8252" y="9918"/>
                    </a:cubicBezTo>
                    <a:lnTo>
                      <a:pt x="9014" y="9264"/>
                    </a:lnTo>
                    <a:cubicBezTo>
                      <a:pt x="9085" y="9395"/>
                      <a:pt x="9133" y="9537"/>
                      <a:pt x="9133" y="9692"/>
                    </a:cubicBezTo>
                    <a:lnTo>
                      <a:pt x="9133" y="11049"/>
                    </a:lnTo>
                    <a:cubicBezTo>
                      <a:pt x="9133" y="11133"/>
                      <a:pt x="9204" y="11204"/>
                      <a:pt x="9300" y="11204"/>
                    </a:cubicBezTo>
                    <a:cubicBezTo>
                      <a:pt x="9383" y="11204"/>
                      <a:pt x="9466" y="11133"/>
                      <a:pt x="9466" y="11049"/>
                    </a:cubicBezTo>
                    <a:lnTo>
                      <a:pt x="9466" y="10633"/>
                    </a:lnTo>
                    <a:cubicBezTo>
                      <a:pt x="9681" y="10514"/>
                      <a:pt x="10193" y="10216"/>
                      <a:pt x="10359" y="9704"/>
                    </a:cubicBezTo>
                    <a:cubicBezTo>
                      <a:pt x="10490" y="9240"/>
                      <a:pt x="10359" y="8930"/>
                      <a:pt x="10228" y="8585"/>
                    </a:cubicBezTo>
                    <a:cubicBezTo>
                      <a:pt x="10085" y="8287"/>
                      <a:pt x="9955" y="7966"/>
                      <a:pt x="9955" y="7430"/>
                    </a:cubicBezTo>
                    <a:cubicBezTo>
                      <a:pt x="9966" y="6716"/>
                      <a:pt x="9812" y="6382"/>
                      <a:pt x="9657" y="6073"/>
                    </a:cubicBezTo>
                    <a:cubicBezTo>
                      <a:pt x="9585" y="5918"/>
                      <a:pt x="9526" y="5787"/>
                      <a:pt x="9466" y="5608"/>
                    </a:cubicBezTo>
                    <a:cubicBezTo>
                      <a:pt x="9395" y="5346"/>
                      <a:pt x="9395" y="5120"/>
                      <a:pt x="9395" y="4882"/>
                    </a:cubicBezTo>
                    <a:cubicBezTo>
                      <a:pt x="9395" y="4596"/>
                      <a:pt x="9395" y="4311"/>
                      <a:pt x="9276" y="3941"/>
                    </a:cubicBezTo>
                    <a:cubicBezTo>
                      <a:pt x="9193" y="3680"/>
                      <a:pt x="9097" y="3513"/>
                      <a:pt x="8990" y="3334"/>
                    </a:cubicBezTo>
                    <a:cubicBezTo>
                      <a:pt x="8835" y="3096"/>
                      <a:pt x="8704" y="2870"/>
                      <a:pt x="8645" y="2382"/>
                    </a:cubicBezTo>
                    <a:cubicBezTo>
                      <a:pt x="8538" y="1489"/>
                      <a:pt x="7978" y="917"/>
                      <a:pt x="7526" y="596"/>
                    </a:cubicBezTo>
                    <a:cubicBezTo>
                      <a:pt x="7026" y="239"/>
                      <a:pt x="6395" y="0"/>
                      <a:pt x="5918" y="0"/>
                    </a:cubicBezTo>
                    <a:cubicBezTo>
                      <a:pt x="5704" y="0"/>
                      <a:pt x="5502" y="48"/>
                      <a:pt x="5359" y="143"/>
                    </a:cubicBezTo>
                    <a:cubicBezTo>
                      <a:pt x="5329" y="167"/>
                      <a:pt x="5290" y="179"/>
                      <a:pt x="5252" y="179"/>
                    </a:cubicBezTo>
                    <a:cubicBezTo>
                      <a:pt x="5213" y="179"/>
                      <a:pt x="5174" y="167"/>
                      <a:pt x="5144" y="143"/>
                    </a:cubicBezTo>
                    <a:cubicBezTo>
                      <a:pt x="5002" y="48"/>
                      <a:pt x="4811" y="0"/>
                      <a:pt x="4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1653;p60">
              <a:extLst>
                <a:ext uri="{FF2B5EF4-FFF2-40B4-BE49-F238E27FC236}">
                  <a16:creationId xmlns:a16="http://schemas.microsoft.com/office/drawing/2014/main" id="{25B8E625-4911-415B-95BC-D1A93F4D71D5}"/>
                </a:ext>
              </a:extLst>
            </p:cNvPr>
            <p:cNvGrpSpPr/>
            <p:nvPr/>
          </p:nvGrpSpPr>
          <p:grpSpPr>
            <a:xfrm>
              <a:off x="2724241" y="4609667"/>
              <a:ext cx="295384" cy="376834"/>
              <a:chOff x="7575787" y="3329955"/>
              <a:chExt cx="295384" cy="376834"/>
            </a:xfrm>
            <a:grpFill/>
          </p:grpSpPr>
          <p:sp>
            <p:nvSpPr>
              <p:cNvPr id="13" name="Google Shape;11654;p60">
                <a:extLst>
                  <a:ext uri="{FF2B5EF4-FFF2-40B4-BE49-F238E27FC236}">
                    <a16:creationId xmlns:a16="http://schemas.microsoft.com/office/drawing/2014/main" id="{0D8EA2F0-8951-4EFC-99C9-F144D156C621}"/>
                  </a:ext>
                </a:extLst>
              </p:cNvPr>
              <p:cNvSpPr/>
              <p:nvPr/>
            </p:nvSpPr>
            <p:spPr>
              <a:xfrm>
                <a:off x="7682549" y="3453666"/>
                <a:ext cx="11341" cy="17392"/>
              </a:xfrm>
              <a:custGeom>
                <a:avLst/>
                <a:gdLst/>
                <a:ahLst/>
                <a:cxnLst/>
                <a:rect l="l" t="t" r="r" b="b"/>
                <a:pathLst>
                  <a:path w="358" h="549" extrusionOk="0">
                    <a:moveTo>
                      <a:pt x="179" y="1"/>
                    </a:moveTo>
                    <a:cubicBezTo>
                      <a:pt x="83" y="1"/>
                      <a:pt x="0" y="72"/>
                      <a:pt x="0" y="179"/>
                    </a:cubicBezTo>
                    <a:lnTo>
                      <a:pt x="0" y="370"/>
                    </a:lnTo>
                    <a:cubicBezTo>
                      <a:pt x="0" y="465"/>
                      <a:pt x="72" y="549"/>
                      <a:pt x="179" y="549"/>
                    </a:cubicBezTo>
                    <a:cubicBezTo>
                      <a:pt x="274" y="549"/>
                      <a:pt x="357" y="477"/>
                      <a:pt x="357" y="370"/>
                    </a:cubicBezTo>
                    <a:lnTo>
                      <a:pt x="357" y="179"/>
                    </a:lnTo>
                    <a:cubicBezTo>
                      <a:pt x="357" y="72"/>
                      <a:pt x="262" y="1"/>
                      <a:pt x="17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1655;p60">
                <a:extLst>
                  <a:ext uri="{FF2B5EF4-FFF2-40B4-BE49-F238E27FC236}">
                    <a16:creationId xmlns:a16="http://schemas.microsoft.com/office/drawing/2014/main" id="{642D979D-DD1B-49B4-ADB2-A7623EF14A44}"/>
                  </a:ext>
                </a:extLst>
              </p:cNvPr>
              <p:cNvSpPr/>
              <p:nvPr/>
            </p:nvSpPr>
            <p:spPr>
              <a:xfrm>
                <a:off x="7753068" y="3453666"/>
                <a:ext cx="11341" cy="17392"/>
              </a:xfrm>
              <a:custGeom>
                <a:avLst/>
                <a:gdLst/>
                <a:ahLst/>
                <a:cxnLst/>
                <a:rect l="l" t="t" r="r" b="b"/>
                <a:pathLst>
                  <a:path w="358" h="549" extrusionOk="0">
                    <a:moveTo>
                      <a:pt x="179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70"/>
                    </a:lnTo>
                    <a:cubicBezTo>
                      <a:pt x="1" y="465"/>
                      <a:pt x="72" y="549"/>
                      <a:pt x="179" y="549"/>
                    </a:cubicBezTo>
                    <a:cubicBezTo>
                      <a:pt x="286" y="549"/>
                      <a:pt x="358" y="477"/>
                      <a:pt x="358" y="370"/>
                    </a:cubicBezTo>
                    <a:lnTo>
                      <a:pt x="358" y="179"/>
                    </a:lnTo>
                    <a:cubicBezTo>
                      <a:pt x="358" y="72"/>
                      <a:pt x="274" y="1"/>
                      <a:pt x="17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1656;p60">
                <a:extLst>
                  <a:ext uri="{FF2B5EF4-FFF2-40B4-BE49-F238E27FC236}">
                    <a16:creationId xmlns:a16="http://schemas.microsoft.com/office/drawing/2014/main" id="{EE1DFB16-FD34-40D5-ADA2-61CEFC7E0C84}"/>
                  </a:ext>
                </a:extLst>
              </p:cNvPr>
              <p:cNvSpPr/>
              <p:nvPr/>
            </p:nvSpPr>
            <p:spPr>
              <a:xfrm>
                <a:off x="7699149" y="3494691"/>
                <a:ext cx="47932" cy="17487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552" extrusionOk="0">
                    <a:moveTo>
                      <a:pt x="1328" y="1"/>
                    </a:moveTo>
                    <a:cubicBezTo>
                      <a:pt x="1283" y="1"/>
                      <a:pt x="1238" y="21"/>
                      <a:pt x="1203" y="63"/>
                    </a:cubicBezTo>
                    <a:cubicBezTo>
                      <a:pt x="1131" y="123"/>
                      <a:pt x="976" y="194"/>
                      <a:pt x="762" y="194"/>
                    </a:cubicBezTo>
                    <a:cubicBezTo>
                      <a:pt x="536" y="194"/>
                      <a:pt x="393" y="123"/>
                      <a:pt x="333" y="63"/>
                    </a:cubicBezTo>
                    <a:cubicBezTo>
                      <a:pt x="301" y="25"/>
                      <a:pt x="260" y="9"/>
                      <a:pt x="219" y="9"/>
                    </a:cubicBezTo>
                    <a:cubicBezTo>
                      <a:pt x="171" y="9"/>
                      <a:pt x="122" y="31"/>
                      <a:pt x="83" y="63"/>
                    </a:cubicBezTo>
                    <a:cubicBezTo>
                      <a:pt x="0" y="135"/>
                      <a:pt x="24" y="242"/>
                      <a:pt x="83" y="313"/>
                    </a:cubicBezTo>
                    <a:cubicBezTo>
                      <a:pt x="226" y="456"/>
                      <a:pt x="476" y="551"/>
                      <a:pt x="762" y="551"/>
                    </a:cubicBezTo>
                    <a:cubicBezTo>
                      <a:pt x="1048" y="551"/>
                      <a:pt x="1298" y="456"/>
                      <a:pt x="1453" y="313"/>
                    </a:cubicBezTo>
                    <a:cubicBezTo>
                      <a:pt x="1512" y="242"/>
                      <a:pt x="1512" y="123"/>
                      <a:pt x="1453" y="63"/>
                    </a:cubicBezTo>
                    <a:cubicBezTo>
                      <a:pt x="1417" y="21"/>
                      <a:pt x="1372" y="1"/>
                      <a:pt x="132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1657;p60">
                <a:extLst>
                  <a:ext uri="{FF2B5EF4-FFF2-40B4-BE49-F238E27FC236}">
                    <a16:creationId xmlns:a16="http://schemas.microsoft.com/office/drawing/2014/main" id="{EEC7FEDD-889E-4D67-BD9B-4E45D95FC732}"/>
                  </a:ext>
                </a:extLst>
              </p:cNvPr>
              <p:cNvSpPr/>
              <p:nvPr/>
            </p:nvSpPr>
            <p:spPr>
              <a:xfrm>
                <a:off x="7575787" y="3329955"/>
                <a:ext cx="295384" cy="376834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1895" extrusionOk="0">
                    <a:moveTo>
                      <a:pt x="4656" y="334"/>
                    </a:moveTo>
                    <a:cubicBezTo>
                      <a:pt x="5835" y="334"/>
                      <a:pt x="6859" y="929"/>
                      <a:pt x="7454" y="1834"/>
                    </a:cubicBezTo>
                    <a:lnTo>
                      <a:pt x="7335" y="3156"/>
                    </a:lnTo>
                    <a:cubicBezTo>
                      <a:pt x="6049" y="2025"/>
                      <a:pt x="4454" y="1882"/>
                      <a:pt x="4394" y="1858"/>
                    </a:cubicBezTo>
                    <a:cubicBezTo>
                      <a:pt x="4335" y="1858"/>
                      <a:pt x="4275" y="1882"/>
                      <a:pt x="4239" y="1941"/>
                    </a:cubicBezTo>
                    <a:cubicBezTo>
                      <a:pt x="4215" y="2001"/>
                      <a:pt x="4204" y="2060"/>
                      <a:pt x="4227" y="2108"/>
                    </a:cubicBezTo>
                    <a:lnTo>
                      <a:pt x="4406" y="2549"/>
                    </a:lnTo>
                    <a:cubicBezTo>
                      <a:pt x="3394" y="2406"/>
                      <a:pt x="2453" y="2060"/>
                      <a:pt x="1894" y="1810"/>
                    </a:cubicBezTo>
                    <a:cubicBezTo>
                      <a:pt x="2477" y="929"/>
                      <a:pt x="3501" y="334"/>
                      <a:pt x="4656" y="334"/>
                    </a:cubicBezTo>
                    <a:close/>
                    <a:moveTo>
                      <a:pt x="6882" y="3251"/>
                    </a:moveTo>
                    <a:cubicBezTo>
                      <a:pt x="7025" y="3358"/>
                      <a:pt x="7156" y="3477"/>
                      <a:pt x="7299" y="3608"/>
                    </a:cubicBezTo>
                    <a:lnTo>
                      <a:pt x="7275" y="3715"/>
                    </a:lnTo>
                    <a:lnTo>
                      <a:pt x="7073" y="3715"/>
                    </a:lnTo>
                    <a:cubicBezTo>
                      <a:pt x="6966" y="3715"/>
                      <a:pt x="6882" y="3620"/>
                      <a:pt x="6882" y="3513"/>
                    </a:cubicBezTo>
                    <a:lnTo>
                      <a:pt x="6882" y="3251"/>
                    </a:lnTo>
                    <a:close/>
                    <a:moveTo>
                      <a:pt x="2037" y="2251"/>
                    </a:moveTo>
                    <a:cubicBezTo>
                      <a:pt x="2691" y="2513"/>
                      <a:pt x="3644" y="2834"/>
                      <a:pt x="4644" y="2918"/>
                    </a:cubicBezTo>
                    <a:cubicBezTo>
                      <a:pt x="4704" y="2918"/>
                      <a:pt x="4763" y="2906"/>
                      <a:pt x="4811" y="2846"/>
                    </a:cubicBezTo>
                    <a:cubicBezTo>
                      <a:pt x="4835" y="2799"/>
                      <a:pt x="4858" y="2727"/>
                      <a:pt x="4823" y="2679"/>
                    </a:cubicBezTo>
                    <a:lnTo>
                      <a:pt x="4644" y="2251"/>
                    </a:lnTo>
                    <a:lnTo>
                      <a:pt x="4644" y="2251"/>
                    </a:lnTo>
                    <a:cubicBezTo>
                      <a:pt x="5049" y="2322"/>
                      <a:pt x="5787" y="2513"/>
                      <a:pt x="6537" y="2977"/>
                    </a:cubicBezTo>
                    <a:lnTo>
                      <a:pt x="6537" y="3489"/>
                    </a:lnTo>
                    <a:cubicBezTo>
                      <a:pt x="6537" y="3787"/>
                      <a:pt x="6775" y="4037"/>
                      <a:pt x="7085" y="4037"/>
                    </a:cubicBezTo>
                    <a:lnTo>
                      <a:pt x="7371" y="4037"/>
                    </a:lnTo>
                    <a:cubicBezTo>
                      <a:pt x="7454" y="4037"/>
                      <a:pt x="7537" y="4061"/>
                      <a:pt x="7597" y="4120"/>
                    </a:cubicBezTo>
                    <a:cubicBezTo>
                      <a:pt x="7656" y="4180"/>
                      <a:pt x="7680" y="4275"/>
                      <a:pt x="7668" y="4346"/>
                    </a:cubicBezTo>
                    <a:cubicBezTo>
                      <a:pt x="7656" y="4501"/>
                      <a:pt x="7514" y="4620"/>
                      <a:pt x="7359" y="4620"/>
                    </a:cubicBezTo>
                    <a:lnTo>
                      <a:pt x="7275" y="4620"/>
                    </a:lnTo>
                    <a:lnTo>
                      <a:pt x="7275" y="4596"/>
                    </a:lnTo>
                    <a:cubicBezTo>
                      <a:pt x="7275" y="4513"/>
                      <a:pt x="7204" y="4418"/>
                      <a:pt x="7097" y="4418"/>
                    </a:cubicBezTo>
                    <a:cubicBezTo>
                      <a:pt x="7013" y="4418"/>
                      <a:pt x="6918" y="4501"/>
                      <a:pt x="6918" y="4596"/>
                    </a:cubicBezTo>
                    <a:cubicBezTo>
                      <a:pt x="6918" y="5835"/>
                      <a:pt x="5906" y="6847"/>
                      <a:pt x="4680" y="6847"/>
                    </a:cubicBezTo>
                    <a:cubicBezTo>
                      <a:pt x="3442" y="6847"/>
                      <a:pt x="2430" y="5835"/>
                      <a:pt x="2430" y="4596"/>
                    </a:cubicBezTo>
                    <a:cubicBezTo>
                      <a:pt x="2430" y="4513"/>
                      <a:pt x="2358" y="4418"/>
                      <a:pt x="2251" y="4418"/>
                    </a:cubicBezTo>
                    <a:cubicBezTo>
                      <a:pt x="2156" y="4418"/>
                      <a:pt x="2072" y="4501"/>
                      <a:pt x="2072" y="4596"/>
                    </a:cubicBezTo>
                    <a:lnTo>
                      <a:pt x="2072" y="4620"/>
                    </a:lnTo>
                    <a:lnTo>
                      <a:pt x="1965" y="4620"/>
                    </a:lnTo>
                    <a:cubicBezTo>
                      <a:pt x="1882" y="4620"/>
                      <a:pt x="1799" y="4584"/>
                      <a:pt x="1739" y="4525"/>
                    </a:cubicBezTo>
                    <a:cubicBezTo>
                      <a:pt x="1679" y="4465"/>
                      <a:pt x="1656" y="4382"/>
                      <a:pt x="1668" y="4299"/>
                    </a:cubicBezTo>
                    <a:cubicBezTo>
                      <a:pt x="1679" y="4168"/>
                      <a:pt x="1822" y="4049"/>
                      <a:pt x="1977" y="4049"/>
                    </a:cubicBezTo>
                    <a:lnTo>
                      <a:pt x="2239" y="4049"/>
                    </a:lnTo>
                    <a:cubicBezTo>
                      <a:pt x="2537" y="4049"/>
                      <a:pt x="2787" y="3811"/>
                      <a:pt x="2787" y="3501"/>
                    </a:cubicBezTo>
                    <a:lnTo>
                      <a:pt x="2787" y="3072"/>
                    </a:lnTo>
                    <a:cubicBezTo>
                      <a:pt x="2787" y="2977"/>
                      <a:pt x="2715" y="2894"/>
                      <a:pt x="2608" y="2894"/>
                    </a:cubicBezTo>
                    <a:cubicBezTo>
                      <a:pt x="2513" y="2894"/>
                      <a:pt x="2430" y="2965"/>
                      <a:pt x="2430" y="3072"/>
                    </a:cubicBezTo>
                    <a:lnTo>
                      <a:pt x="2430" y="3501"/>
                    </a:lnTo>
                    <a:cubicBezTo>
                      <a:pt x="2430" y="3608"/>
                      <a:pt x="2334" y="3692"/>
                      <a:pt x="2239" y="3692"/>
                    </a:cubicBezTo>
                    <a:lnTo>
                      <a:pt x="2037" y="3692"/>
                    </a:lnTo>
                    <a:lnTo>
                      <a:pt x="2037" y="2251"/>
                    </a:lnTo>
                    <a:close/>
                    <a:moveTo>
                      <a:pt x="1703" y="2120"/>
                    </a:moveTo>
                    <a:lnTo>
                      <a:pt x="1703" y="3763"/>
                    </a:lnTo>
                    <a:cubicBezTo>
                      <a:pt x="1501" y="3858"/>
                      <a:pt x="1358" y="4049"/>
                      <a:pt x="1322" y="4275"/>
                    </a:cubicBezTo>
                    <a:cubicBezTo>
                      <a:pt x="1310" y="4454"/>
                      <a:pt x="1370" y="4632"/>
                      <a:pt x="1489" y="4763"/>
                    </a:cubicBezTo>
                    <a:cubicBezTo>
                      <a:pt x="1608" y="4894"/>
                      <a:pt x="1787" y="4977"/>
                      <a:pt x="1965" y="4977"/>
                    </a:cubicBezTo>
                    <a:lnTo>
                      <a:pt x="2096" y="4977"/>
                    </a:lnTo>
                    <a:cubicBezTo>
                      <a:pt x="2203" y="5704"/>
                      <a:pt x="2608" y="6347"/>
                      <a:pt x="3192" y="6740"/>
                    </a:cubicBezTo>
                    <a:lnTo>
                      <a:pt x="3192" y="7561"/>
                    </a:lnTo>
                    <a:cubicBezTo>
                      <a:pt x="3192" y="7644"/>
                      <a:pt x="3168" y="7716"/>
                      <a:pt x="3120" y="7763"/>
                    </a:cubicBezTo>
                    <a:lnTo>
                      <a:pt x="2822" y="7502"/>
                    </a:lnTo>
                    <a:cubicBezTo>
                      <a:pt x="1858" y="6680"/>
                      <a:pt x="1298" y="5489"/>
                      <a:pt x="1298" y="4215"/>
                    </a:cubicBezTo>
                    <a:lnTo>
                      <a:pt x="1298" y="3692"/>
                    </a:lnTo>
                    <a:cubicBezTo>
                      <a:pt x="1298" y="3132"/>
                      <a:pt x="1441" y="2596"/>
                      <a:pt x="1703" y="2120"/>
                    </a:cubicBezTo>
                    <a:close/>
                    <a:moveTo>
                      <a:pt x="7752" y="2406"/>
                    </a:moveTo>
                    <a:cubicBezTo>
                      <a:pt x="7918" y="2799"/>
                      <a:pt x="8025" y="3239"/>
                      <a:pt x="8025" y="3692"/>
                    </a:cubicBezTo>
                    <a:lnTo>
                      <a:pt x="8025" y="4215"/>
                    </a:lnTo>
                    <a:cubicBezTo>
                      <a:pt x="8025" y="5477"/>
                      <a:pt x="7478" y="6692"/>
                      <a:pt x="6490" y="7502"/>
                    </a:cubicBezTo>
                    <a:lnTo>
                      <a:pt x="6192" y="7763"/>
                    </a:lnTo>
                    <a:cubicBezTo>
                      <a:pt x="6168" y="7704"/>
                      <a:pt x="6132" y="7621"/>
                      <a:pt x="6132" y="7561"/>
                    </a:cubicBezTo>
                    <a:lnTo>
                      <a:pt x="6132" y="7430"/>
                    </a:lnTo>
                    <a:cubicBezTo>
                      <a:pt x="6132" y="7347"/>
                      <a:pt x="6061" y="7251"/>
                      <a:pt x="5954" y="7251"/>
                    </a:cubicBezTo>
                    <a:cubicBezTo>
                      <a:pt x="5870" y="7251"/>
                      <a:pt x="5775" y="7323"/>
                      <a:pt x="5775" y="7430"/>
                    </a:cubicBezTo>
                    <a:lnTo>
                      <a:pt x="5775" y="7561"/>
                    </a:lnTo>
                    <a:cubicBezTo>
                      <a:pt x="5775" y="7716"/>
                      <a:pt x="5823" y="7859"/>
                      <a:pt x="5906" y="8002"/>
                    </a:cubicBezTo>
                    <a:lnTo>
                      <a:pt x="4644" y="9073"/>
                    </a:lnTo>
                    <a:lnTo>
                      <a:pt x="3382" y="8002"/>
                    </a:lnTo>
                    <a:cubicBezTo>
                      <a:pt x="3465" y="7883"/>
                      <a:pt x="3513" y="7728"/>
                      <a:pt x="3513" y="7561"/>
                    </a:cubicBezTo>
                    <a:lnTo>
                      <a:pt x="3513" y="6966"/>
                    </a:lnTo>
                    <a:cubicBezTo>
                      <a:pt x="3858" y="7132"/>
                      <a:pt x="4239" y="7228"/>
                      <a:pt x="4644" y="7228"/>
                    </a:cubicBezTo>
                    <a:cubicBezTo>
                      <a:pt x="5954" y="7228"/>
                      <a:pt x="7037" y="6251"/>
                      <a:pt x="7216" y="4989"/>
                    </a:cubicBezTo>
                    <a:lnTo>
                      <a:pt x="7323" y="4989"/>
                    </a:lnTo>
                    <a:cubicBezTo>
                      <a:pt x="7668" y="4989"/>
                      <a:pt x="7954" y="4739"/>
                      <a:pt x="7990" y="4406"/>
                    </a:cubicBezTo>
                    <a:cubicBezTo>
                      <a:pt x="8002" y="4227"/>
                      <a:pt x="7954" y="4049"/>
                      <a:pt x="7835" y="3918"/>
                    </a:cubicBezTo>
                    <a:cubicBezTo>
                      <a:pt x="7775" y="3858"/>
                      <a:pt x="7716" y="3811"/>
                      <a:pt x="7633" y="3775"/>
                    </a:cubicBezTo>
                    <a:lnTo>
                      <a:pt x="7752" y="2406"/>
                    </a:lnTo>
                    <a:close/>
                    <a:moveTo>
                      <a:pt x="4656" y="9454"/>
                    </a:moveTo>
                    <a:cubicBezTo>
                      <a:pt x="4763" y="9454"/>
                      <a:pt x="4858" y="9549"/>
                      <a:pt x="4858" y="9645"/>
                    </a:cubicBezTo>
                    <a:lnTo>
                      <a:pt x="4858" y="10026"/>
                    </a:lnTo>
                    <a:cubicBezTo>
                      <a:pt x="4858" y="10121"/>
                      <a:pt x="4763" y="10216"/>
                      <a:pt x="4656" y="10216"/>
                    </a:cubicBezTo>
                    <a:cubicBezTo>
                      <a:pt x="4561" y="10216"/>
                      <a:pt x="4466" y="10121"/>
                      <a:pt x="4466" y="10026"/>
                    </a:cubicBezTo>
                    <a:lnTo>
                      <a:pt x="4466" y="9645"/>
                    </a:lnTo>
                    <a:cubicBezTo>
                      <a:pt x="4466" y="9549"/>
                      <a:pt x="4561" y="9454"/>
                      <a:pt x="4656" y="9454"/>
                    </a:cubicBezTo>
                    <a:close/>
                    <a:moveTo>
                      <a:pt x="4644" y="1"/>
                    </a:moveTo>
                    <a:cubicBezTo>
                      <a:pt x="2608" y="1"/>
                      <a:pt x="941" y="1667"/>
                      <a:pt x="941" y="3715"/>
                    </a:cubicBezTo>
                    <a:lnTo>
                      <a:pt x="941" y="4227"/>
                    </a:lnTo>
                    <a:cubicBezTo>
                      <a:pt x="941" y="5597"/>
                      <a:pt x="1537" y="6894"/>
                      <a:pt x="2596" y="7775"/>
                    </a:cubicBezTo>
                    <a:lnTo>
                      <a:pt x="2799" y="7954"/>
                    </a:lnTo>
                    <a:lnTo>
                      <a:pt x="929" y="8502"/>
                    </a:lnTo>
                    <a:cubicBezTo>
                      <a:pt x="370" y="8668"/>
                      <a:pt x="1" y="9168"/>
                      <a:pt x="1" y="9740"/>
                    </a:cubicBezTo>
                    <a:lnTo>
                      <a:pt x="1" y="11693"/>
                    </a:lnTo>
                    <a:cubicBezTo>
                      <a:pt x="1" y="11776"/>
                      <a:pt x="72" y="11871"/>
                      <a:pt x="179" y="11871"/>
                    </a:cubicBezTo>
                    <a:cubicBezTo>
                      <a:pt x="275" y="11871"/>
                      <a:pt x="358" y="11788"/>
                      <a:pt x="358" y="11693"/>
                    </a:cubicBezTo>
                    <a:lnTo>
                      <a:pt x="358" y="9740"/>
                    </a:lnTo>
                    <a:cubicBezTo>
                      <a:pt x="358" y="9609"/>
                      <a:pt x="394" y="9490"/>
                      <a:pt x="429" y="9383"/>
                    </a:cubicBezTo>
                    <a:lnTo>
                      <a:pt x="1489" y="10299"/>
                    </a:lnTo>
                    <a:cubicBezTo>
                      <a:pt x="1608" y="10407"/>
                      <a:pt x="1679" y="10573"/>
                      <a:pt x="1679" y="10740"/>
                    </a:cubicBezTo>
                    <a:lnTo>
                      <a:pt x="1679" y="11704"/>
                    </a:lnTo>
                    <a:cubicBezTo>
                      <a:pt x="1679" y="11788"/>
                      <a:pt x="1763" y="11883"/>
                      <a:pt x="1858" y="11883"/>
                    </a:cubicBezTo>
                    <a:cubicBezTo>
                      <a:pt x="1953" y="11883"/>
                      <a:pt x="2037" y="11812"/>
                      <a:pt x="2037" y="11704"/>
                    </a:cubicBezTo>
                    <a:lnTo>
                      <a:pt x="2037" y="10740"/>
                    </a:lnTo>
                    <a:cubicBezTo>
                      <a:pt x="2037" y="10466"/>
                      <a:pt x="1918" y="10216"/>
                      <a:pt x="1727" y="10049"/>
                    </a:cubicBezTo>
                    <a:lnTo>
                      <a:pt x="644" y="9097"/>
                    </a:lnTo>
                    <a:cubicBezTo>
                      <a:pt x="751" y="8978"/>
                      <a:pt x="894" y="8895"/>
                      <a:pt x="1048" y="8847"/>
                    </a:cubicBezTo>
                    <a:lnTo>
                      <a:pt x="3013" y="8264"/>
                    </a:lnTo>
                    <a:cubicBezTo>
                      <a:pt x="3049" y="8252"/>
                      <a:pt x="3084" y="8240"/>
                      <a:pt x="3132" y="8216"/>
                    </a:cubicBezTo>
                    <a:lnTo>
                      <a:pt x="4323" y="9228"/>
                    </a:lnTo>
                    <a:cubicBezTo>
                      <a:pt x="4180" y="9335"/>
                      <a:pt x="4108" y="9490"/>
                      <a:pt x="4108" y="9668"/>
                    </a:cubicBezTo>
                    <a:lnTo>
                      <a:pt x="4108" y="10038"/>
                    </a:lnTo>
                    <a:cubicBezTo>
                      <a:pt x="4108" y="10276"/>
                      <a:pt x="4263" y="10478"/>
                      <a:pt x="4477" y="10561"/>
                    </a:cubicBezTo>
                    <a:lnTo>
                      <a:pt x="4477" y="11716"/>
                    </a:lnTo>
                    <a:cubicBezTo>
                      <a:pt x="4477" y="11812"/>
                      <a:pt x="4561" y="11895"/>
                      <a:pt x="4656" y="11895"/>
                    </a:cubicBezTo>
                    <a:cubicBezTo>
                      <a:pt x="4751" y="11895"/>
                      <a:pt x="4835" y="11823"/>
                      <a:pt x="4835" y="11716"/>
                    </a:cubicBezTo>
                    <a:lnTo>
                      <a:pt x="4835" y="10561"/>
                    </a:lnTo>
                    <a:cubicBezTo>
                      <a:pt x="5061" y="10478"/>
                      <a:pt x="5216" y="10276"/>
                      <a:pt x="5216" y="10038"/>
                    </a:cubicBezTo>
                    <a:lnTo>
                      <a:pt x="5216" y="9668"/>
                    </a:lnTo>
                    <a:cubicBezTo>
                      <a:pt x="5216" y="9490"/>
                      <a:pt x="5132" y="9335"/>
                      <a:pt x="5001" y="9228"/>
                    </a:cubicBezTo>
                    <a:lnTo>
                      <a:pt x="6192" y="8216"/>
                    </a:lnTo>
                    <a:cubicBezTo>
                      <a:pt x="6240" y="8240"/>
                      <a:pt x="6263" y="8252"/>
                      <a:pt x="6311" y="8264"/>
                    </a:cubicBezTo>
                    <a:lnTo>
                      <a:pt x="8276" y="8847"/>
                    </a:lnTo>
                    <a:cubicBezTo>
                      <a:pt x="8442" y="8895"/>
                      <a:pt x="8573" y="8978"/>
                      <a:pt x="8680" y="9097"/>
                    </a:cubicBezTo>
                    <a:lnTo>
                      <a:pt x="7597" y="10049"/>
                    </a:lnTo>
                    <a:cubicBezTo>
                      <a:pt x="7394" y="10228"/>
                      <a:pt x="7275" y="10478"/>
                      <a:pt x="7275" y="10740"/>
                    </a:cubicBezTo>
                    <a:lnTo>
                      <a:pt x="7275" y="11704"/>
                    </a:lnTo>
                    <a:cubicBezTo>
                      <a:pt x="7275" y="11788"/>
                      <a:pt x="7359" y="11883"/>
                      <a:pt x="7454" y="11883"/>
                    </a:cubicBezTo>
                    <a:cubicBezTo>
                      <a:pt x="7549" y="11883"/>
                      <a:pt x="7633" y="11812"/>
                      <a:pt x="7633" y="11704"/>
                    </a:cubicBezTo>
                    <a:lnTo>
                      <a:pt x="7633" y="10740"/>
                    </a:lnTo>
                    <a:cubicBezTo>
                      <a:pt x="7633" y="10573"/>
                      <a:pt x="7716" y="10407"/>
                      <a:pt x="7835" y="10299"/>
                    </a:cubicBezTo>
                    <a:lnTo>
                      <a:pt x="8883" y="9383"/>
                    </a:lnTo>
                    <a:cubicBezTo>
                      <a:pt x="8930" y="9502"/>
                      <a:pt x="8966" y="9621"/>
                      <a:pt x="8966" y="9740"/>
                    </a:cubicBezTo>
                    <a:lnTo>
                      <a:pt x="8966" y="11693"/>
                    </a:lnTo>
                    <a:cubicBezTo>
                      <a:pt x="8966" y="11776"/>
                      <a:pt x="9038" y="11871"/>
                      <a:pt x="9145" y="11871"/>
                    </a:cubicBezTo>
                    <a:cubicBezTo>
                      <a:pt x="9228" y="11871"/>
                      <a:pt x="9323" y="11788"/>
                      <a:pt x="9323" y="11693"/>
                    </a:cubicBezTo>
                    <a:lnTo>
                      <a:pt x="9323" y="9740"/>
                    </a:lnTo>
                    <a:cubicBezTo>
                      <a:pt x="9299" y="9168"/>
                      <a:pt x="8918" y="8668"/>
                      <a:pt x="8371" y="8502"/>
                    </a:cubicBezTo>
                    <a:lnTo>
                      <a:pt x="6490" y="7954"/>
                    </a:lnTo>
                    <a:lnTo>
                      <a:pt x="6704" y="7775"/>
                    </a:lnTo>
                    <a:cubicBezTo>
                      <a:pt x="7752" y="6894"/>
                      <a:pt x="8347" y="5597"/>
                      <a:pt x="8347" y="4227"/>
                    </a:cubicBezTo>
                    <a:lnTo>
                      <a:pt x="8347" y="3715"/>
                    </a:lnTo>
                    <a:cubicBezTo>
                      <a:pt x="8347" y="1667"/>
                      <a:pt x="6680" y="1"/>
                      <a:pt x="46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1658;p60">
                <a:extLst>
                  <a:ext uri="{FF2B5EF4-FFF2-40B4-BE49-F238E27FC236}">
                    <a16:creationId xmlns:a16="http://schemas.microsoft.com/office/drawing/2014/main" id="{BDF590E2-ECC3-4AF4-86FF-10538353F90B}"/>
                  </a:ext>
                </a:extLst>
              </p:cNvPr>
              <p:cNvSpPr/>
              <p:nvPr/>
            </p:nvSpPr>
            <p:spPr>
              <a:xfrm>
                <a:off x="7676118" y="3435576"/>
                <a:ext cx="23412" cy="11341"/>
              </a:xfrm>
              <a:custGeom>
                <a:avLst/>
                <a:gdLst/>
                <a:ahLst/>
                <a:cxnLst/>
                <a:rect l="l" t="t" r="r" b="b"/>
                <a:pathLst>
                  <a:path w="739" h="358" extrusionOk="0">
                    <a:moveTo>
                      <a:pt x="179" y="0"/>
                    </a:moveTo>
                    <a:cubicBezTo>
                      <a:pt x="96" y="0"/>
                      <a:pt x="1" y="84"/>
                      <a:pt x="1" y="179"/>
                    </a:cubicBezTo>
                    <a:cubicBezTo>
                      <a:pt x="1" y="274"/>
                      <a:pt x="84" y="358"/>
                      <a:pt x="179" y="358"/>
                    </a:cubicBezTo>
                    <a:lnTo>
                      <a:pt x="560" y="358"/>
                    </a:lnTo>
                    <a:cubicBezTo>
                      <a:pt x="644" y="358"/>
                      <a:pt x="739" y="286"/>
                      <a:pt x="739" y="179"/>
                    </a:cubicBezTo>
                    <a:cubicBezTo>
                      <a:pt x="739" y="84"/>
                      <a:pt x="656" y="0"/>
                      <a:pt x="56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1659;p60">
                <a:extLst>
                  <a:ext uri="{FF2B5EF4-FFF2-40B4-BE49-F238E27FC236}">
                    <a16:creationId xmlns:a16="http://schemas.microsoft.com/office/drawing/2014/main" id="{3F38C947-4944-4CF8-A952-19C4891C3324}"/>
                  </a:ext>
                </a:extLst>
              </p:cNvPr>
              <p:cNvSpPr/>
              <p:nvPr/>
            </p:nvSpPr>
            <p:spPr>
              <a:xfrm>
                <a:off x="7747049" y="3435576"/>
                <a:ext cx="23031" cy="11341"/>
              </a:xfrm>
              <a:custGeom>
                <a:avLst/>
                <a:gdLst/>
                <a:ahLst/>
                <a:cxnLst/>
                <a:rect l="l" t="t" r="r" b="b"/>
                <a:pathLst>
                  <a:path w="727" h="358" extrusionOk="0">
                    <a:moveTo>
                      <a:pt x="179" y="0"/>
                    </a:moveTo>
                    <a:cubicBezTo>
                      <a:pt x="83" y="0"/>
                      <a:pt x="0" y="84"/>
                      <a:pt x="0" y="179"/>
                    </a:cubicBezTo>
                    <a:cubicBezTo>
                      <a:pt x="0" y="274"/>
                      <a:pt x="72" y="358"/>
                      <a:pt x="179" y="358"/>
                    </a:cubicBezTo>
                    <a:lnTo>
                      <a:pt x="548" y="358"/>
                    </a:lnTo>
                    <a:cubicBezTo>
                      <a:pt x="643" y="358"/>
                      <a:pt x="726" y="286"/>
                      <a:pt x="726" y="179"/>
                    </a:cubicBezTo>
                    <a:cubicBezTo>
                      <a:pt x="726" y="84"/>
                      <a:pt x="655" y="0"/>
                      <a:pt x="5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1874;p60">
              <a:extLst>
                <a:ext uri="{FF2B5EF4-FFF2-40B4-BE49-F238E27FC236}">
                  <a16:creationId xmlns:a16="http://schemas.microsoft.com/office/drawing/2014/main" id="{212519FA-D236-4621-8464-BCED0B327EF7}"/>
                </a:ext>
              </a:extLst>
            </p:cNvPr>
            <p:cNvGrpSpPr/>
            <p:nvPr/>
          </p:nvGrpSpPr>
          <p:grpSpPr>
            <a:xfrm>
              <a:off x="1485364" y="4642251"/>
              <a:ext cx="279513" cy="357255"/>
              <a:chOff x="4897750" y="2415639"/>
              <a:chExt cx="279513" cy="357255"/>
            </a:xfrm>
            <a:grpFill/>
          </p:grpSpPr>
          <p:sp>
            <p:nvSpPr>
              <p:cNvPr id="20" name="Google Shape;11875;p60">
                <a:extLst>
                  <a:ext uri="{FF2B5EF4-FFF2-40B4-BE49-F238E27FC236}">
                    <a16:creationId xmlns:a16="http://schemas.microsoft.com/office/drawing/2014/main" id="{B233D48D-A633-4EC2-B2A5-72A28EFA8774}"/>
                  </a:ext>
                </a:extLst>
              </p:cNvPr>
              <p:cNvSpPr/>
              <p:nvPr/>
            </p:nvSpPr>
            <p:spPr>
              <a:xfrm>
                <a:off x="4964119" y="2715522"/>
                <a:ext cx="10613" cy="5547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751" extrusionOk="0">
                    <a:moveTo>
                      <a:pt x="167" y="0"/>
                    </a:moveTo>
                    <a:cubicBezTo>
                      <a:pt x="84" y="0"/>
                      <a:pt x="1" y="84"/>
                      <a:pt x="1" y="167"/>
                    </a:cubicBezTo>
                    <a:lnTo>
                      <a:pt x="1" y="1584"/>
                    </a:lnTo>
                    <a:cubicBezTo>
                      <a:pt x="1" y="1679"/>
                      <a:pt x="84" y="1751"/>
                      <a:pt x="167" y="1751"/>
                    </a:cubicBezTo>
                    <a:cubicBezTo>
                      <a:pt x="263" y="1751"/>
                      <a:pt x="334" y="1679"/>
                      <a:pt x="334" y="1584"/>
                    </a:cubicBezTo>
                    <a:lnTo>
                      <a:pt x="334" y="167"/>
                    </a:lnTo>
                    <a:cubicBezTo>
                      <a:pt x="334" y="84"/>
                      <a:pt x="263" y="0"/>
                      <a:pt x="1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1876;p60">
                <a:extLst>
                  <a:ext uri="{FF2B5EF4-FFF2-40B4-BE49-F238E27FC236}">
                    <a16:creationId xmlns:a16="http://schemas.microsoft.com/office/drawing/2014/main" id="{E821C038-DBE2-4D5B-BC5F-BACFEF1D0061}"/>
                  </a:ext>
                </a:extLst>
              </p:cNvPr>
              <p:cNvSpPr/>
              <p:nvPr/>
            </p:nvSpPr>
            <p:spPr>
              <a:xfrm>
                <a:off x="5098031" y="2715522"/>
                <a:ext cx="10581" cy="5547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751" extrusionOk="0">
                    <a:moveTo>
                      <a:pt x="167" y="0"/>
                    </a:moveTo>
                    <a:cubicBezTo>
                      <a:pt x="84" y="0"/>
                      <a:pt x="1" y="84"/>
                      <a:pt x="1" y="167"/>
                    </a:cubicBezTo>
                    <a:lnTo>
                      <a:pt x="1" y="1584"/>
                    </a:lnTo>
                    <a:cubicBezTo>
                      <a:pt x="1" y="1679"/>
                      <a:pt x="84" y="1751"/>
                      <a:pt x="167" y="1751"/>
                    </a:cubicBezTo>
                    <a:cubicBezTo>
                      <a:pt x="251" y="1751"/>
                      <a:pt x="334" y="1679"/>
                      <a:pt x="334" y="1584"/>
                    </a:cubicBezTo>
                    <a:lnTo>
                      <a:pt x="334" y="167"/>
                    </a:lnTo>
                    <a:cubicBezTo>
                      <a:pt x="334" y="84"/>
                      <a:pt x="262" y="0"/>
                      <a:pt x="1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1877;p60">
                <a:extLst>
                  <a:ext uri="{FF2B5EF4-FFF2-40B4-BE49-F238E27FC236}">
                    <a16:creationId xmlns:a16="http://schemas.microsoft.com/office/drawing/2014/main" id="{32083CCB-7AEF-4FE1-9EA1-3B5332285FA1}"/>
                  </a:ext>
                </a:extLst>
              </p:cNvPr>
              <p:cNvSpPr/>
              <p:nvPr/>
            </p:nvSpPr>
            <p:spPr>
              <a:xfrm>
                <a:off x="4897750" y="2415639"/>
                <a:ext cx="279513" cy="357255"/>
              </a:xfrm>
              <a:custGeom>
                <a:avLst/>
                <a:gdLst/>
                <a:ahLst/>
                <a:cxnLst/>
                <a:rect l="l" t="t" r="r" b="b"/>
                <a:pathLst>
                  <a:path w="8823" h="11277" extrusionOk="0">
                    <a:moveTo>
                      <a:pt x="4787" y="299"/>
                    </a:moveTo>
                    <a:cubicBezTo>
                      <a:pt x="5418" y="299"/>
                      <a:pt x="6013" y="584"/>
                      <a:pt x="6430" y="1061"/>
                    </a:cubicBezTo>
                    <a:cubicBezTo>
                      <a:pt x="6834" y="1549"/>
                      <a:pt x="6989" y="2180"/>
                      <a:pt x="6894" y="2799"/>
                    </a:cubicBezTo>
                    <a:lnTo>
                      <a:pt x="6799" y="3311"/>
                    </a:lnTo>
                    <a:lnTo>
                      <a:pt x="6715" y="3311"/>
                    </a:lnTo>
                    <a:cubicBezTo>
                      <a:pt x="6656" y="3311"/>
                      <a:pt x="6608" y="3299"/>
                      <a:pt x="6573" y="3251"/>
                    </a:cubicBezTo>
                    <a:cubicBezTo>
                      <a:pt x="6549" y="3204"/>
                      <a:pt x="6513" y="3156"/>
                      <a:pt x="6537" y="3097"/>
                    </a:cubicBezTo>
                    <a:lnTo>
                      <a:pt x="6561" y="2882"/>
                    </a:lnTo>
                    <a:cubicBezTo>
                      <a:pt x="6596" y="2585"/>
                      <a:pt x="6501" y="2287"/>
                      <a:pt x="6311" y="2061"/>
                    </a:cubicBezTo>
                    <a:cubicBezTo>
                      <a:pt x="6120" y="1834"/>
                      <a:pt x="5834" y="1715"/>
                      <a:pt x="5537" y="1715"/>
                    </a:cubicBezTo>
                    <a:lnTo>
                      <a:pt x="5465" y="1715"/>
                    </a:lnTo>
                    <a:cubicBezTo>
                      <a:pt x="5370" y="1715"/>
                      <a:pt x="5299" y="1787"/>
                      <a:pt x="5299" y="1882"/>
                    </a:cubicBezTo>
                    <a:cubicBezTo>
                      <a:pt x="5299" y="1965"/>
                      <a:pt x="5370" y="2049"/>
                      <a:pt x="5465" y="2049"/>
                    </a:cubicBezTo>
                    <a:lnTo>
                      <a:pt x="5537" y="2049"/>
                    </a:lnTo>
                    <a:cubicBezTo>
                      <a:pt x="5751" y="2049"/>
                      <a:pt x="5942" y="2132"/>
                      <a:pt x="6072" y="2287"/>
                    </a:cubicBezTo>
                    <a:cubicBezTo>
                      <a:pt x="6203" y="2430"/>
                      <a:pt x="6263" y="2644"/>
                      <a:pt x="6251" y="2835"/>
                    </a:cubicBezTo>
                    <a:lnTo>
                      <a:pt x="6215" y="3061"/>
                    </a:lnTo>
                    <a:cubicBezTo>
                      <a:pt x="6203" y="3204"/>
                      <a:pt x="6251" y="3358"/>
                      <a:pt x="6358" y="3466"/>
                    </a:cubicBezTo>
                    <a:cubicBezTo>
                      <a:pt x="6453" y="3561"/>
                      <a:pt x="6596" y="3644"/>
                      <a:pt x="6739" y="3644"/>
                    </a:cubicBezTo>
                    <a:lnTo>
                      <a:pt x="6965" y="3644"/>
                    </a:lnTo>
                    <a:cubicBezTo>
                      <a:pt x="7037" y="3644"/>
                      <a:pt x="7108" y="3668"/>
                      <a:pt x="7168" y="3728"/>
                    </a:cubicBezTo>
                    <a:cubicBezTo>
                      <a:pt x="7239" y="3787"/>
                      <a:pt x="7251" y="3859"/>
                      <a:pt x="7251" y="3942"/>
                    </a:cubicBezTo>
                    <a:cubicBezTo>
                      <a:pt x="7239" y="4073"/>
                      <a:pt x="7096" y="4192"/>
                      <a:pt x="6954" y="4192"/>
                    </a:cubicBezTo>
                    <a:lnTo>
                      <a:pt x="6870" y="4192"/>
                    </a:lnTo>
                    <a:lnTo>
                      <a:pt x="6870" y="4180"/>
                    </a:lnTo>
                    <a:cubicBezTo>
                      <a:pt x="6870" y="4085"/>
                      <a:pt x="6799" y="4013"/>
                      <a:pt x="6715" y="4013"/>
                    </a:cubicBezTo>
                    <a:cubicBezTo>
                      <a:pt x="6620" y="4013"/>
                      <a:pt x="6549" y="4085"/>
                      <a:pt x="6549" y="4180"/>
                    </a:cubicBezTo>
                    <a:cubicBezTo>
                      <a:pt x="6549" y="5347"/>
                      <a:pt x="5596" y="6287"/>
                      <a:pt x="4418" y="6287"/>
                    </a:cubicBezTo>
                    <a:cubicBezTo>
                      <a:pt x="4395" y="6288"/>
                      <a:pt x="4373" y="6288"/>
                      <a:pt x="4351" y="6288"/>
                    </a:cubicBezTo>
                    <a:cubicBezTo>
                      <a:pt x="3169" y="6288"/>
                      <a:pt x="2251" y="5349"/>
                      <a:pt x="2251" y="4192"/>
                    </a:cubicBezTo>
                    <a:cubicBezTo>
                      <a:pt x="2251" y="4097"/>
                      <a:pt x="2179" y="4025"/>
                      <a:pt x="2084" y="4025"/>
                    </a:cubicBezTo>
                    <a:cubicBezTo>
                      <a:pt x="2001" y="4025"/>
                      <a:pt x="1917" y="4097"/>
                      <a:pt x="1917" y="4192"/>
                    </a:cubicBezTo>
                    <a:lnTo>
                      <a:pt x="1917" y="4204"/>
                    </a:lnTo>
                    <a:lnTo>
                      <a:pt x="1822" y="4204"/>
                    </a:lnTo>
                    <a:cubicBezTo>
                      <a:pt x="1739" y="4204"/>
                      <a:pt x="1667" y="4168"/>
                      <a:pt x="1608" y="4109"/>
                    </a:cubicBezTo>
                    <a:cubicBezTo>
                      <a:pt x="1548" y="4061"/>
                      <a:pt x="1536" y="3978"/>
                      <a:pt x="1536" y="3906"/>
                    </a:cubicBezTo>
                    <a:cubicBezTo>
                      <a:pt x="1548" y="3775"/>
                      <a:pt x="1679" y="3656"/>
                      <a:pt x="1834" y="3656"/>
                    </a:cubicBezTo>
                    <a:lnTo>
                      <a:pt x="2024" y="3656"/>
                    </a:lnTo>
                    <a:cubicBezTo>
                      <a:pt x="2179" y="3656"/>
                      <a:pt x="2310" y="3597"/>
                      <a:pt x="2405" y="3478"/>
                    </a:cubicBezTo>
                    <a:cubicBezTo>
                      <a:pt x="2513" y="3370"/>
                      <a:pt x="2560" y="3216"/>
                      <a:pt x="2548" y="3073"/>
                    </a:cubicBezTo>
                    <a:lnTo>
                      <a:pt x="2513" y="2846"/>
                    </a:lnTo>
                    <a:cubicBezTo>
                      <a:pt x="2489" y="2644"/>
                      <a:pt x="2560" y="2442"/>
                      <a:pt x="2691" y="2299"/>
                    </a:cubicBezTo>
                    <a:cubicBezTo>
                      <a:pt x="2834" y="2144"/>
                      <a:pt x="3024" y="2061"/>
                      <a:pt x="3227" y="2061"/>
                    </a:cubicBezTo>
                    <a:lnTo>
                      <a:pt x="4703" y="2061"/>
                    </a:lnTo>
                    <a:cubicBezTo>
                      <a:pt x="4787" y="2061"/>
                      <a:pt x="4870" y="1989"/>
                      <a:pt x="4870" y="1894"/>
                    </a:cubicBezTo>
                    <a:cubicBezTo>
                      <a:pt x="4870" y="1811"/>
                      <a:pt x="4787" y="1727"/>
                      <a:pt x="4703" y="1727"/>
                    </a:cubicBezTo>
                    <a:lnTo>
                      <a:pt x="3227" y="1727"/>
                    </a:lnTo>
                    <a:cubicBezTo>
                      <a:pt x="2929" y="1727"/>
                      <a:pt x="2643" y="1870"/>
                      <a:pt x="2453" y="2073"/>
                    </a:cubicBezTo>
                    <a:cubicBezTo>
                      <a:pt x="2262" y="2299"/>
                      <a:pt x="2155" y="2596"/>
                      <a:pt x="2203" y="2894"/>
                    </a:cubicBezTo>
                    <a:lnTo>
                      <a:pt x="2227" y="3120"/>
                    </a:lnTo>
                    <a:cubicBezTo>
                      <a:pt x="2227" y="3180"/>
                      <a:pt x="2215" y="3216"/>
                      <a:pt x="2191" y="3263"/>
                    </a:cubicBezTo>
                    <a:cubicBezTo>
                      <a:pt x="2155" y="3311"/>
                      <a:pt x="2096" y="3323"/>
                      <a:pt x="2048" y="3323"/>
                    </a:cubicBezTo>
                    <a:lnTo>
                      <a:pt x="1893" y="3323"/>
                    </a:lnTo>
                    <a:lnTo>
                      <a:pt x="1798" y="2763"/>
                    </a:lnTo>
                    <a:cubicBezTo>
                      <a:pt x="1691" y="2144"/>
                      <a:pt x="1881" y="1525"/>
                      <a:pt x="2274" y="1049"/>
                    </a:cubicBezTo>
                    <a:cubicBezTo>
                      <a:pt x="2679" y="572"/>
                      <a:pt x="3275" y="299"/>
                      <a:pt x="3882" y="299"/>
                    </a:cubicBezTo>
                    <a:close/>
                    <a:moveTo>
                      <a:pt x="5453" y="6395"/>
                    </a:moveTo>
                    <a:lnTo>
                      <a:pt x="5453" y="6954"/>
                    </a:lnTo>
                    <a:lnTo>
                      <a:pt x="5453" y="7073"/>
                    </a:lnTo>
                    <a:lnTo>
                      <a:pt x="4370" y="7692"/>
                    </a:lnTo>
                    <a:lnTo>
                      <a:pt x="3298" y="7073"/>
                    </a:lnTo>
                    <a:lnTo>
                      <a:pt x="3298" y="6954"/>
                    </a:lnTo>
                    <a:lnTo>
                      <a:pt x="3298" y="6395"/>
                    </a:lnTo>
                    <a:cubicBezTo>
                      <a:pt x="3632" y="6561"/>
                      <a:pt x="3989" y="6633"/>
                      <a:pt x="4370" y="6633"/>
                    </a:cubicBezTo>
                    <a:cubicBezTo>
                      <a:pt x="4763" y="6633"/>
                      <a:pt x="5120" y="6537"/>
                      <a:pt x="5453" y="6395"/>
                    </a:cubicBezTo>
                    <a:close/>
                    <a:moveTo>
                      <a:pt x="3215" y="7383"/>
                    </a:moveTo>
                    <a:lnTo>
                      <a:pt x="4108" y="7895"/>
                    </a:lnTo>
                    <a:lnTo>
                      <a:pt x="3644" y="8371"/>
                    </a:lnTo>
                    <a:cubicBezTo>
                      <a:pt x="3608" y="8419"/>
                      <a:pt x="3560" y="8431"/>
                      <a:pt x="3513" y="8431"/>
                    </a:cubicBezTo>
                    <a:cubicBezTo>
                      <a:pt x="3453" y="8431"/>
                      <a:pt x="3405" y="8395"/>
                      <a:pt x="3382" y="8359"/>
                    </a:cubicBezTo>
                    <a:lnTo>
                      <a:pt x="2905" y="7788"/>
                    </a:lnTo>
                    <a:lnTo>
                      <a:pt x="3001" y="7680"/>
                    </a:lnTo>
                    <a:cubicBezTo>
                      <a:pt x="3096" y="7597"/>
                      <a:pt x="3155" y="7502"/>
                      <a:pt x="3215" y="7383"/>
                    </a:cubicBezTo>
                    <a:close/>
                    <a:moveTo>
                      <a:pt x="5537" y="7407"/>
                    </a:moveTo>
                    <a:cubicBezTo>
                      <a:pt x="5584" y="7514"/>
                      <a:pt x="5656" y="7609"/>
                      <a:pt x="5751" y="7704"/>
                    </a:cubicBezTo>
                    <a:lnTo>
                      <a:pt x="5846" y="7788"/>
                    </a:lnTo>
                    <a:lnTo>
                      <a:pt x="5370" y="8359"/>
                    </a:lnTo>
                    <a:cubicBezTo>
                      <a:pt x="5346" y="8395"/>
                      <a:pt x="5287" y="8419"/>
                      <a:pt x="5239" y="8431"/>
                    </a:cubicBezTo>
                    <a:cubicBezTo>
                      <a:pt x="5180" y="8431"/>
                      <a:pt x="5132" y="8419"/>
                      <a:pt x="5108" y="8371"/>
                    </a:cubicBezTo>
                    <a:lnTo>
                      <a:pt x="4644" y="7907"/>
                    </a:lnTo>
                    <a:lnTo>
                      <a:pt x="5537" y="7407"/>
                    </a:lnTo>
                    <a:close/>
                    <a:moveTo>
                      <a:pt x="4394" y="8121"/>
                    </a:moveTo>
                    <a:lnTo>
                      <a:pt x="4727" y="8466"/>
                    </a:lnTo>
                    <a:lnTo>
                      <a:pt x="4656" y="8657"/>
                    </a:lnTo>
                    <a:cubicBezTo>
                      <a:pt x="4632" y="8728"/>
                      <a:pt x="4560" y="8788"/>
                      <a:pt x="4477" y="8788"/>
                    </a:cubicBezTo>
                    <a:lnTo>
                      <a:pt x="4287" y="8788"/>
                    </a:lnTo>
                    <a:cubicBezTo>
                      <a:pt x="4215" y="8788"/>
                      <a:pt x="4144" y="8740"/>
                      <a:pt x="4108" y="8657"/>
                    </a:cubicBezTo>
                    <a:lnTo>
                      <a:pt x="4048" y="8466"/>
                    </a:lnTo>
                    <a:lnTo>
                      <a:pt x="4394" y="8121"/>
                    </a:lnTo>
                    <a:close/>
                    <a:moveTo>
                      <a:pt x="3906" y="1"/>
                    </a:moveTo>
                    <a:cubicBezTo>
                      <a:pt x="3191" y="1"/>
                      <a:pt x="2501" y="322"/>
                      <a:pt x="2036" y="870"/>
                    </a:cubicBezTo>
                    <a:cubicBezTo>
                      <a:pt x="1584" y="1418"/>
                      <a:pt x="1370" y="2132"/>
                      <a:pt x="1489" y="2846"/>
                    </a:cubicBezTo>
                    <a:lnTo>
                      <a:pt x="1584" y="3430"/>
                    </a:lnTo>
                    <a:cubicBezTo>
                      <a:pt x="1393" y="3513"/>
                      <a:pt x="1262" y="3692"/>
                      <a:pt x="1250" y="3906"/>
                    </a:cubicBezTo>
                    <a:cubicBezTo>
                      <a:pt x="1239" y="4073"/>
                      <a:pt x="1298" y="4251"/>
                      <a:pt x="1393" y="4370"/>
                    </a:cubicBezTo>
                    <a:cubicBezTo>
                      <a:pt x="1512" y="4490"/>
                      <a:pt x="1679" y="4561"/>
                      <a:pt x="1846" y="4561"/>
                    </a:cubicBezTo>
                    <a:lnTo>
                      <a:pt x="1965" y="4561"/>
                    </a:lnTo>
                    <a:cubicBezTo>
                      <a:pt x="2048" y="5240"/>
                      <a:pt x="2441" y="5859"/>
                      <a:pt x="2989" y="6228"/>
                    </a:cubicBezTo>
                    <a:lnTo>
                      <a:pt x="2989" y="6526"/>
                    </a:lnTo>
                    <a:cubicBezTo>
                      <a:pt x="2703" y="6633"/>
                      <a:pt x="1977" y="6930"/>
                      <a:pt x="1536" y="7657"/>
                    </a:cubicBezTo>
                    <a:lnTo>
                      <a:pt x="881" y="7847"/>
                    </a:lnTo>
                    <a:cubicBezTo>
                      <a:pt x="357" y="8002"/>
                      <a:pt x="0" y="8490"/>
                      <a:pt x="0" y="9026"/>
                    </a:cubicBezTo>
                    <a:lnTo>
                      <a:pt x="0" y="11074"/>
                    </a:lnTo>
                    <a:cubicBezTo>
                      <a:pt x="0" y="11169"/>
                      <a:pt x="72" y="11240"/>
                      <a:pt x="167" y="11240"/>
                    </a:cubicBezTo>
                    <a:cubicBezTo>
                      <a:pt x="250" y="11240"/>
                      <a:pt x="334" y="11169"/>
                      <a:pt x="334" y="11074"/>
                    </a:cubicBezTo>
                    <a:lnTo>
                      <a:pt x="334" y="9026"/>
                    </a:lnTo>
                    <a:cubicBezTo>
                      <a:pt x="334" y="8633"/>
                      <a:pt x="596" y="8276"/>
                      <a:pt x="965" y="8180"/>
                    </a:cubicBezTo>
                    <a:lnTo>
                      <a:pt x="1346" y="8073"/>
                    </a:lnTo>
                    <a:lnTo>
                      <a:pt x="1346" y="8073"/>
                    </a:lnTo>
                    <a:cubicBezTo>
                      <a:pt x="1322" y="8121"/>
                      <a:pt x="1310" y="8145"/>
                      <a:pt x="1298" y="8192"/>
                    </a:cubicBezTo>
                    <a:cubicBezTo>
                      <a:pt x="1250" y="8335"/>
                      <a:pt x="1262" y="8514"/>
                      <a:pt x="1358" y="8657"/>
                    </a:cubicBezTo>
                    <a:lnTo>
                      <a:pt x="1548" y="8931"/>
                    </a:lnTo>
                    <a:lnTo>
                      <a:pt x="1084" y="9395"/>
                    </a:lnTo>
                    <a:cubicBezTo>
                      <a:pt x="953" y="9526"/>
                      <a:pt x="905" y="9704"/>
                      <a:pt x="953" y="9883"/>
                    </a:cubicBezTo>
                    <a:lnTo>
                      <a:pt x="1250" y="11133"/>
                    </a:lnTo>
                    <a:cubicBezTo>
                      <a:pt x="1262" y="11217"/>
                      <a:pt x="1346" y="11252"/>
                      <a:pt x="1417" y="11252"/>
                    </a:cubicBezTo>
                    <a:lnTo>
                      <a:pt x="1465" y="11252"/>
                    </a:lnTo>
                    <a:cubicBezTo>
                      <a:pt x="1548" y="11240"/>
                      <a:pt x="1608" y="11157"/>
                      <a:pt x="1584" y="11062"/>
                    </a:cubicBezTo>
                    <a:lnTo>
                      <a:pt x="1286" y="9812"/>
                    </a:lnTo>
                    <a:cubicBezTo>
                      <a:pt x="1262" y="9752"/>
                      <a:pt x="1286" y="9681"/>
                      <a:pt x="1322" y="9633"/>
                    </a:cubicBezTo>
                    <a:lnTo>
                      <a:pt x="1893" y="9073"/>
                    </a:lnTo>
                    <a:cubicBezTo>
                      <a:pt x="1953" y="9014"/>
                      <a:pt x="1953" y="8919"/>
                      <a:pt x="1905" y="8859"/>
                    </a:cubicBezTo>
                    <a:lnTo>
                      <a:pt x="1631" y="8478"/>
                    </a:lnTo>
                    <a:cubicBezTo>
                      <a:pt x="1608" y="8431"/>
                      <a:pt x="1596" y="8371"/>
                      <a:pt x="1620" y="8311"/>
                    </a:cubicBezTo>
                    <a:cubicBezTo>
                      <a:pt x="1905" y="7442"/>
                      <a:pt x="2655" y="7049"/>
                      <a:pt x="3001" y="6907"/>
                    </a:cubicBezTo>
                    <a:lnTo>
                      <a:pt x="3001" y="7014"/>
                    </a:lnTo>
                    <a:cubicBezTo>
                      <a:pt x="3001" y="7204"/>
                      <a:pt x="2929" y="7383"/>
                      <a:pt x="2798" y="7526"/>
                    </a:cubicBezTo>
                    <a:lnTo>
                      <a:pt x="2584" y="7728"/>
                    </a:lnTo>
                    <a:cubicBezTo>
                      <a:pt x="2286" y="8026"/>
                      <a:pt x="2132" y="8419"/>
                      <a:pt x="2132" y="8847"/>
                    </a:cubicBezTo>
                    <a:lnTo>
                      <a:pt x="2132" y="8990"/>
                    </a:lnTo>
                    <a:cubicBezTo>
                      <a:pt x="2132" y="9085"/>
                      <a:pt x="2203" y="9157"/>
                      <a:pt x="2286" y="9157"/>
                    </a:cubicBezTo>
                    <a:cubicBezTo>
                      <a:pt x="2382" y="9157"/>
                      <a:pt x="2453" y="9085"/>
                      <a:pt x="2453" y="8990"/>
                    </a:cubicBezTo>
                    <a:lnTo>
                      <a:pt x="2453" y="8847"/>
                    </a:lnTo>
                    <a:cubicBezTo>
                      <a:pt x="2453" y="8573"/>
                      <a:pt x="2548" y="8311"/>
                      <a:pt x="2703" y="8097"/>
                    </a:cubicBezTo>
                    <a:lnTo>
                      <a:pt x="3155" y="8633"/>
                    </a:lnTo>
                    <a:cubicBezTo>
                      <a:pt x="3239" y="8740"/>
                      <a:pt x="3382" y="8812"/>
                      <a:pt x="3525" y="8812"/>
                    </a:cubicBezTo>
                    <a:lnTo>
                      <a:pt x="3560" y="8812"/>
                    </a:lnTo>
                    <a:cubicBezTo>
                      <a:pt x="3644" y="8812"/>
                      <a:pt x="3739" y="8788"/>
                      <a:pt x="3810" y="8752"/>
                    </a:cubicBezTo>
                    <a:lnTo>
                      <a:pt x="3822" y="8812"/>
                    </a:lnTo>
                    <a:cubicBezTo>
                      <a:pt x="3858" y="8907"/>
                      <a:pt x="3894" y="8978"/>
                      <a:pt x="3977" y="9038"/>
                    </a:cubicBezTo>
                    <a:lnTo>
                      <a:pt x="3715" y="11097"/>
                    </a:lnTo>
                    <a:cubicBezTo>
                      <a:pt x="3703" y="11181"/>
                      <a:pt x="3775" y="11276"/>
                      <a:pt x="3870" y="11276"/>
                    </a:cubicBezTo>
                    <a:lnTo>
                      <a:pt x="3882" y="11276"/>
                    </a:lnTo>
                    <a:cubicBezTo>
                      <a:pt x="3977" y="11276"/>
                      <a:pt x="4037" y="11217"/>
                      <a:pt x="4048" y="11121"/>
                    </a:cubicBezTo>
                    <a:lnTo>
                      <a:pt x="4287" y="9157"/>
                    </a:lnTo>
                    <a:lnTo>
                      <a:pt x="4537" y="9157"/>
                    </a:lnTo>
                    <a:lnTo>
                      <a:pt x="4775" y="11121"/>
                    </a:lnTo>
                    <a:cubicBezTo>
                      <a:pt x="4787" y="11217"/>
                      <a:pt x="4846" y="11276"/>
                      <a:pt x="4941" y="11276"/>
                    </a:cubicBezTo>
                    <a:lnTo>
                      <a:pt x="4953" y="11276"/>
                    </a:lnTo>
                    <a:cubicBezTo>
                      <a:pt x="5049" y="11252"/>
                      <a:pt x="5108" y="11181"/>
                      <a:pt x="5108" y="11097"/>
                    </a:cubicBezTo>
                    <a:lnTo>
                      <a:pt x="4846" y="9038"/>
                    </a:lnTo>
                    <a:cubicBezTo>
                      <a:pt x="4906" y="8978"/>
                      <a:pt x="4965" y="8907"/>
                      <a:pt x="5001" y="8812"/>
                    </a:cubicBezTo>
                    <a:lnTo>
                      <a:pt x="5013" y="8752"/>
                    </a:lnTo>
                    <a:cubicBezTo>
                      <a:pt x="5084" y="8800"/>
                      <a:pt x="5180" y="8812"/>
                      <a:pt x="5263" y="8812"/>
                    </a:cubicBezTo>
                    <a:lnTo>
                      <a:pt x="5299" y="8812"/>
                    </a:lnTo>
                    <a:cubicBezTo>
                      <a:pt x="5441" y="8812"/>
                      <a:pt x="5584" y="8740"/>
                      <a:pt x="5668" y="8633"/>
                    </a:cubicBezTo>
                    <a:lnTo>
                      <a:pt x="6120" y="8097"/>
                    </a:lnTo>
                    <a:cubicBezTo>
                      <a:pt x="6275" y="8311"/>
                      <a:pt x="6370" y="8573"/>
                      <a:pt x="6370" y="8847"/>
                    </a:cubicBezTo>
                    <a:lnTo>
                      <a:pt x="6370" y="8990"/>
                    </a:lnTo>
                    <a:cubicBezTo>
                      <a:pt x="6370" y="9085"/>
                      <a:pt x="6442" y="9157"/>
                      <a:pt x="6537" y="9157"/>
                    </a:cubicBezTo>
                    <a:cubicBezTo>
                      <a:pt x="6620" y="9157"/>
                      <a:pt x="6692" y="9085"/>
                      <a:pt x="6692" y="8990"/>
                    </a:cubicBezTo>
                    <a:lnTo>
                      <a:pt x="6692" y="8847"/>
                    </a:lnTo>
                    <a:cubicBezTo>
                      <a:pt x="6692" y="8431"/>
                      <a:pt x="6537" y="8026"/>
                      <a:pt x="6239" y="7728"/>
                    </a:cubicBezTo>
                    <a:lnTo>
                      <a:pt x="6025" y="7526"/>
                    </a:lnTo>
                    <a:cubicBezTo>
                      <a:pt x="5894" y="7383"/>
                      <a:pt x="5822" y="7204"/>
                      <a:pt x="5822" y="7014"/>
                    </a:cubicBezTo>
                    <a:lnTo>
                      <a:pt x="5822" y="6907"/>
                    </a:lnTo>
                    <a:cubicBezTo>
                      <a:pt x="6180" y="7061"/>
                      <a:pt x="6918" y="7442"/>
                      <a:pt x="7204" y="8311"/>
                    </a:cubicBezTo>
                    <a:cubicBezTo>
                      <a:pt x="7215" y="8371"/>
                      <a:pt x="7215" y="8431"/>
                      <a:pt x="7192" y="8478"/>
                    </a:cubicBezTo>
                    <a:lnTo>
                      <a:pt x="6918" y="8859"/>
                    </a:lnTo>
                    <a:cubicBezTo>
                      <a:pt x="6870" y="8919"/>
                      <a:pt x="6894" y="9014"/>
                      <a:pt x="6930" y="9073"/>
                    </a:cubicBezTo>
                    <a:lnTo>
                      <a:pt x="7501" y="9633"/>
                    </a:lnTo>
                    <a:cubicBezTo>
                      <a:pt x="7549" y="9681"/>
                      <a:pt x="7561" y="9752"/>
                      <a:pt x="7549" y="9812"/>
                    </a:cubicBezTo>
                    <a:lnTo>
                      <a:pt x="7251" y="11062"/>
                    </a:lnTo>
                    <a:cubicBezTo>
                      <a:pt x="7227" y="11157"/>
                      <a:pt x="7275" y="11240"/>
                      <a:pt x="7370" y="11252"/>
                    </a:cubicBezTo>
                    <a:lnTo>
                      <a:pt x="7406" y="11252"/>
                    </a:lnTo>
                    <a:cubicBezTo>
                      <a:pt x="7489" y="11252"/>
                      <a:pt x="7549" y="11217"/>
                      <a:pt x="7573" y="11133"/>
                    </a:cubicBezTo>
                    <a:lnTo>
                      <a:pt x="7870" y="9883"/>
                    </a:lnTo>
                    <a:cubicBezTo>
                      <a:pt x="7918" y="9704"/>
                      <a:pt x="7858" y="9526"/>
                      <a:pt x="7739" y="9395"/>
                    </a:cubicBezTo>
                    <a:lnTo>
                      <a:pt x="7275" y="8931"/>
                    </a:lnTo>
                    <a:lnTo>
                      <a:pt x="7466" y="8657"/>
                    </a:lnTo>
                    <a:cubicBezTo>
                      <a:pt x="7561" y="8514"/>
                      <a:pt x="7573" y="8359"/>
                      <a:pt x="7525" y="8192"/>
                    </a:cubicBezTo>
                    <a:cubicBezTo>
                      <a:pt x="7513" y="8145"/>
                      <a:pt x="7501" y="8121"/>
                      <a:pt x="7489" y="8073"/>
                    </a:cubicBezTo>
                    <a:lnTo>
                      <a:pt x="7489" y="8073"/>
                    </a:lnTo>
                    <a:lnTo>
                      <a:pt x="7858" y="8180"/>
                    </a:lnTo>
                    <a:cubicBezTo>
                      <a:pt x="8228" y="8276"/>
                      <a:pt x="8501" y="8633"/>
                      <a:pt x="8501" y="9026"/>
                    </a:cubicBezTo>
                    <a:lnTo>
                      <a:pt x="8501" y="11074"/>
                    </a:lnTo>
                    <a:cubicBezTo>
                      <a:pt x="8501" y="11169"/>
                      <a:pt x="8573" y="11240"/>
                      <a:pt x="8656" y="11240"/>
                    </a:cubicBezTo>
                    <a:cubicBezTo>
                      <a:pt x="8751" y="11240"/>
                      <a:pt x="8823" y="11169"/>
                      <a:pt x="8823" y="11074"/>
                    </a:cubicBezTo>
                    <a:lnTo>
                      <a:pt x="8823" y="9026"/>
                    </a:lnTo>
                    <a:cubicBezTo>
                      <a:pt x="8763" y="8466"/>
                      <a:pt x="8406" y="7966"/>
                      <a:pt x="7894" y="7823"/>
                    </a:cubicBezTo>
                    <a:lnTo>
                      <a:pt x="7239" y="7633"/>
                    </a:lnTo>
                    <a:cubicBezTo>
                      <a:pt x="6787" y="6895"/>
                      <a:pt x="6072" y="6597"/>
                      <a:pt x="5775" y="6502"/>
                    </a:cubicBezTo>
                    <a:lnTo>
                      <a:pt x="5775" y="6204"/>
                    </a:lnTo>
                    <a:cubicBezTo>
                      <a:pt x="6323" y="5811"/>
                      <a:pt x="6715" y="5216"/>
                      <a:pt x="6799" y="4537"/>
                    </a:cubicBezTo>
                    <a:lnTo>
                      <a:pt x="6906" y="4537"/>
                    </a:lnTo>
                    <a:cubicBezTo>
                      <a:pt x="7239" y="4537"/>
                      <a:pt x="7501" y="4299"/>
                      <a:pt x="7537" y="4001"/>
                    </a:cubicBezTo>
                    <a:cubicBezTo>
                      <a:pt x="7549" y="3835"/>
                      <a:pt x="7489" y="3656"/>
                      <a:pt x="7382" y="3537"/>
                    </a:cubicBezTo>
                    <a:cubicBezTo>
                      <a:pt x="7311" y="3466"/>
                      <a:pt x="7215" y="3406"/>
                      <a:pt x="7132" y="3370"/>
                    </a:cubicBezTo>
                    <a:lnTo>
                      <a:pt x="7215" y="2894"/>
                    </a:lnTo>
                    <a:cubicBezTo>
                      <a:pt x="7358" y="2180"/>
                      <a:pt x="7156" y="1430"/>
                      <a:pt x="6704" y="882"/>
                    </a:cubicBezTo>
                    <a:cubicBezTo>
                      <a:pt x="6239" y="334"/>
                      <a:pt x="5537" y="1"/>
                      <a:pt x="481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1878;p60">
                <a:extLst>
                  <a:ext uri="{FF2B5EF4-FFF2-40B4-BE49-F238E27FC236}">
                    <a16:creationId xmlns:a16="http://schemas.microsoft.com/office/drawing/2014/main" id="{7297C56D-3017-4170-BC93-1408013E3402}"/>
                  </a:ext>
                </a:extLst>
              </p:cNvPr>
              <p:cNvSpPr/>
              <p:nvPr/>
            </p:nvSpPr>
            <p:spPr>
              <a:xfrm>
                <a:off x="4997700" y="2526551"/>
                <a:ext cx="10201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322" h="513" extrusionOk="0">
                    <a:moveTo>
                      <a:pt x="167" y="0"/>
                    </a:moveTo>
                    <a:cubicBezTo>
                      <a:pt x="72" y="0"/>
                      <a:pt x="0" y="84"/>
                      <a:pt x="0" y="167"/>
                    </a:cubicBezTo>
                    <a:lnTo>
                      <a:pt x="0" y="346"/>
                    </a:lnTo>
                    <a:cubicBezTo>
                      <a:pt x="0" y="441"/>
                      <a:pt x="72" y="512"/>
                      <a:pt x="167" y="512"/>
                    </a:cubicBezTo>
                    <a:cubicBezTo>
                      <a:pt x="250" y="512"/>
                      <a:pt x="322" y="441"/>
                      <a:pt x="322" y="346"/>
                    </a:cubicBezTo>
                    <a:lnTo>
                      <a:pt x="322" y="167"/>
                    </a:lnTo>
                    <a:cubicBezTo>
                      <a:pt x="322" y="60"/>
                      <a:pt x="250" y="0"/>
                      <a:pt x="1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1879;p60">
                <a:extLst>
                  <a:ext uri="{FF2B5EF4-FFF2-40B4-BE49-F238E27FC236}">
                    <a16:creationId xmlns:a16="http://schemas.microsoft.com/office/drawing/2014/main" id="{3299B306-A89B-4C99-8E09-D3034B1A8333}"/>
                  </a:ext>
                </a:extLst>
              </p:cNvPr>
              <p:cNvSpPr/>
              <p:nvPr/>
            </p:nvSpPr>
            <p:spPr>
              <a:xfrm>
                <a:off x="5064830" y="2526551"/>
                <a:ext cx="10233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323" h="513" extrusionOk="0">
                    <a:moveTo>
                      <a:pt x="156" y="0"/>
                    </a:moveTo>
                    <a:cubicBezTo>
                      <a:pt x="72" y="0"/>
                      <a:pt x="1" y="84"/>
                      <a:pt x="1" y="167"/>
                    </a:cubicBezTo>
                    <a:lnTo>
                      <a:pt x="1" y="346"/>
                    </a:lnTo>
                    <a:cubicBezTo>
                      <a:pt x="1" y="441"/>
                      <a:pt x="72" y="512"/>
                      <a:pt x="156" y="512"/>
                    </a:cubicBezTo>
                    <a:cubicBezTo>
                      <a:pt x="251" y="512"/>
                      <a:pt x="322" y="441"/>
                      <a:pt x="322" y="346"/>
                    </a:cubicBezTo>
                    <a:lnTo>
                      <a:pt x="322" y="167"/>
                    </a:lnTo>
                    <a:cubicBezTo>
                      <a:pt x="322" y="60"/>
                      <a:pt x="251" y="0"/>
                      <a:pt x="15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1880;p60">
                <a:extLst>
                  <a:ext uri="{FF2B5EF4-FFF2-40B4-BE49-F238E27FC236}">
                    <a16:creationId xmlns:a16="http://schemas.microsoft.com/office/drawing/2014/main" id="{0B76F2D6-7192-4273-9568-DE5240FA3E44}"/>
                  </a:ext>
                </a:extLst>
              </p:cNvPr>
              <p:cNvSpPr/>
              <p:nvPr/>
            </p:nvSpPr>
            <p:spPr>
              <a:xfrm>
                <a:off x="5013160" y="2565865"/>
                <a:ext cx="46063" cy="16157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510" extrusionOk="0">
                    <a:moveTo>
                      <a:pt x="188" y="1"/>
                    </a:moveTo>
                    <a:cubicBezTo>
                      <a:pt x="146" y="1"/>
                      <a:pt x="102" y="15"/>
                      <a:pt x="60" y="45"/>
                    </a:cubicBezTo>
                    <a:cubicBezTo>
                      <a:pt x="1" y="105"/>
                      <a:pt x="1" y="212"/>
                      <a:pt x="60" y="283"/>
                    </a:cubicBezTo>
                    <a:cubicBezTo>
                      <a:pt x="215" y="414"/>
                      <a:pt x="453" y="510"/>
                      <a:pt x="703" y="510"/>
                    </a:cubicBezTo>
                    <a:cubicBezTo>
                      <a:pt x="977" y="510"/>
                      <a:pt x="1215" y="414"/>
                      <a:pt x="1346" y="283"/>
                    </a:cubicBezTo>
                    <a:cubicBezTo>
                      <a:pt x="1453" y="212"/>
                      <a:pt x="1453" y="105"/>
                      <a:pt x="1370" y="45"/>
                    </a:cubicBezTo>
                    <a:cubicBezTo>
                      <a:pt x="1340" y="15"/>
                      <a:pt x="1301" y="1"/>
                      <a:pt x="1260" y="1"/>
                    </a:cubicBezTo>
                    <a:cubicBezTo>
                      <a:pt x="1218" y="1"/>
                      <a:pt x="1173" y="15"/>
                      <a:pt x="1132" y="45"/>
                    </a:cubicBezTo>
                    <a:cubicBezTo>
                      <a:pt x="1072" y="105"/>
                      <a:pt x="929" y="176"/>
                      <a:pt x="715" y="176"/>
                    </a:cubicBezTo>
                    <a:cubicBezTo>
                      <a:pt x="513" y="176"/>
                      <a:pt x="358" y="105"/>
                      <a:pt x="298" y="45"/>
                    </a:cubicBezTo>
                    <a:cubicBezTo>
                      <a:pt x="268" y="15"/>
                      <a:pt x="230" y="1"/>
                      <a:pt x="18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1881;p60">
                <a:extLst>
                  <a:ext uri="{FF2B5EF4-FFF2-40B4-BE49-F238E27FC236}">
                    <a16:creationId xmlns:a16="http://schemas.microsoft.com/office/drawing/2014/main" id="{DB6F6344-10A4-4CBA-A904-25D712654F42}"/>
                  </a:ext>
                </a:extLst>
              </p:cNvPr>
              <p:cNvSpPr/>
              <p:nvPr/>
            </p:nvSpPr>
            <p:spPr>
              <a:xfrm>
                <a:off x="4992030" y="2509570"/>
                <a:ext cx="21923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692" h="334" extrusionOk="0">
                    <a:moveTo>
                      <a:pt x="168" y="1"/>
                    </a:moveTo>
                    <a:cubicBezTo>
                      <a:pt x="72" y="1"/>
                      <a:pt x="1" y="84"/>
                      <a:pt x="1" y="167"/>
                    </a:cubicBezTo>
                    <a:cubicBezTo>
                      <a:pt x="1" y="262"/>
                      <a:pt x="72" y="334"/>
                      <a:pt x="168" y="334"/>
                    </a:cubicBezTo>
                    <a:lnTo>
                      <a:pt x="525" y="334"/>
                    </a:lnTo>
                    <a:cubicBezTo>
                      <a:pt x="608" y="334"/>
                      <a:pt x="691" y="262"/>
                      <a:pt x="691" y="167"/>
                    </a:cubicBezTo>
                    <a:cubicBezTo>
                      <a:pt x="691" y="84"/>
                      <a:pt x="608" y="1"/>
                      <a:pt x="52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1882;p60">
                <a:extLst>
                  <a:ext uri="{FF2B5EF4-FFF2-40B4-BE49-F238E27FC236}">
                    <a16:creationId xmlns:a16="http://schemas.microsoft.com/office/drawing/2014/main" id="{7AC42462-3565-46D2-A98D-6AF7D0304FC1}"/>
                  </a:ext>
                </a:extLst>
              </p:cNvPr>
              <p:cNvSpPr/>
              <p:nvPr/>
            </p:nvSpPr>
            <p:spPr>
              <a:xfrm>
                <a:off x="5059191" y="2509570"/>
                <a:ext cx="21511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679" h="334" extrusionOk="0">
                    <a:moveTo>
                      <a:pt x="155" y="1"/>
                    </a:moveTo>
                    <a:cubicBezTo>
                      <a:pt x="72" y="1"/>
                      <a:pt x="0" y="84"/>
                      <a:pt x="0" y="167"/>
                    </a:cubicBezTo>
                    <a:cubicBezTo>
                      <a:pt x="0" y="262"/>
                      <a:pt x="72" y="334"/>
                      <a:pt x="155" y="334"/>
                    </a:cubicBezTo>
                    <a:lnTo>
                      <a:pt x="512" y="334"/>
                    </a:lnTo>
                    <a:cubicBezTo>
                      <a:pt x="607" y="334"/>
                      <a:pt x="679" y="262"/>
                      <a:pt x="679" y="167"/>
                    </a:cubicBezTo>
                    <a:cubicBezTo>
                      <a:pt x="679" y="84"/>
                      <a:pt x="60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12091;p60">
              <a:extLst>
                <a:ext uri="{FF2B5EF4-FFF2-40B4-BE49-F238E27FC236}">
                  <a16:creationId xmlns:a16="http://schemas.microsoft.com/office/drawing/2014/main" id="{A275D97B-4F52-461E-A548-F69AD00F2F73}"/>
                </a:ext>
              </a:extLst>
            </p:cNvPr>
            <p:cNvGrpSpPr/>
            <p:nvPr/>
          </p:nvGrpSpPr>
          <p:grpSpPr>
            <a:xfrm>
              <a:off x="2325736" y="4630766"/>
              <a:ext cx="282174" cy="355735"/>
              <a:chOff x="7144274" y="1500214"/>
              <a:chExt cx="282174" cy="355735"/>
            </a:xfrm>
            <a:grpFill/>
          </p:grpSpPr>
          <p:sp>
            <p:nvSpPr>
              <p:cNvPr id="29" name="Google Shape;12092;p60">
                <a:extLst>
                  <a:ext uri="{FF2B5EF4-FFF2-40B4-BE49-F238E27FC236}">
                    <a16:creationId xmlns:a16="http://schemas.microsoft.com/office/drawing/2014/main" id="{86DCFF42-E94D-4B94-9201-811C45306C81}"/>
                  </a:ext>
                </a:extLst>
              </p:cNvPr>
              <p:cNvSpPr/>
              <p:nvPr/>
            </p:nvSpPr>
            <p:spPr>
              <a:xfrm>
                <a:off x="7245745" y="1613375"/>
                <a:ext cx="10613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513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346"/>
                    </a:lnTo>
                    <a:cubicBezTo>
                      <a:pt x="1" y="429"/>
                      <a:pt x="72" y="512"/>
                      <a:pt x="167" y="512"/>
                    </a:cubicBezTo>
                    <a:cubicBezTo>
                      <a:pt x="251" y="512"/>
                      <a:pt x="334" y="429"/>
                      <a:pt x="334" y="346"/>
                    </a:cubicBezTo>
                    <a:lnTo>
                      <a:pt x="334" y="167"/>
                    </a:lnTo>
                    <a:cubicBezTo>
                      <a:pt x="334" y="72"/>
                      <a:pt x="251" y="0"/>
                      <a:pt x="1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2093;p60">
                <a:extLst>
                  <a:ext uri="{FF2B5EF4-FFF2-40B4-BE49-F238E27FC236}">
                    <a16:creationId xmlns:a16="http://schemas.microsoft.com/office/drawing/2014/main" id="{F2C0296E-22A1-44CC-9153-E97D2E3590ED}"/>
                  </a:ext>
                </a:extLst>
              </p:cNvPr>
              <p:cNvSpPr/>
              <p:nvPr/>
            </p:nvSpPr>
            <p:spPr>
              <a:xfrm>
                <a:off x="7313635" y="1613375"/>
                <a:ext cx="10613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513" extrusionOk="0">
                    <a:moveTo>
                      <a:pt x="168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346"/>
                    </a:lnTo>
                    <a:cubicBezTo>
                      <a:pt x="1" y="429"/>
                      <a:pt x="72" y="512"/>
                      <a:pt x="168" y="512"/>
                    </a:cubicBezTo>
                    <a:cubicBezTo>
                      <a:pt x="251" y="512"/>
                      <a:pt x="334" y="429"/>
                      <a:pt x="334" y="346"/>
                    </a:cubicBezTo>
                    <a:lnTo>
                      <a:pt x="334" y="167"/>
                    </a:lnTo>
                    <a:cubicBezTo>
                      <a:pt x="334" y="72"/>
                      <a:pt x="251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2094;p60">
                <a:extLst>
                  <a:ext uri="{FF2B5EF4-FFF2-40B4-BE49-F238E27FC236}">
                    <a16:creationId xmlns:a16="http://schemas.microsoft.com/office/drawing/2014/main" id="{D4811C95-A8DF-42D3-9155-5D3CACF0CD2C}"/>
                  </a:ext>
                </a:extLst>
              </p:cNvPr>
              <p:cNvSpPr/>
              <p:nvPr/>
            </p:nvSpPr>
            <p:spPr>
              <a:xfrm>
                <a:off x="7262345" y="1653070"/>
                <a:ext cx="45302" cy="16157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510" extrusionOk="0">
                    <a:moveTo>
                      <a:pt x="184" y="0"/>
                    </a:moveTo>
                    <a:cubicBezTo>
                      <a:pt x="140" y="0"/>
                      <a:pt x="96" y="15"/>
                      <a:pt x="60" y="45"/>
                    </a:cubicBezTo>
                    <a:cubicBezTo>
                      <a:pt x="1" y="105"/>
                      <a:pt x="1" y="212"/>
                      <a:pt x="60" y="283"/>
                    </a:cubicBezTo>
                    <a:cubicBezTo>
                      <a:pt x="203" y="426"/>
                      <a:pt x="441" y="509"/>
                      <a:pt x="715" y="509"/>
                    </a:cubicBezTo>
                    <a:cubicBezTo>
                      <a:pt x="977" y="509"/>
                      <a:pt x="1215" y="414"/>
                      <a:pt x="1370" y="283"/>
                    </a:cubicBezTo>
                    <a:cubicBezTo>
                      <a:pt x="1429" y="212"/>
                      <a:pt x="1429" y="105"/>
                      <a:pt x="1370" y="45"/>
                    </a:cubicBezTo>
                    <a:cubicBezTo>
                      <a:pt x="1340" y="15"/>
                      <a:pt x="1298" y="0"/>
                      <a:pt x="1255" y="0"/>
                    </a:cubicBezTo>
                    <a:cubicBezTo>
                      <a:pt x="1212" y="0"/>
                      <a:pt x="1167" y="15"/>
                      <a:pt x="1132" y="45"/>
                    </a:cubicBezTo>
                    <a:cubicBezTo>
                      <a:pt x="1072" y="105"/>
                      <a:pt x="917" y="176"/>
                      <a:pt x="715" y="176"/>
                    </a:cubicBezTo>
                    <a:cubicBezTo>
                      <a:pt x="501" y="176"/>
                      <a:pt x="358" y="105"/>
                      <a:pt x="298" y="45"/>
                    </a:cubicBezTo>
                    <a:cubicBezTo>
                      <a:pt x="268" y="15"/>
                      <a:pt x="227" y="0"/>
                      <a:pt x="1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2095;p60">
                <a:extLst>
                  <a:ext uri="{FF2B5EF4-FFF2-40B4-BE49-F238E27FC236}">
                    <a16:creationId xmlns:a16="http://schemas.microsoft.com/office/drawing/2014/main" id="{976811A3-61AB-41DF-B434-4C335416BEAA}"/>
                  </a:ext>
                </a:extLst>
              </p:cNvPr>
              <p:cNvSpPr/>
              <p:nvPr/>
            </p:nvSpPr>
            <p:spPr>
              <a:xfrm>
                <a:off x="7144274" y="1500214"/>
                <a:ext cx="282174" cy="355735"/>
              </a:xfrm>
              <a:custGeom>
                <a:avLst/>
                <a:gdLst/>
                <a:ahLst/>
                <a:cxnLst/>
                <a:rect l="l" t="t" r="r" b="b"/>
                <a:pathLst>
                  <a:path w="8907" h="11229" extrusionOk="0">
                    <a:moveTo>
                      <a:pt x="7299" y="334"/>
                    </a:moveTo>
                    <a:cubicBezTo>
                      <a:pt x="7228" y="1048"/>
                      <a:pt x="6597" y="1608"/>
                      <a:pt x="5871" y="1608"/>
                    </a:cubicBezTo>
                    <a:lnTo>
                      <a:pt x="2656" y="1608"/>
                    </a:lnTo>
                    <a:cubicBezTo>
                      <a:pt x="2561" y="1608"/>
                      <a:pt x="2489" y="1679"/>
                      <a:pt x="2489" y="1775"/>
                    </a:cubicBezTo>
                    <a:cubicBezTo>
                      <a:pt x="2489" y="1858"/>
                      <a:pt x="2561" y="1941"/>
                      <a:pt x="2656" y="1941"/>
                    </a:cubicBezTo>
                    <a:lnTo>
                      <a:pt x="5871" y="1941"/>
                    </a:lnTo>
                    <a:cubicBezTo>
                      <a:pt x="6192" y="1941"/>
                      <a:pt x="6514" y="1846"/>
                      <a:pt x="6776" y="1679"/>
                    </a:cubicBezTo>
                    <a:lnTo>
                      <a:pt x="6776" y="3560"/>
                    </a:lnTo>
                    <a:cubicBezTo>
                      <a:pt x="6776" y="3644"/>
                      <a:pt x="6847" y="3727"/>
                      <a:pt x="6942" y="3727"/>
                    </a:cubicBezTo>
                    <a:lnTo>
                      <a:pt x="7026" y="3727"/>
                    </a:lnTo>
                    <a:cubicBezTo>
                      <a:pt x="7109" y="3727"/>
                      <a:pt x="7180" y="3751"/>
                      <a:pt x="7240" y="3810"/>
                    </a:cubicBezTo>
                    <a:cubicBezTo>
                      <a:pt x="7299" y="3870"/>
                      <a:pt x="7311" y="3941"/>
                      <a:pt x="7311" y="4037"/>
                    </a:cubicBezTo>
                    <a:cubicBezTo>
                      <a:pt x="7299" y="4180"/>
                      <a:pt x="7168" y="4287"/>
                      <a:pt x="7002" y="4287"/>
                    </a:cubicBezTo>
                    <a:lnTo>
                      <a:pt x="6930" y="4287"/>
                    </a:lnTo>
                    <a:lnTo>
                      <a:pt x="6930" y="4275"/>
                    </a:lnTo>
                    <a:cubicBezTo>
                      <a:pt x="6930" y="4180"/>
                      <a:pt x="6847" y="4108"/>
                      <a:pt x="6764" y="4108"/>
                    </a:cubicBezTo>
                    <a:cubicBezTo>
                      <a:pt x="6668" y="4108"/>
                      <a:pt x="6597" y="4180"/>
                      <a:pt x="6597" y="4275"/>
                    </a:cubicBezTo>
                    <a:cubicBezTo>
                      <a:pt x="6597" y="5465"/>
                      <a:pt x="5633" y="6430"/>
                      <a:pt x="4442" y="6430"/>
                    </a:cubicBezTo>
                    <a:cubicBezTo>
                      <a:pt x="3251" y="6430"/>
                      <a:pt x="2287" y="5465"/>
                      <a:pt x="2287" y="4275"/>
                    </a:cubicBezTo>
                    <a:cubicBezTo>
                      <a:pt x="2287" y="4180"/>
                      <a:pt x="2204" y="4108"/>
                      <a:pt x="2120" y="4108"/>
                    </a:cubicBezTo>
                    <a:cubicBezTo>
                      <a:pt x="2025" y="4108"/>
                      <a:pt x="1954" y="4180"/>
                      <a:pt x="1954" y="4275"/>
                    </a:cubicBezTo>
                    <a:lnTo>
                      <a:pt x="1954" y="4287"/>
                    </a:lnTo>
                    <a:lnTo>
                      <a:pt x="1846" y="4287"/>
                    </a:lnTo>
                    <a:cubicBezTo>
                      <a:pt x="1775" y="4287"/>
                      <a:pt x="1704" y="4263"/>
                      <a:pt x="1644" y="4203"/>
                    </a:cubicBezTo>
                    <a:cubicBezTo>
                      <a:pt x="1584" y="4144"/>
                      <a:pt x="1573" y="4061"/>
                      <a:pt x="1573" y="3977"/>
                    </a:cubicBezTo>
                    <a:cubicBezTo>
                      <a:pt x="1584" y="3822"/>
                      <a:pt x="1715" y="3727"/>
                      <a:pt x="1882" y="3727"/>
                    </a:cubicBezTo>
                    <a:lnTo>
                      <a:pt x="1942" y="3727"/>
                    </a:lnTo>
                    <a:cubicBezTo>
                      <a:pt x="2025" y="3727"/>
                      <a:pt x="2108" y="3644"/>
                      <a:pt x="2108" y="3560"/>
                    </a:cubicBezTo>
                    <a:lnTo>
                      <a:pt x="2108" y="1775"/>
                    </a:lnTo>
                    <a:cubicBezTo>
                      <a:pt x="2108" y="989"/>
                      <a:pt x="2739" y="334"/>
                      <a:pt x="3549" y="334"/>
                    </a:cubicBezTo>
                    <a:close/>
                    <a:moveTo>
                      <a:pt x="3025" y="6763"/>
                    </a:moveTo>
                    <a:lnTo>
                      <a:pt x="3025" y="7085"/>
                    </a:lnTo>
                    <a:cubicBezTo>
                      <a:pt x="3025" y="7239"/>
                      <a:pt x="2918" y="7382"/>
                      <a:pt x="2787" y="7430"/>
                    </a:cubicBezTo>
                    <a:lnTo>
                      <a:pt x="2406" y="7180"/>
                    </a:lnTo>
                    <a:cubicBezTo>
                      <a:pt x="2299" y="7097"/>
                      <a:pt x="2287" y="7001"/>
                      <a:pt x="2311" y="6918"/>
                    </a:cubicBezTo>
                    <a:cubicBezTo>
                      <a:pt x="2346" y="6847"/>
                      <a:pt x="2406" y="6763"/>
                      <a:pt x="2537" y="6763"/>
                    </a:cubicBezTo>
                    <a:close/>
                    <a:moveTo>
                      <a:pt x="6359" y="6763"/>
                    </a:moveTo>
                    <a:cubicBezTo>
                      <a:pt x="6478" y="6763"/>
                      <a:pt x="6549" y="6847"/>
                      <a:pt x="6585" y="6918"/>
                    </a:cubicBezTo>
                    <a:cubicBezTo>
                      <a:pt x="6609" y="7001"/>
                      <a:pt x="6597" y="7120"/>
                      <a:pt x="6490" y="7180"/>
                    </a:cubicBezTo>
                    <a:lnTo>
                      <a:pt x="6109" y="7430"/>
                    </a:lnTo>
                    <a:cubicBezTo>
                      <a:pt x="5954" y="7382"/>
                      <a:pt x="5859" y="7239"/>
                      <a:pt x="5859" y="7085"/>
                    </a:cubicBezTo>
                    <a:lnTo>
                      <a:pt x="5859" y="6763"/>
                    </a:lnTo>
                    <a:close/>
                    <a:moveTo>
                      <a:pt x="6371" y="6216"/>
                    </a:moveTo>
                    <a:cubicBezTo>
                      <a:pt x="6883" y="6216"/>
                      <a:pt x="7276" y="6620"/>
                      <a:pt x="7276" y="7132"/>
                    </a:cubicBezTo>
                    <a:cubicBezTo>
                      <a:pt x="7311" y="8156"/>
                      <a:pt x="6514" y="9025"/>
                      <a:pt x="5502" y="9097"/>
                    </a:cubicBezTo>
                    <a:lnTo>
                      <a:pt x="5502" y="8918"/>
                    </a:lnTo>
                    <a:cubicBezTo>
                      <a:pt x="5502" y="8823"/>
                      <a:pt x="5418" y="8752"/>
                      <a:pt x="5335" y="8752"/>
                    </a:cubicBezTo>
                    <a:cubicBezTo>
                      <a:pt x="5240" y="8752"/>
                      <a:pt x="5168" y="8823"/>
                      <a:pt x="5168" y="8918"/>
                    </a:cubicBezTo>
                    <a:lnTo>
                      <a:pt x="5168" y="9109"/>
                    </a:lnTo>
                    <a:lnTo>
                      <a:pt x="3716" y="9109"/>
                    </a:lnTo>
                    <a:lnTo>
                      <a:pt x="3716" y="8918"/>
                    </a:lnTo>
                    <a:cubicBezTo>
                      <a:pt x="3716" y="8823"/>
                      <a:pt x="3632" y="8752"/>
                      <a:pt x="3549" y="8752"/>
                    </a:cubicBezTo>
                    <a:cubicBezTo>
                      <a:pt x="3454" y="8752"/>
                      <a:pt x="3382" y="8823"/>
                      <a:pt x="3382" y="8918"/>
                    </a:cubicBezTo>
                    <a:lnTo>
                      <a:pt x="3382" y="9097"/>
                    </a:lnTo>
                    <a:cubicBezTo>
                      <a:pt x="2370" y="9002"/>
                      <a:pt x="1573" y="8156"/>
                      <a:pt x="1573" y="7132"/>
                    </a:cubicBezTo>
                    <a:cubicBezTo>
                      <a:pt x="1573" y="6620"/>
                      <a:pt x="1965" y="6227"/>
                      <a:pt x="2477" y="6227"/>
                    </a:cubicBezTo>
                    <a:lnTo>
                      <a:pt x="2906" y="6227"/>
                    </a:lnTo>
                    <a:cubicBezTo>
                      <a:pt x="2954" y="6251"/>
                      <a:pt x="3001" y="6287"/>
                      <a:pt x="3025" y="6311"/>
                    </a:cubicBezTo>
                    <a:lnTo>
                      <a:pt x="3025" y="6430"/>
                    </a:lnTo>
                    <a:lnTo>
                      <a:pt x="2525" y="6430"/>
                    </a:lnTo>
                    <a:cubicBezTo>
                      <a:pt x="2263" y="6430"/>
                      <a:pt x="2061" y="6585"/>
                      <a:pt x="1989" y="6835"/>
                    </a:cubicBezTo>
                    <a:cubicBezTo>
                      <a:pt x="1906" y="7085"/>
                      <a:pt x="2001" y="7323"/>
                      <a:pt x="2204" y="7454"/>
                    </a:cubicBezTo>
                    <a:lnTo>
                      <a:pt x="4037" y="8680"/>
                    </a:lnTo>
                    <a:cubicBezTo>
                      <a:pt x="4156" y="8752"/>
                      <a:pt x="4287" y="8799"/>
                      <a:pt x="4430" y="8799"/>
                    </a:cubicBezTo>
                    <a:cubicBezTo>
                      <a:pt x="4561" y="8799"/>
                      <a:pt x="4692" y="8752"/>
                      <a:pt x="4811" y="8680"/>
                    </a:cubicBezTo>
                    <a:lnTo>
                      <a:pt x="5228" y="8394"/>
                    </a:lnTo>
                    <a:cubicBezTo>
                      <a:pt x="5299" y="8347"/>
                      <a:pt x="5323" y="8252"/>
                      <a:pt x="5275" y="8168"/>
                    </a:cubicBezTo>
                    <a:cubicBezTo>
                      <a:pt x="5247" y="8125"/>
                      <a:pt x="5197" y="8104"/>
                      <a:pt x="5146" y="8104"/>
                    </a:cubicBezTo>
                    <a:cubicBezTo>
                      <a:pt x="5112" y="8104"/>
                      <a:pt x="5078" y="8113"/>
                      <a:pt x="5049" y="8132"/>
                    </a:cubicBezTo>
                    <a:lnTo>
                      <a:pt x="4632" y="8406"/>
                    </a:lnTo>
                    <a:cubicBezTo>
                      <a:pt x="4573" y="8454"/>
                      <a:pt x="4501" y="8478"/>
                      <a:pt x="4429" y="8478"/>
                    </a:cubicBezTo>
                    <a:cubicBezTo>
                      <a:pt x="4356" y="8478"/>
                      <a:pt x="4281" y="8454"/>
                      <a:pt x="4216" y="8406"/>
                    </a:cubicBezTo>
                    <a:lnTo>
                      <a:pt x="3073" y="7656"/>
                    </a:lnTo>
                    <a:cubicBezTo>
                      <a:pt x="3239" y="7513"/>
                      <a:pt x="3335" y="7323"/>
                      <a:pt x="3335" y="7097"/>
                    </a:cubicBezTo>
                    <a:lnTo>
                      <a:pt x="3335" y="6525"/>
                    </a:lnTo>
                    <a:cubicBezTo>
                      <a:pt x="3668" y="6680"/>
                      <a:pt x="4037" y="6775"/>
                      <a:pt x="4430" y="6775"/>
                    </a:cubicBezTo>
                    <a:cubicBezTo>
                      <a:pt x="4811" y="6775"/>
                      <a:pt x="5180" y="6680"/>
                      <a:pt x="5514" y="6525"/>
                    </a:cubicBezTo>
                    <a:lnTo>
                      <a:pt x="5514" y="7097"/>
                    </a:lnTo>
                    <a:cubicBezTo>
                      <a:pt x="5514" y="7323"/>
                      <a:pt x="5621" y="7513"/>
                      <a:pt x="5775" y="7656"/>
                    </a:cubicBezTo>
                    <a:lnTo>
                      <a:pt x="5668" y="7728"/>
                    </a:lnTo>
                    <a:cubicBezTo>
                      <a:pt x="5597" y="7775"/>
                      <a:pt x="5585" y="7871"/>
                      <a:pt x="5633" y="7954"/>
                    </a:cubicBezTo>
                    <a:cubicBezTo>
                      <a:pt x="5656" y="7990"/>
                      <a:pt x="5716" y="8025"/>
                      <a:pt x="5764" y="8025"/>
                    </a:cubicBezTo>
                    <a:cubicBezTo>
                      <a:pt x="5799" y="8025"/>
                      <a:pt x="5823" y="8001"/>
                      <a:pt x="5847" y="7990"/>
                    </a:cubicBezTo>
                    <a:lnTo>
                      <a:pt x="6645" y="7454"/>
                    </a:lnTo>
                    <a:cubicBezTo>
                      <a:pt x="6847" y="7323"/>
                      <a:pt x="6942" y="7073"/>
                      <a:pt x="6859" y="6835"/>
                    </a:cubicBezTo>
                    <a:cubicBezTo>
                      <a:pt x="6787" y="6597"/>
                      <a:pt x="6585" y="6430"/>
                      <a:pt x="6323" y="6430"/>
                    </a:cubicBezTo>
                    <a:lnTo>
                      <a:pt x="5823" y="6430"/>
                    </a:lnTo>
                    <a:lnTo>
                      <a:pt x="5823" y="6311"/>
                    </a:lnTo>
                    <a:cubicBezTo>
                      <a:pt x="5871" y="6287"/>
                      <a:pt x="5906" y="6251"/>
                      <a:pt x="5942" y="6216"/>
                    </a:cubicBezTo>
                    <a:close/>
                    <a:moveTo>
                      <a:pt x="3561" y="0"/>
                    </a:moveTo>
                    <a:cubicBezTo>
                      <a:pt x="2585" y="0"/>
                      <a:pt x="1787" y="786"/>
                      <a:pt x="1787" y="1775"/>
                    </a:cubicBezTo>
                    <a:lnTo>
                      <a:pt x="1787" y="3394"/>
                    </a:lnTo>
                    <a:cubicBezTo>
                      <a:pt x="1513" y="3441"/>
                      <a:pt x="1287" y="3668"/>
                      <a:pt x="1251" y="3930"/>
                    </a:cubicBezTo>
                    <a:cubicBezTo>
                      <a:pt x="1239" y="4108"/>
                      <a:pt x="1299" y="4275"/>
                      <a:pt x="1406" y="4406"/>
                    </a:cubicBezTo>
                    <a:cubicBezTo>
                      <a:pt x="1525" y="4537"/>
                      <a:pt x="1692" y="4608"/>
                      <a:pt x="1846" y="4608"/>
                    </a:cubicBezTo>
                    <a:lnTo>
                      <a:pt x="1989" y="4608"/>
                    </a:lnTo>
                    <a:cubicBezTo>
                      <a:pt x="2061" y="5108"/>
                      <a:pt x="2251" y="5537"/>
                      <a:pt x="2561" y="5894"/>
                    </a:cubicBezTo>
                    <a:lnTo>
                      <a:pt x="2489" y="5894"/>
                    </a:lnTo>
                    <a:cubicBezTo>
                      <a:pt x="1811" y="5894"/>
                      <a:pt x="1251" y="6442"/>
                      <a:pt x="1251" y="7132"/>
                    </a:cubicBezTo>
                    <a:cubicBezTo>
                      <a:pt x="1251" y="7382"/>
                      <a:pt x="1299" y="7620"/>
                      <a:pt x="1370" y="7859"/>
                    </a:cubicBezTo>
                    <a:lnTo>
                      <a:pt x="894" y="7990"/>
                    </a:lnTo>
                    <a:cubicBezTo>
                      <a:pt x="382" y="8144"/>
                      <a:pt x="1" y="8633"/>
                      <a:pt x="1" y="9180"/>
                    </a:cubicBezTo>
                    <a:lnTo>
                      <a:pt x="1" y="11061"/>
                    </a:lnTo>
                    <a:cubicBezTo>
                      <a:pt x="1" y="11145"/>
                      <a:pt x="84" y="11228"/>
                      <a:pt x="168" y="11228"/>
                    </a:cubicBezTo>
                    <a:cubicBezTo>
                      <a:pt x="263" y="11228"/>
                      <a:pt x="334" y="11145"/>
                      <a:pt x="334" y="11061"/>
                    </a:cubicBezTo>
                    <a:lnTo>
                      <a:pt x="334" y="9180"/>
                    </a:lnTo>
                    <a:cubicBezTo>
                      <a:pt x="334" y="8775"/>
                      <a:pt x="596" y="8418"/>
                      <a:pt x="989" y="8323"/>
                    </a:cubicBezTo>
                    <a:lnTo>
                      <a:pt x="1489" y="8168"/>
                    </a:lnTo>
                    <a:cubicBezTo>
                      <a:pt x="1846" y="8883"/>
                      <a:pt x="2561" y="9371"/>
                      <a:pt x="3394" y="9430"/>
                    </a:cubicBezTo>
                    <a:lnTo>
                      <a:pt x="3394" y="11061"/>
                    </a:lnTo>
                    <a:cubicBezTo>
                      <a:pt x="3394" y="11145"/>
                      <a:pt x="3478" y="11216"/>
                      <a:pt x="3561" y="11216"/>
                    </a:cubicBezTo>
                    <a:cubicBezTo>
                      <a:pt x="3656" y="11216"/>
                      <a:pt x="3728" y="11145"/>
                      <a:pt x="3728" y="11061"/>
                    </a:cubicBezTo>
                    <a:lnTo>
                      <a:pt x="3728" y="9430"/>
                    </a:lnTo>
                    <a:lnTo>
                      <a:pt x="5180" y="9430"/>
                    </a:lnTo>
                    <a:lnTo>
                      <a:pt x="5180" y="11061"/>
                    </a:lnTo>
                    <a:cubicBezTo>
                      <a:pt x="5180" y="11145"/>
                      <a:pt x="5263" y="11216"/>
                      <a:pt x="5347" y="11216"/>
                    </a:cubicBezTo>
                    <a:cubicBezTo>
                      <a:pt x="5430" y="11216"/>
                      <a:pt x="5514" y="11145"/>
                      <a:pt x="5514" y="11061"/>
                    </a:cubicBezTo>
                    <a:lnTo>
                      <a:pt x="5514" y="9430"/>
                    </a:lnTo>
                    <a:cubicBezTo>
                      <a:pt x="6347" y="9371"/>
                      <a:pt x="7061" y="8871"/>
                      <a:pt x="7419" y="8168"/>
                    </a:cubicBezTo>
                    <a:lnTo>
                      <a:pt x="7919" y="8323"/>
                    </a:lnTo>
                    <a:cubicBezTo>
                      <a:pt x="8311" y="8442"/>
                      <a:pt x="8573" y="8799"/>
                      <a:pt x="8573" y="9180"/>
                    </a:cubicBezTo>
                    <a:lnTo>
                      <a:pt x="8573" y="11061"/>
                    </a:lnTo>
                    <a:cubicBezTo>
                      <a:pt x="8573" y="11145"/>
                      <a:pt x="8657" y="11228"/>
                      <a:pt x="8740" y="11228"/>
                    </a:cubicBezTo>
                    <a:cubicBezTo>
                      <a:pt x="8823" y="11228"/>
                      <a:pt x="8907" y="11145"/>
                      <a:pt x="8907" y="11061"/>
                    </a:cubicBezTo>
                    <a:lnTo>
                      <a:pt x="8907" y="9180"/>
                    </a:lnTo>
                    <a:cubicBezTo>
                      <a:pt x="8895" y="8633"/>
                      <a:pt x="8514" y="8144"/>
                      <a:pt x="8002" y="7990"/>
                    </a:cubicBezTo>
                    <a:lnTo>
                      <a:pt x="7526" y="7859"/>
                    </a:lnTo>
                    <a:cubicBezTo>
                      <a:pt x="7597" y="7632"/>
                      <a:pt x="7645" y="7382"/>
                      <a:pt x="7645" y="7132"/>
                    </a:cubicBezTo>
                    <a:cubicBezTo>
                      <a:pt x="7645" y="6442"/>
                      <a:pt x="7085" y="5894"/>
                      <a:pt x="6406" y="5894"/>
                    </a:cubicBezTo>
                    <a:lnTo>
                      <a:pt x="6311" y="5894"/>
                    </a:lnTo>
                    <a:cubicBezTo>
                      <a:pt x="6609" y="5537"/>
                      <a:pt x="6823" y="5108"/>
                      <a:pt x="6895" y="4620"/>
                    </a:cubicBezTo>
                    <a:lnTo>
                      <a:pt x="7002" y="4620"/>
                    </a:lnTo>
                    <a:cubicBezTo>
                      <a:pt x="7323" y="4620"/>
                      <a:pt x="7597" y="4382"/>
                      <a:pt x="7645" y="4061"/>
                    </a:cubicBezTo>
                    <a:cubicBezTo>
                      <a:pt x="7657" y="3882"/>
                      <a:pt x="7597" y="3727"/>
                      <a:pt x="7490" y="3584"/>
                    </a:cubicBezTo>
                    <a:cubicBezTo>
                      <a:pt x="7383" y="3489"/>
                      <a:pt x="7252" y="3406"/>
                      <a:pt x="7121" y="3394"/>
                    </a:cubicBezTo>
                    <a:lnTo>
                      <a:pt x="7121" y="1429"/>
                    </a:lnTo>
                    <a:cubicBezTo>
                      <a:pt x="7442" y="1108"/>
                      <a:pt x="7657" y="655"/>
                      <a:pt x="7657" y="167"/>
                    </a:cubicBezTo>
                    <a:cubicBezTo>
                      <a:pt x="7657" y="72"/>
                      <a:pt x="7585" y="0"/>
                      <a:pt x="749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2096;p60">
                <a:extLst>
                  <a:ext uri="{FF2B5EF4-FFF2-40B4-BE49-F238E27FC236}">
                    <a16:creationId xmlns:a16="http://schemas.microsoft.com/office/drawing/2014/main" id="{A3BFA7B8-8DBC-46E5-8E73-65A3AEDEFBB3}"/>
                  </a:ext>
                </a:extLst>
              </p:cNvPr>
              <p:cNvSpPr/>
              <p:nvPr/>
            </p:nvSpPr>
            <p:spPr>
              <a:xfrm>
                <a:off x="7239726" y="1594081"/>
                <a:ext cx="22651" cy="1216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84" extrusionOk="0">
                    <a:moveTo>
                      <a:pt x="524" y="1"/>
                    </a:moveTo>
                    <a:cubicBezTo>
                      <a:pt x="517" y="1"/>
                      <a:pt x="508" y="1"/>
                      <a:pt x="500" y="2"/>
                    </a:cubicBezTo>
                    <a:lnTo>
                      <a:pt x="143" y="62"/>
                    </a:lnTo>
                    <a:cubicBezTo>
                      <a:pt x="60" y="74"/>
                      <a:pt x="0" y="169"/>
                      <a:pt x="12" y="252"/>
                    </a:cubicBezTo>
                    <a:cubicBezTo>
                      <a:pt x="24" y="324"/>
                      <a:pt x="95" y="383"/>
                      <a:pt x="179" y="383"/>
                    </a:cubicBezTo>
                    <a:lnTo>
                      <a:pt x="203" y="383"/>
                    </a:lnTo>
                    <a:lnTo>
                      <a:pt x="560" y="324"/>
                    </a:lnTo>
                    <a:cubicBezTo>
                      <a:pt x="655" y="312"/>
                      <a:pt x="715" y="228"/>
                      <a:pt x="703" y="133"/>
                    </a:cubicBezTo>
                    <a:cubicBezTo>
                      <a:pt x="681" y="57"/>
                      <a:pt x="609" y="1"/>
                      <a:pt x="5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2097;p60">
                <a:extLst>
                  <a:ext uri="{FF2B5EF4-FFF2-40B4-BE49-F238E27FC236}">
                    <a16:creationId xmlns:a16="http://schemas.microsoft.com/office/drawing/2014/main" id="{62F83DFA-27D8-4DCF-85B1-1EFAE079597A}"/>
                  </a:ext>
                </a:extLst>
              </p:cNvPr>
              <p:cNvSpPr/>
              <p:nvPr/>
            </p:nvSpPr>
            <p:spPr>
              <a:xfrm>
                <a:off x="7307616" y="1594462"/>
                <a:ext cx="22651" cy="12514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95" extrusionOk="0">
                    <a:moveTo>
                      <a:pt x="181" y="1"/>
                    </a:moveTo>
                    <a:cubicBezTo>
                      <a:pt x="104" y="1"/>
                      <a:pt x="23" y="57"/>
                      <a:pt x="12" y="133"/>
                    </a:cubicBezTo>
                    <a:cubicBezTo>
                      <a:pt x="0" y="228"/>
                      <a:pt x="60" y="312"/>
                      <a:pt x="143" y="335"/>
                    </a:cubicBezTo>
                    <a:lnTo>
                      <a:pt x="500" y="395"/>
                    </a:lnTo>
                    <a:lnTo>
                      <a:pt x="536" y="395"/>
                    </a:lnTo>
                    <a:cubicBezTo>
                      <a:pt x="608" y="395"/>
                      <a:pt x="679" y="335"/>
                      <a:pt x="703" y="252"/>
                    </a:cubicBezTo>
                    <a:cubicBezTo>
                      <a:pt x="715" y="169"/>
                      <a:pt x="655" y="73"/>
                      <a:pt x="560" y="62"/>
                    </a:cubicBezTo>
                    <a:lnTo>
                      <a:pt x="203" y="2"/>
                    </a:lnTo>
                    <a:cubicBezTo>
                      <a:pt x="196" y="1"/>
                      <a:pt x="188" y="1"/>
                      <a:pt x="1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44;p44">
            <a:extLst>
              <a:ext uri="{FF2B5EF4-FFF2-40B4-BE49-F238E27FC236}">
                <a16:creationId xmlns:a16="http://schemas.microsoft.com/office/drawing/2014/main" id="{51619372-11FF-45BE-9561-7F55539978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099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 dirty="0"/>
              <a:t>IMPLEMENTATION – XXXXXXXX</a:t>
            </a:r>
            <a:endParaRPr sz="3000" dirty="0"/>
          </a:p>
        </p:txBody>
      </p:sp>
      <p:sp>
        <p:nvSpPr>
          <p:cNvPr id="7" name="Google Shape;136;p27">
            <a:extLst>
              <a:ext uri="{FF2B5EF4-FFF2-40B4-BE49-F238E27FC236}">
                <a16:creationId xmlns:a16="http://schemas.microsoft.com/office/drawing/2014/main" id="{4F7DFB45-223C-42E4-BE07-898C16632A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2402" y="982633"/>
            <a:ext cx="7079194" cy="955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CA" sz="2000" dirty="0"/>
              <a:t>Given the scope of this challenge, the most “time-optimal” solution runs in </a:t>
            </a:r>
            <a:r>
              <a:rPr lang="en-CA" sz="2000" b="1" dirty="0"/>
              <a:t>O(n^3)</a:t>
            </a:r>
          </a:p>
        </p:txBody>
      </p:sp>
      <p:pic>
        <p:nvPicPr>
          <p:cNvPr id="2050" name="Picture 2" descr="No description available.">
            <a:extLst>
              <a:ext uri="{FF2B5EF4-FFF2-40B4-BE49-F238E27FC236}">
                <a16:creationId xmlns:a16="http://schemas.microsoft.com/office/drawing/2014/main" id="{B1453138-97F0-448E-A80A-6EFCD02C2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" t="21064" b="20224"/>
          <a:stretch/>
        </p:blipFill>
        <p:spPr bwMode="auto">
          <a:xfrm>
            <a:off x="5162187" y="2516588"/>
            <a:ext cx="3261813" cy="148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36;p27">
            <a:extLst>
              <a:ext uri="{FF2B5EF4-FFF2-40B4-BE49-F238E27FC236}">
                <a16:creationId xmlns:a16="http://schemas.microsoft.com/office/drawing/2014/main" id="{84042B5A-9697-4B80-8CB8-1D06243D1361}"/>
              </a:ext>
            </a:extLst>
          </p:cNvPr>
          <p:cNvSpPr txBox="1">
            <a:spLocks/>
          </p:cNvSpPr>
          <p:nvPr/>
        </p:nvSpPr>
        <p:spPr>
          <a:xfrm>
            <a:off x="545566" y="1937769"/>
            <a:ext cx="2852976" cy="185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/>
            <a:r>
              <a:rPr lang="en-CA" sz="2400" b="1" dirty="0"/>
              <a:t>MENTION COMPLEXITY AND HOPE IT’S NOT SHIT</a:t>
            </a:r>
          </a:p>
        </p:txBody>
      </p:sp>
    </p:spTree>
    <p:extLst>
      <p:ext uri="{BB962C8B-B14F-4D97-AF65-F5344CB8AC3E}">
        <p14:creationId xmlns:p14="http://schemas.microsoft.com/office/powerpoint/2010/main" val="51741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44;p44">
            <a:extLst>
              <a:ext uri="{FF2B5EF4-FFF2-40B4-BE49-F238E27FC236}">
                <a16:creationId xmlns:a16="http://schemas.microsoft.com/office/drawing/2014/main" id="{51619372-11FF-45BE-9561-7F55539978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099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 dirty="0"/>
              <a:t>IMPLEMENTATION – SPIRAL TRAVERSAL</a:t>
            </a:r>
            <a:endParaRPr sz="3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8BB72AC-4F93-4065-8161-1CF65025B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94" y="1595077"/>
            <a:ext cx="7620812" cy="288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36;p27">
            <a:extLst>
              <a:ext uri="{FF2B5EF4-FFF2-40B4-BE49-F238E27FC236}">
                <a16:creationId xmlns:a16="http://schemas.microsoft.com/office/drawing/2014/main" id="{1EC6D367-C28D-46FE-B00C-0096ACE598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2402" y="982634"/>
            <a:ext cx="707919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CA" sz="2000" dirty="0"/>
              <a:t>Console output for a spiral traversal case</a:t>
            </a:r>
          </a:p>
        </p:txBody>
      </p:sp>
    </p:spTree>
    <p:extLst>
      <p:ext uri="{BB962C8B-B14F-4D97-AF65-F5344CB8AC3E}">
        <p14:creationId xmlns:p14="http://schemas.microsoft.com/office/powerpoint/2010/main" val="211573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44;p44">
            <a:extLst>
              <a:ext uri="{FF2B5EF4-FFF2-40B4-BE49-F238E27FC236}">
                <a16:creationId xmlns:a16="http://schemas.microsoft.com/office/drawing/2014/main" id="{51619372-11FF-45BE-9561-7F55539978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099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 dirty="0"/>
              <a:t>TESTING PROCESS</a:t>
            </a:r>
            <a:endParaRPr sz="3000" dirty="0"/>
          </a:p>
        </p:txBody>
      </p:sp>
      <p:sp>
        <p:nvSpPr>
          <p:cNvPr id="9" name="Google Shape;136;p27">
            <a:extLst>
              <a:ext uri="{FF2B5EF4-FFF2-40B4-BE49-F238E27FC236}">
                <a16:creationId xmlns:a16="http://schemas.microsoft.com/office/drawing/2014/main" id="{1EC6D367-C28D-46FE-B00C-0096ACE598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2402" y="982633"/>
            <a:ext cx="7079194" cy="33281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CA" sz="2000" dirty="0"/>
              <a:t>TALK ABOUT HOW WE TESTED SHIT AND DEBUGGED</a:t>
            </a:r>
          </a:p>
          <a:p>
            <a:pPr marL="0" lvl="0" indent="0" algn="ctr"/>
            <a:endParaRPr lang="en-CA" sz="2000" dirty="0"/>
          </a:p>
          <a:p>
            <a:pPr marL="0" lvl="0" indent="0" algn="ctr"/>
            <a:r>
              <a:rPr lang="en-CA" sz="2000" dirty="0"/>
              <a:t>DISCUSS CPU AND 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280296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09;p25">
            <a:extLst>
              <a:ext uri="{FF2B5EF4-FFF2-40B4-BE49-F238E27FC236}">
                <a16:creationId xmlns:a16="http://schemas.microsoft.com/office/drawing/2014/main" id="{98C244BB-FAA8-46E1-AF9D-8FF5AC0B3C67}"/>
              </a:ext>
            </a:extLst>
          </p:cNvPr>
          <p:cNvSpPr txBox="1">
            <a:spLocks/>
          </p:cNvSpPr>
          <p:nvPr/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2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CA" sz="3200" dirty="0"/>
              <a:t>LIMITATIONS OF SOLUTION</a:t>
            </a:r>
          </a:p>
        </p:txBody>
      </p:sp>
      <p:sp>
        <p:nvSpPr>
          <p:cNvPr id="131" name="Google Shape;161;p29">
            <a:extLst>
              <a:ext uri="{FF2B5EF4-FFF2-40B4-BE49-F238E27FC236}">
                <a16:creationId xmlns:a16="http://schemas.microsoft.com/office/drawing/2014/main" id="{1BFC8C80-A804-45A4-B061-13498E2E065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2704" y="3060145"/>
            <a:ext cx="2060700" cy="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dirty="0">
                <a:solidFill>
                  <a:srgbClr val="F3F3F3"/>
                </a:solidFill>
              </a:rPr>
              <a:t>Encountered un</a:t>
            </a:r>
            <a:r>
              <a:rPr lang="en-CA" dirty="0"/>
              <a:t>expected bugs during testing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32" name="Google Shape;162;p29">
            <a:extLst>
              <a:ext uri="{FF2B5EF4-FFF2-40B4-BE49-F238E27FC236}">
                <a16:creationId xmlns:a16="http://schemas.microsoft.com/office/drawing/2014/main" id="{DDB93BD5-B050-4F7B-B24D-C341A5C5A812}"/>
              </a:ext>
            </a:extLst>
          </p:cNvPr>
          <p:cNvSpPr txBox="1">
            <a:spLocks/>
          </p:cNvSpPr>
          <p:nvPr/>
        </p:nvSpPr>
        <p:spPr>
          <a:xfrm>
            <a:off x="6371829" y="2956957"/>
            <a:ext cx="20607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2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lvl="0" algn="ctr"/>
            <a:r>
              <a:rPr lang="en-US" sz="1400" b="0" dirty="0">
                <a:latin typeface="Fira Sans Condensed Light" panose="020B0604020202020204" charset="0"/>
              </a:rPr>
              <a:t>Re-evaluated goals for a more feasible solution</a:t>
            </a:r>
          </a:p>
        </p:txBody>
      </p:sp>
      <p:sp>
        <p:nvSpPr>
          <p:cNvPr id="133" name="Google Shape;163;p29">
            <a:extLst>
              <a:ext uri="{FF2B5EF4-FFF2-40B4-BE49-F238E27FC236}">
                <a16:creationId xmlns:a16="http://schemas.microsoft.com/office/drawing/2014/main" id="{75BA5773-106F-4190-8704-7A02970FC52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543870" y="3060145"/>
            <a:ext cx="2060700" cy="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dirty="0"/>
              <a:t>Only had 8 hours to build working prototype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34" name="Google Shape;164;p29">
            <a:extLst>
              <a:ext uri="{FF2B5EF4-FFF2-40B4-BE49-F238E27FC236}">
                <a16:creationId xmlns:a16="http://schemas.microsoft.com/office/drawing/2014/main" id="{83995E8F-5DA7-418B-AB01-5524BFEB98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7788" y="1713111"/>
            <a:ext cx="1539300" cy="68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WTF WENT WRONG</a:t>
            </a:r>
            <a:endParaRPr dirty="0"/>
          </a:p>
        </p:txBody>
      </p:sp>
      <p:sp>
        <p:nvSpPr>
          <p:cNvPr id="135" name="Google Shape;165;p29">
            <a:extLst>
              <a:ext uri="{FF2B5EF4-FFF2-40B4-BE49-F238E27FC236}">
                <a16:creationId xmlns:a16="http://schemas.microsoft.com/office/drawing/2014/main" id="{80CAFCFD-5B2A-45B3-94B7-80370B11D9B6}"/>
              </a:ext>
            </a:extLst>
          </p:cNvPr>
          <p:cNvSpPr txBox="1">
            <a:spLocks/>
          </p:cNvSpPr>
          <p:nvPr/>
        </p:nvSpPr>
        <p:spPr>
          <a:xfrm>
            <a:off x="6626050" y="1737173"/>
            <a:ext cx="15393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2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CA" dirty="0"/>
              <a:t>DEAR GOD I HOPE THERES NOT A THIRD</a:t>
            </a:r>
          </a:p>
        </p:txBody>
      </p:sp>
      <p:sp>
        <p:nvSpPr>
          <p:cNvPr id="136" name="Google Shape;166;p29">
            <a:extLst>
              <a:ext uri="{FF2B5EF4-FFF2-40B4-BE49-F238E27FC236}">
                <a16:creationId xmlns:a16="http://schemas.microsoft.com/office/drawing/2014/main" id="{9BA880E4-912A-409C-BE8E-EAF065F5AD9C}"/>
              </a:ext>
            </a:extLst>
          </p:cNvPr>
          <p:cNvSpPr txBox="1">
            <a:spLocks/>
          </p:cNvSpPr>
          <p:nvPr/>
        </p:nvSpPr>
        <p:spPr>
          <a:xfrm>
            <a:off x="3806481" y="1737173"/>
            <a:ext cx="15393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/>
            <a:r>
              <a:rPr lang="en-CA" sz="2400" b="1" dirty="0">
                <a:latin typeface="Rajdhani" panose="020B0604020202020204" charset="0"/>
                <a:cs typeface="Rajdhani" panose="020B0604020202020204" charset="0"/>
              </a:rPr>
              <a:t>2</a:t>
            </a:r>
            <a:r>
              <a:rPr lang="en-CA" sz="2400" b="1" baseline="30000" dirty="0">
                <a:latin typeface="Rajdhani" panose="020B0604020202020204" charset="0"/>
                <a:cs typeface="Rajdhani" panose="020B0604020202020204" charset="0"/>
              </a:rPr>
              <a:t>ND</a:t>
            </a:r>
            <a:r>
              <a:rPr lang="en-CA" sz="2400" b="1" dirty="0">
                <a:latin typeface="Rajdhani" panose="020B0604020202020204" charset="0"/>
                <a:cs typeface="Rajdhani" panose="020B0604020202020204" charset="0"/>
              </a:rPr>
              <a:t> THING THAT WENT WRONG</a:t>
            </a:r>
          </a:p>
        </p:txBody>
      </p:sp>
      <p:grpSp>
        <p:nvGrpSpPr>
          <p:cNvPr id="140" name="Google Shape;11383;p59">
            <a:extLst>
              <a:ext uri="{FF2B5EF4-FFF2-40B4-BE49-F238E27FC236}">
                <a16:creationId xmlns:a16="http://schemas.microsoft.com/office/drawing/2014/main" id="{C98A3843-3E21-42D6-86C6-6ACA78B70981}"/>
              </a:ext>
            </a:extLst>
          </p:cNvPr>
          <p:cNvGrpSpPr/>
          <p:nvPr/>
        </p:nvGrpSpPr>
        <p:grpSpPr>
          <a:xfrm>
            <a:off x="4404853" y="2458598"/>
            <a:ext cx="345615" cy="350835"/>
            <a:chOff x="4874902" y="3808799"/>
            <a:chExt cx="345615" cy="350835"/>
          </a:xfrm>
          <a:solidFill>
            <a:schemeClr val="tx2"/>
          </a:solidFill>
        </p:grpSpPr>
        <p:sp>
          <p:nvSpPr>
            <p:cNvPr id="141" name="Google Shape;11384;p59">
              <a:extLst>
                <a:ext uri="{FF2B5EF4-FFF2-40B4-BE49-F238E27FC236}">
                  <a16:creationId xmlns:a16="http://schemas.microsoft.com/office/drawing/2014/main" id="{2A6503F5-8242-4853-B029-BEC3B53981C2}"/>
                </a:ext>
              </a:extLst>
            </p:cNvPr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1385;p59">
              <a:extLst>
                <a:ext uri="{FF2B5EF4-FFF2-40B4-BE49-F238E27FC236}">
                  <a16:creationId xmlns:a16="http://schemas.microsoft.com/office/drawing/2014/main" id="{98F9B6F5-621D-4FCA-B00D-058E7908CE9D}"/>
                </a:ext>
              </a:extLst>
            </p:cNvPr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1386;p59">
              <a:extLst>
                <a:ext uri="{FF2B5EF4-FFF2-40B4-BE49-F238E27FC236}">
                  <a16:creationId xmlns:a16="http://schemas.microsoft.com/office/drawing/2014/main" id="{BC709F1C-ACDF-4A83-8171-17D78F031FCD}"/>
                </a:ext>
              </a:extLst>
            </p:cNvPr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1387;p59">
              <a:extLst>
                <a:ext uri="{FF2B5EF4-FFF2-40B4-BE49-F238E27FC236}">
                  <a16:creationId xmlns:a16="http://schemas.microsoft.com/office/drawing/2014/main" id="{0BDE0A59-C899-47B7-A64F-DBC6CDC89075}"/>
                </a:ext>
              </a:extLst>
            </p:cNvPr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1388;p59">
              <a:extLst>
                <a:ext uri="{FF2B5EF4-FFF2-40B4-BE49-F238E27FC236}">
                  <a16:creationId xmlns:a16="http://schemas.microsoft.com/office/drawing/2014/main" id="{6CC08AE3-3E93-4A97-AE67-F6E3736B26F8}"/>
                </a:ext>
              </a:extLst>
            </p:cNvPr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1389;p59">
              <a:extLst>
                <a:ext uri="{FF2B5EF4-FFF2-40B4-BE49-F238E27FC236}">
                  <a16:creationId xmlns:a16="http://schemas.microsoft.com/office/drawing/2014/main" id="{251DA89F-901D-468B-BACA-105A5C2766AE}"/>
                </a:ext>
              </a:extLst>
            </p:cNvPr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1390;p59">
              <a:extLst>
                <a:ext uri="{FF2B5EF4-FFF2-40B4-BE49-F238E27FC236}">
                  <a16:creationId xmlns:a16="http://schemas.microsoft.com/office/drawing/2014/main" id="{95ABDB9E-8EB3-4F42-87DC-4ED838AC37FD}"/>
                </a:ext>
              </a:extLst>
            </p:cNvPr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1391;p59">
              <a:extLst>
                <a:ext uri="{FF2B5EF4-FFF2-40B4-BE49-F238E27FC236}">
                  <a16:creationId xmlns:a16="http://schemas.microsoft.com/office/drawing/2014/main" id="{14140DCB-59C3-447F-9D0F-D85C9B0F7622}"/>
                </a:ext>
              </a:extLst>
            </p:cNvPr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1392;p59">
              <a:extLst>
                <a:ext uri="{FF2B5EF4-FFF2-40B4-BE49-F238E27FC236}">
                  <a16:creationId xmlns:a16="http://schemas.microsoft.com/office/drawing/2014/main" id="{3E597D70-A197-4BCE-A17F-98ABBB555FAD}"/>
                </a:ext>
              </a:extLst>
            </p:cNvPr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1393;p59">
              <a:extLst>
                <a:ext uri="{FF2B5EF4-FFF2-40B4-BE49-F238E27FC236}">
                  <a16:creationId xmlns:a16="http://schemas.microsoft.com/office/drawing/2014/main" id="{5948B941-19A7-4354-8522-095C5BB08E82}"/>
                </a:ext>
              </a:extLst>
            </p:cNvPr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1394;p59">
              <a:extLst>
                <a:ext uri="{FF2B5EF4-FFF2-40B4-BE49-F238E27FC236}">
                  <a16:creationId xmlns:a16="http://schemas.microsoft.com/office/drawing/2014/main" id="{AA226E6B-A3C0-4D4E-A970-2CC2477CCE63}"/>
                </a:ext>
              </a:extLst>
            </p:cNvPr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1395;p59">
              <a:extLst>
                <a:ext uri="{FF2B5EF4-FFF2-40B4-BE49-F238E27FC236}">
                  <a16:creationId xmlns:a16="http://schemas.microsoft.com/office/drawing/2014/main" id="{282DF8BC-19FF-42AA-867C-D3C47833940C}"/>
                </a:ext>
              </a:extLst>
            </p:cNvPr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1396;p59">
              <a:extLst>
                <a:ext uri="{FF2B5EF4-FFF2-40B4-BE49-F238E27FC236}">
                  <a16:creationId xmlns:a16="http://schemas.microsoft.com/office/drawing/2014/main" id="{8CC247B3-1663-4D3C-810B-C528276D5514}"/>
                </a:ext>
              </a:extLst>
            </p:cNvPr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1397;p59">
              <a:extLst>
                <a:ext uri="{FF2B5EF4-FFF2-40B4-BE49-F238E27FC236}">
                  <a16:creationId xmlns:a16="http://schemas.microsoft.com/office/drawing/2014/main" id="{568063D4-FCA5-45BB-9894-8550B9C6F905}"/>
                </a:ext>
              </a:extLst>
            </p:cNvPr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1398;p59">
              <a:extLst>
                <a:ext uri="{FF2B5EF4-FFF2-40B4-BE49-F238E27FC236}">
                  <a16:creationId xmlns:a16="http://schemas.microsoft.com/office/drawing/2014/main" id="{0B00BD28-4F0A-4763-A4FC-8FA9736012DE}"/>
                </a:ext>
              </a:extLst>
            </p:cNvPr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1399;p59">
              <a:extLst>
                <a:ext uri="{FF2B5EF4-FFF2-40B4-BE49-F238E27FC236}">
                  <a16:creationId xmlns:a16="http://schemas.microsoft.com/office/drawing/2014/main" id="{18BAC3DA-9B93-463F-B46D-64183220092E}"/>
                </a:ext>
              </a:extLst>
            </p:cNvPr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1400;p59">
              <a:extLst>
                <a:ext uri="{FF2B5EF4-FFF2-40B4-BE49-F238E27FC236}">
                  <a16:creationId xmlns:a16="http://schemas.microsoft.com/office/drawing/2014/main" id="{DA8ED208-E989-45E3-A981-1AF51C0EE189}"/>
                </a:ext>
              </a:extLst>
            </p:cNvPr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219;p31">
            <a:extLst>
              <a:ext uri="{FF2B5EF4-FFF2-40B4-BE49-F238E27FC236}">
                <a16:creationId xmlns:a16="http://schemas.microsoft.com/office/drawing/2014/main" id="{B0CD2838-6E5D-4769-871A-557BBB291B44}"/>
              </a:ext>
            </a:extLst>
          </p:cNvPr>
          <p:cNvGrpSpPr/>
          <p:nvPr/>
        </p:nvGrpSpPr>
        <p:grpSpPr>
          <a:xfrm>
            <a:off x="7201117" y="2441945"/>
            <a:ext cx="379767" cy="380480"/>
            <a:chOff x="1195500" y="238125"/>
            <a:chExt cx="5209425" cy="5219200"/>
          </a:xfrm>
        </p:grpSpPr>
        <p:sp>
          <p:nvSpPr>
            <p:cNvPr id="159" name="Google Shape;220;p31">
              <a:extLst>
                <a:ext uri="{FF2B5EF4-FFF2-40B4-BE49-F238E27FC236}">
                  <a16:creationId xmlns:a16="http://schemas.microsoft.com/office/drawing/2014/main" id="{180DD81A-0A70-4E46-86B4-96C86A117270}"/>
                </a:ext>
              </a:extLst>
            </p:cNvPr>
            <p:cNvSpPr/>
            <p:nvPr/>
          </p:nvSpPr>
          <p:spPr>
            <a:xfrm>
              <a:off x="2651175" y="2689500"/>
              <a:ext cx="2460375" cy="2767825"/>
            </a:xfrm>
            <a:custGeom>
              <a:avLst/>
              <a:gdLst/>
              <a:ahLst/>
              <a:cxnLst/>
              <a:rect l="l" t="t" r="r" b="b"/>
              <a:pathLst>
                <a:path w="98415" h="110713" extrusionOk="0">
                  <a:moveTo>
                    <a:pt x="16082" y="6655"/>
                  </a:moveTo>
                  <a:cubicBezTo>
                    <a:pt x="19637" y="7927"/>
                    <a:pt x="22214" y="11319"/>
                    <a:pt x="22214" y="15332"/>
                  </a:cubicBezTo>
                  <a:lnTo>
                    <a:pt x="22214" y="27205"/>
                  </a:lnTo>
                  <a:lnTo>
                    <a:pt x="16082" y="27205"/>
                  </a:lnTo>
                  <a:lnTo>
                    <a:pt x="16082" y="6655"/>
                  </a:lnTo>
                  <a:close/>
                  <a:moveTo>
                    <a:pt x="43273" y="17616"/>
                  </a:moveTo>
                  <a:cubicBezTo>
                    <a:pt x="44439" y="17616"/>
                    <a:pt x="45604" y="18017"/>
                    <a:pt x="46549" y="18822"/>
                  </a:cubicBezTo>
                  <a:lnTo>
                    <a:pt x="38165" y="27205"/>
                  </a:lnTo>
                  <a:lnTo>
                    <a:pt x="31609" y="27205"/>
                  </a:lnTo>
                  <a:lnTo>
                    <a:pt x="39699" y="19083"/>
                  </a:lnTo>
                  <a:cubicBezTo>
                    <a:pt x="40692" y="18106"/>
                    <a:pt x="41983" y="17616"/>
                    <a:pt x="43273" y="17616"/>
                  </a:cubicBezTo>
                  <a:close/>
                  <a:moveTo>
                    <a:pt x="58553" y="17582"/>
                  </a:moveTo>
                  <a:cubicBezTo>
                    <a:pt x="59434" y="17582"/>
                    <a:pt x="60282" y="17811"/>
                    <a:pt x="61032" y="18202"/>
                  </a:cubicBezTo>
                  <a:lnTo>
                    <a:pt x="52061" y="27205"/>
                  </a:lnTo>
                  <a:lnTo>
                    <a:pt x="46842" y="27205"/>
                  </a:lnTo>
                  <a:lnTo>
                    <a:pt x="54997" y="19050"/>
                  </a:lnTo>
                  <a:cubicBezTo>
                    <a:pt x="55943" y="18104"/>
                    <a:pt x="57215" y="17582"/>
                    <a:pt x="58553" y="17582"/>
                  </a:cubicBezTo>
                  <a:close/>
                  <a:moveTo>
                    <a:pt x="73906" y="16088"/>
                  </a:moveTo>
                  <a:cubicBezTo>
                    <a:pt x="74905" y="16088"/>
                    <a:pt x="75901" y="16379"/>
                    <a:pt x="76755" y="16963"/>
                  </a:cubicBezTo>
                  <a:lnTo>
                    <a:pt x="66512" y="27205"/>
                  </a:lnTo>
                  <a:lnTo>
                    <a:pt x="60706" y="27205"/>
                  </a:lnTo>
                  <a:lnTo>
                    <a:pt x="70329" y="17550"/>
                  </a:lnTo>
                  <a:cubicBezTo>
                    <a:pt x="71322" y="16575"/>
                    <a:pt x="72616" y="16088"/>
                    <a:pt x="73906" y="16088"/>
                  </a:cubicBezTo>
                  <a:close/>
                  <a:moveTo>
                    <a:pt x="9949" y="0"/>
                  </a:moveTo>
                  <a:lnTo>
                    <a:pt x="9949" y="28314"/>
                  </a:lnTo>
                  <a:cubicBezTo>
                    <a:pt x="4143" y="30663"/>
                    <a:pt x="0" y="36371"/>
                    <a:pt x="0" y="43026"/>
                  </a:cubicBezTo>
                  <a:lnTo>
                    <a:pt x="0" y="110712"/>
                  </a:lnTo>
                  <a:lnTo>
                    <a:pt x="6133" y="110712"/>
                  </a:lnTo>
                  <a:lnTo>
                    <a:pt x="6133" y="43026"/>
                  </a:lnTo>
                  <a:cubicBezTo>
                    <a:pt x="6133" y="37676"/>
                    <a:pt x="10471" y="33305"/>
                    <a:pt x="15821" y="33305"/>
                  </a:cubicBezTo>
                  <a:lnTo>
                    <a:pt x="69056" y="33305"/>
                  </a:lnTo>
                  <a:lnTo>
                    <a:pt x="86443" y="15951"/>
                  </a:lnTo>
                  <a:cubicBezTo>
                    <a:pt x="87112" y="15283"/>
                    <a:pt x="87984" y="14948"/>
                    <a:pt x="88861" y="14948"/>
                  </a:cubicBezTo>
                  <a:cubicBezTo>
                    <a:pt x="89737" y="14948"/>
                    <a:pt x="90618" y="15283"/>
                    <a:pt x="91303" y="15951"/>
                  </a:cubicBezTo>
                  <a:cubicBezTo>
                    <a:pt x="92641" y="17289"/>
                    <a:pt x="92641" y="19474"/>
                    <a:pt x="91303" y="20812"/>
                  </a:cubicBezTo>
                  <a:lnTo>
                    <a:pt x="69220" y="42895"/>
                  </a:lnTo>
                  <a:lnTo>
                    <a:pt x="21464" y="42895"/>
                  </a:lnTo>
                  <a:lnTo>
                    <a:pt x="21464" y="49028"/>
                  </a:lnTo>
                  <a:lnTo>
                    <a:pt x="27564" y="49028"/>
                  </a:lnTo>
                  <a:lnTo>
                    <a:pt x="27564" y="110712"/>
                  </a:lnTo>
                  <a:lnTo>
                    <a:pt x="33697" y="110712"/>
                  </a:lnTo>
                  <a:lnTo>
                    <a:pt x="33697" y="49028"/>
                  </a:lnTo>
                  <a:lnTo>
                    <a:pt x="71731" y="49028"/>
                  </a:lnTo>
                  <a:lnTo>
                    <a:pt x="95609" y="25150"/>
                  </a:lnTo>
                  <a:cubicBezTo>
                    <a:pt x="97436" y="23324"/>
                    <a:pt x="98414" y="20942"/>
                    <a:pt x="98414" y="18365"/>
                  </a:cubicBezTo>
                  <a:cubicBezTo>
                    <a:pt x="98414" y="15821"/>
                    <a:pt x="97436" y="13440"/>
                    <a:pt x="95609" y="11613"/>
                  </a:cubicBezTo>
                  <a:cubicBezTo>
                    <a:pt x="93815" y="9819"/>
                    <a:pt x="91401" y="8808"/>
                    <a:pt x="88857" y="8808"/>
                  </a:cubicBezTo>
                  <a:cubicBezTo>
                    <a:pt x="86312" y="8808"/>
                    <a:pt x="83898" y="9819"/>
                    <a:pt x="82104" y="11613"/>
                  </a:cubicBezTo>
                  <a:lnTo>
                    <a:pt x="81126" y="12592"/>
                  </a:lnTo>
                  <a:cubicBezTo>
                    <a:pt x="79047" y="10836"/>
                    <a:pt x="76482" y="9961"/>
                    <a:pt x="73920" y="9961"/>
                  </a:cubicBezTo>
                  <a:cubicBezTo>
                    <a:pt x="71054" y="9961"/>
                    <a:pt x="68193" y="11057"/>
                    <a:pt x="66023" y="13244"/>
                  </a:cubicBezTo>
                  <a:lnTo>
                    <a:pt x="65436" y="13799"/>
                  </a:lnTo>
                  <a:cubicBezTo>
                    <a:pt x="63478" y="12265"/>
                    <a:pt x="61097" y="11450"/>
                    <a:pt x="58553" y="11450"/>
                  </a:cubicBezTo>
                  <a:cubicBezTo>
                    <a:pt x="55682" y="11450"/>
                    <a:pt x="52975" y="12526"/>
                    <a:pt x="50887" y="14484"/>
                  </a:cubicBezTo>
                  <a:cubicBezTo>
                    <a:pt x="48753" y="12493"/>
                    <a:pt x="46020" y="11497"/>
                    <a:pt x="43284" y="11497"/>
                  </a:cubicBezTo>
                  <a:cubicBezTo>
                    <a:pt x="40417" y="11497"/>
                    <a:pt x="37547" y="12590"/>
                    <a:pt x="35360" y="14777"/>
                  </a:cubicBezTo>
                  <a:lnTo>
                    <a:pt x="28347" y="21790"/>
                  </a:lnTo>
                  <a:lnTo>
                    <a:pt x="28347" y="15332"/>
                  </a:lnTo>
                  <a:cubicBezTo>
                    <a:pt x="28347" y="6883"/>
                    <a:pt x="21464" y="0"/>
                    <a:pt x="130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21;p31">
              <a:extLst>
                <a:ext uri="{FF2B5EF4-FFF2-40B4-BE49-F238E27FC236}">
                  <a16:creationId xmlns:a16="http://schemas.microsoft.com/office/drawing/2014/main" id="{D84D46C6-8D16-4D02-AF2A-03657029BCE9}"/>
                </a:ext>
              </a:extLst>
            </p:cNvPr>
            <p:cNvSpPr/>
            <p:nvPr/>
          </p:nvSpPr>
          <p:spPr>
            <a:xfrm>
              <a:off x="3111100" y="774700"/>
              <a:ext cx="1531525" cy="1531525"/>
            </a:xfrm>
            <a:custGeom>
              <a:avLst/>
              <a:gdLst/>
              <a:ahLst/>
              <a:cxnLst/>
              <a:rect l="l" t="t" r="r" b="b"/>
              <a:pathLst>
                <a:path w="61261" h="61261" extrusionOk="0">
                  <a:moveTo>
                    <a:pt x="30631" y="6101"/>
                  </a:moveTo>
                  <a:cubicBezTo>
                    <a:pt x="44135" y="6101"/>
                    <a:pt x="55128" y="17126"/>
                    <a:pt x="55128" y="30631"/>
                  </a:cubicBezTo>
                  <a:cubicBezTo>
                    <a:pt x="55128" y="44136"/>
                    <a:pt x="44135" y="55128"/>
                    <a:pt x="30631" y="55128"/>
                  </a:cubicBezTo>
                  <a:cubicBezTo>
                    <a:pt x="17126" y="55128"/>
                    <a:pt x="6101" y="44136"/>
                    <a:pt x="6101" y="30631"/>
                  </a:cubicBezTo>
                  <a:cubicBezTo>
                    <a:pt x="6101" y="17126"/>
                    <a:pt x="17126" y="6101"/>
                    <a:pt x="30631" y="6101"/>
                  </a:cubicBezTo>
                  <a:close/>
                  <a:moveTo>
                    <a:pt x="30631" y="1"/>
                  </a:moveTo>
                  <a:cubicBezTo>
                    <a:pt x="13734" y="1"/>
                    <a:pt x="1" y="13734"/>
                    <a:pt x="1" y="30631"/>
                  </a:cubicBezTo>
                  <a:cubicBezTo>
                    <a:pt x="1" y="47528"/>
                    <a:pt x="13734" y="61261"/>
                    <a:pt x="30631" y="61261"/>
                  </a:cubicBezTo>
                  <a:cubicBezTo>
                    <a:pt x="47528" y="61261"/>
                    <a:pt x="61261" y="47528"/>
                    <a:pt x="61261" y="30631"/>
                  </a:cubicBezTo>
                  <a:cubicBezTo>
                    <a:pt x="61261" y="13734"/>
                    <a:pt x="47528" y="1"/>
                    <a:pt x="3063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22;p31">
              <a:extLst>
                <a:ext uri="{FF2B5EF4-FFF2-40B4-BE49-F238E27FC236}">
                  <a16:creationId xmlns:a16="http://schemas.microsoft.com/office/drawing/2014/main" id="{64B47B80-8592-496C-BC79-135CDBAE80A3}"/>
                </a:ext>
              </a:extLst>
            </p:cNvPr>
            <p:cNvSpPr/>
            <p:nvPr/>
          </p:nvSpPr>
          <p:spPr>
            <a:xfrm>
              <a:off x="3800200" y="1463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23;p31">
              <a:extLst>
                <a:ext uri="{FF2B5EF4-FFF2-40B4-BE49-F238E27FC236}">
                  <a16:creationId xmlns:a16="http://schemas.microsoft.com/office/drawing/2014/main" id="{23795C1A-720B-406D-889F-8F621BB94B72}"/>
                </a:ext>
              </a:extLst>
            </p:cNvPr>
            <p:cNvSpPr/>
            <p:nvPr/>
          </p:nvSpPr>
          <p:spPr>
            <a:xfrm>
              <a:off x="3800200" y="39142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24;p31">
              <a:extLst>
                <a:ext uri="{FF2B5EF4-FFF2-40B4-BE49-F238E27FC236}">
                  <a16:creationId xmlns:a16="http://schemas.microsoft.com/office/drawing/2014/main" id="{52B866D9-755E-42B5-B7AD-050D286AA874}"/>
                </a:ext>
              </a:extLst>
            </p:cNvPr>
            <p:cNvSpPr/>
            <p:nvPr/>
          </p:nvSpPr>
          <p:spPr>
            <a:xfrm>
              <a:off x="2996950" y="679300"/>
              <a:ext cx="216125" cy="216950"/>
            </a:xfrm>
            <a:custGeom>
              <a:avLst/>
              <a:gdLst/>
              <a:ahLst/>
              <a:cxnLst/>
              <a:rect l="l" t="t" r="r" b="b"/>
              <a:pathLst>
                <a:path w="8645" h="8678" extrusionOk="0">
                  <a:moveTo>
                    <a:pt x="4306" y="0"/>
                  </a:moveTo>
                  <a:lnTo>
                    <a:pt x="0" y="4339"/>
                  </a:lnTo>
                  <a:lnTo>
                    <a:pt x="4306" y="8677"/>
                  </a:lnTo>
                  <a:lnTo>
                    <a:pt x="8644" y="4339"/>
                  </a:lnTo>
                  <a:lnTo>
                    <a:pt x="430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25;p31">
              <a:extLst>
                <a:ext uri="{FF2B5EF4-FFF2-40B4-BE49-F238E27FC236}">
                  <a16:creationId xmlns:a16="http://schemas.microsoft.com/office/drawing/2014/main" id="{BD6608F5-B797-43DC-8640-89A42CE2F589}"/>
                </a:ext>
              </a:extLst>
            </p:cNvPr>
            <p:cNvSpPr/>
            <p:nvPr/>
          </p:nvSpPr>
          <p:spPr>
            <a:xfrm>
              <a:off x="2708250" y="148255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26;p31">
              <a:extLst>
                <a:ext uri="{FF2B5EF4-FFF2-40B4-BE49-F238E27FC236}">
                  <a16:creationId xmlns:a16="http://schemas.microsoft.com/office/drawing/2014/main" id="{FAE10268-3652-4B69-A052-8EE4DA13F728}"/>
                </a:ext>
              </a:extLst>
            </p:cNvPr>
            <p:cNvSpPr/>
            <p:nvPr/>
          </p:nvSpPr>
          <p:spPr>
            <a:xfrm>
              <a:off x="2996950" y="2223025"/>
              <a:ext cx="216125" cy="216950"/>
            </a:xfrm>
            <a:custGeom>
              <a:avLst/>
              <a:gdLst/>
              <a:ahLst/>
              <a:cxnLst/>
              <a:rect l="l" t="t" r="r" b="b"/>
              <a:pathLst>
                <a:path w="8645" h="8678" extrusionOk="0">
                  <a:moveTo>
                    <a:pt x="4306" y="1"/>
                  </a:moveTo>
                  <a:lnTo>
                    <a:pt x="0" y="4339"/>
                  </a:lnTo>
                  <a:lnTo>
                    <a:pt x="4306" y="8678"/>
                  </a:lnTo>
                  <a:lnTo>
                    <a:pt x="8644" y="4339"/>
                  </a:lnTo>
                  <a:lnTo>
                    <a:pt x="430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27;p31">
              <a:extLst>
                <a:ext uri="{FF2B5EF4-FFF2-40B4-BE49-F238E27FC236}">
                  <a16:creationId xmlns:a16="http://schemas.microsoft.com/office/drawing/2014/main" id="{036E9076-095D-4B8F-870A-EBBE1CE562C4}"/>
                </a:ext>
              </a:extLst>
            </p:cNvPr>
            <p:cNvSpPr/>
            <p:nvPr/>
          </p:nvSpPr>
          <p:spPr>
            <a:xfrm>
              <a:off x="3800200" y="25745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28;p31">
              <a:extLst>
                <a:ext uri="{FF2B5EF4-FFF2-40B4-BE49-F238E27FC236}">
                  <a16:creationId xmlns:a16="http://schemas.microsoft.com/office/drawing/2014/main" id="{AAB40F3F-57FF-4CE0-895B-24A975AF79BF}"/>
                </a:ext>
              </a:extLst>
            </p:cNvPr>
            <p:cNvSpPr/>
            <p:nvPr/>
          </p:nvSpPr>
          <p:spPr>
            <a:xfrm>
              <a:off x="4539850" y="2223025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1"/>
                  </a:moveTo>
                  <a:lnTo>
                    <a:pt x="1" y="4339"/>
                  </a:lnTo>
                  <a:lnTo>
                    <a:pt x="4339" y="8678"/>
                  </a:lnTo>
                  <a:lnTo>
                    <a:pt x="8678" y="4339"/>
                  </a:lnTo>
                  <a:lnTo>
                    <a:pt x="433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29;p31">
              <a:extLst>
                <a:ext uri="{FF2B5EF4-FFF2-40B4-BE49-F238E27FC236}">
                  <a16:creationId xmlns:a16="http://schemas.microsoft.com/office/drawing/2014/main" id="{BDC1D980-DF49-4F5C-9915-781468E99F2F}"/>
                </a:ext>
              </a:extLst>
            </p:cNvPr>
            <p:cNvSpPr/>
            <p:nvPr/>
          </p:nvSpPr>
          <p:spPr>
            <a:xfrm>
              <a:off x="4891325" y="148255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30;p31">
              <a:extLst>
                <a:ext uri="{FF2B5EF4-FFF2-40B4-BE49-F238E27FC236}">
                  <a16:creationId xmlns:a16="http://schemas.microsoft.com/office/drawing/2014/main" id="{4505A1F4-AEFB-49B2-87F6-74EF12595DD7}"/>
                </a:ext>
              </a:extLst>
            </p:cNvPr>
            <p:cNvSpPr/>
            <p:nvPr/>
          </p:nvSpPr>
          <p:spPr>
            <a:xfrm>
              <a:off x="4539850" y="67930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0"/>
                  </a:moveTo>
                  <a:lnTo>
                    <a:pt x="1" y="4339"/>
                  </a:lnTo>
                  <a:lnTo>
                    <a:pt x="4339" y="8677"/>
                  </a:lnTo>
                  <a:lnTo>
                    <a:pt x="8678" y="4339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31;p31">
              <a:extLst>
                <a:ext uri="{FF2B5EF4-FFF2-40B4-BE49-F238E27FC236}">
                  <a16:creationId xmlns:a16="http://schemas.microsoft.com/office/drawing/2014/main" id="{AD81A7FA-CC54-4A9B-A2E7-7F193B47C1B3}"/>
                </a:ext>
              </a:extLst>
            </p:cNvPr>
            <p:cNvSpPr/>
            <p:nvPr/>
          </p:nvSpPr>
          <p:spPr>
            <a:xfrm>
              <a:off x="3497650" y="116125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1"/>
                  </a:moveTo>
                  <a:lnTo>
                    <a:pt x="1" y="4339"/>
                  </a:lnTo>
                  <a:lnTo>
                    <a:pt x="4339" y="8678"/>
                  </a:lnTo>
                  <a:lnTo>
                    <a:pt x="8677" y="4339"/>
                  </a:lnTo>
                  <a:lnTo>
                    <a:pt x="433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32;p31">
              <a:extLst>
                <a:ext uri="{FF2B5EF4-FFF2-40B4-BE49-F238E27FC236}">
                  <a16:creationId xmlns:a16="http://schemas.microsoft.com/office/drawing/2014/main" id="{D86860C5-8D56-46DA-B21A-503741B6DE66}"/>
                </a:ext>
              </a:extLst>
            </p:cNvPr>
            <p:cNvSpPr/>
            <p:nvPr/>
          </p:nvSpPr>
          <p:spPr>
            <a:xfrm>
              <a:off x="4039150" y="170275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0"/>
                  </a:moveTo>
                  <a:lnTo>
                    <a:pt x="0" y="4339"/>
                  </a:lnTo>
                  <a:lnTo>
                    <a:pt x="4339" y="8677"/>
                  </a:lnTo>
                  <a:lnTo>
                    <a:pt x="8677" y="4339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33;p31">
              <a:extLst>
                <a:ext uri="{FF2B5EF4-FFF2-40B4-BE49-F238E27FC236}">
                  <a16:creationId xmlns:a16="http://schemas.microsoft.com/office/drawing/2014/main" id="{EAD65E2F-3543-4E2D-B005-9386DC644725}"/>
                </a:ext>
              </a:extLst>
            </p:cNvPr>
            <p:cNvSpPr/>
            <p:nvPr/>
          </p:nvSpPr>
          <p:spPr>
            <a:xfrm>
              <a:off x="3497650" y="170275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0"/>
                  </a:moveTo>
                  <a:lnTo>
                    <a:pt x="1" y="4339"/>
                  </a:lnTo>
                  <a:lnTo>
                    <a:pt x="4339" y="8677"/>
                  </a:lnTo>
                  <a:lnTo>
                    <a:pt x="8677" y="4339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34;p31">
              <a:extLst>
                <a:ext uri="{FF2B5EF4-FFF2-40B4-BE49-F238E27FC236}">
                  <a16:creationId xmlns:a16="http://schemas.microsoft.com/office/drawing/2014/main" id="{2EEA8295-C71A-4D20-A6BA-97109A88F0FA}"/>
                </a:ext>
              </a:extLst>
            </p:cNvPr>
            <p:cNvSpPr/>
            <p:nvPr/>
          </p:nvSpPr>
          <p:spPr>
            <a:xfrm>
              <a:off x="4039150" y="116125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1"/>
                  </a:moveTo>
                  <a:lnTo>
                    <a:pt x="0" y="4339"/>
                  </a:lnTo>
                  <a:lnTo>
                    <a:pt x="4339" y="8678"/>
                  </a:lnTo>
                  <a:lnTo>
                    <a:pt x="8677" y="4339"/>
                  </a:lnTo>
                  <a:lnTo>
                    <a:pt x="433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35;p31">
              <a:extLst>
                <a:ext uri="{FF2B5EF4-FFF2-40B4-BE49-F238E27FC236}">
                  <a16:creationId xmlns:a16="http://schemas.microsoft.com/office/drawing/2014/main" id="{7FE29085-88C0-458B-9953-E181C9079C5A}"/>
                </a:ext>
              </a:extLst>
            </p:cNvPr>
            <p:cNvSpPr/>
            <p:nvPr/>
          </p:nvSpPr>
          <p:spPr>
            <a:xfrm>
              <a:off x="5351275" y="716800"/>
              <a:ext cx="728275" cy="727450"/>
            </a:xfrm>
            <a:custGeom>
              <a:avLst/>
              <a:gdLst/>
              <a:ahLst/>
              <a:cxnLst/>
              <a:rect l="l" t="t" r="r" b="b"/>
              <a:pathLst>
                <a:path w="29131" h="29098" extrusionOk="0">
                  <a:moveTo>
                    <a:pt x="14549" y="6133"/>
                  </a:moveTo>
                  <a:cubicBezTo>
                    <a:pt x="19214" y="6133"/>
                    <a:pt x="22998" y="9917"/>
                    <a:pt x="22998" y="14549"/>
                  </a:cubicBezTo>
                  <a:cubicBezTo>
                    <a:pt x="22998" y="19214"/>
                    <a:pt x="19214" y="22998"/>
                    <a:pt x="14549" y="22998"/>
                  </a:cubicBezTo>
                  <a:cubicBezTo>
                    <a:pt x="9917" y="22998"/>
                    <a:pt x="6133" y="19214"/>
                    <a:pt x="6133" y="14549"/>
                  </a:cubicBezTo>
                  <a:cubicBezTo>
                    <a:pt x="6133" y="9917"/>
                    <a:pt x="9917" y="6133"/>
                    <a:pt x="14549" y="6133"/>
                  </a:cubicBezTo>
                  <a:close/>
                  <a:moveTo>
                    <a:pt x="14549" y="1"/>
                  </a:moveTo>
                  <a:cubicBezTo>
                    <a:pt x="6525" y="1"/>
                    <a:pt x="1" y="6525"/>
                    <a:pt x="1" y="14549"/>
                  </a:cubicBezTo>
                  <a:cubicBezTo>
                    <a:pt x="1" y="22574"/>
                    <a:pt x="6525" y="29098"/>
                    <a:pt x="14549" y="29098"/>
                  </a:cubicBezTo>
                  <a:cubicBezTo>
                    <a:pt x="22573" y="29098"/>
                    <a:pt x="29130" y="22574"/>
                    <a:pt x="29130" y="14549"/>
                  </a:cubicBezTo>
                  <a:cubicBezTo>
                    <a:pt x="29130" y="6525"/>
                    <a:pt x="22573" y="1"/>
                    <a:pt x="1454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36;p31">
              <a:extLst>
                <a:ext uri="{FF2B5EF4-FFF2-40B4-BE49-F238E27FC236}">
                  <a16:creationId xmlns:a16="http://schemas.microsoft.com/office/drawing/2014/main" id="{45230EFB-F43B-4F59-9DF6-F472B4185116}"/>
                </a:ext>
              </a:extLst>
            </p:cNvPr>
            <p:cNvSpPr/>
            <p:nvPr/>
          </p:nvSpPr>
          <p:spPr>
            <a:xfrm>
              <a:off x="5638325" y="39142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37;p31">
              <a:extLst>
                <a:ext uri="{FF2B5EF4-FFF2-40B4-BE49-F238E27FC236}">
                  <a16:creationId xmlns:a16="http://schemas.microsoft.com/office/drawing/2014/main" id="{F846F7CD-FBDC-46F0-BA42-120D1F1BBB65}"/>
                </a:ext>
              </a:extLst>
            </p:cNvPr>
            <p:cNvSpPr/>
            <p:nvPr/>
          </p:nvSpPr>
          <p:spPr>
            <a:xfrm>
              <a:off x="5638325" y="1617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38;p31">
              <a:extLst>
                <a:ext uri="{FF2B5EF4-FFF2-40B4-BE49-F238E27FC236}">
                  <a16:creationId xmlns:a16="http://schemas.microsoft.com/office/drawing/2014/main" id="{48920469-9591-4FF4-BCE9-E639654674C3}"/>
                </a:ext>
              </a:extLst>
            </p:cNvPr>
            <p:cNvSpPr/>
            <p:nvPr/>
          </p:nvSpPr>
          <p:spPr>
            <a:xfrm>
              <a:off x="6251575" y="10038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39;p31">
              <a:extLst>
                <a:ext uri="{FF2B5EF4-FFF2-40B4-BE49-F238E27FC236}">
                  <a16:creationId xmlns:a16="http://schemas.microsoft.com/office/drawing/2014/main" id="{B31CE07A-D434-473E-9750-CA182CFCDC67}"/>
                </a:ext>
              </a:extLst>
            </p:cNvPr>
            <p:cNvSpPr/>
            <p:nvPr/>
          </p:nvSpPr>
          <p:spPr>
            <a:xfrm>
              <a:off x="5025900" y="10038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40;p31">
              <a:extLst>
                <a:ext uri="{FF2B5EF4-FFF2-40B4-BE49-F238E27FC236}">
                  <a16:creationId xmlns:a16="http://schemas.microsoft.com/office/drawing/2014/main" id="{167218B7-9723-450F-9052-1F34B9B6BA45}"/>
                </a:ext>
              </a:extLst>
            </p:cNvPr>
            <p:cNvSpPr/>
            <p:nvPr/>
          </p:nvSpPr>
          <p:spPr>
            <a:xfrm>
              <a:off x="5638325" y="10038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41;p31">
              <a:extLst>
                <a:ext uri="{FF2B5EF4-FFF2-40B4-BE49-F238E27FC236}">
                  <a16:creationId xmlns:a16="http://schemas.microsoft.com/office/drawing/2014/main" id="{6FCEB76B-6D37-4E85-86CF-2071B25FE8A8}"/>
                </a:ext>
              </a:extLst>
            </p:cNvPr>
            <p:cNvSpPr/>
            <p:nvPr/>
          </p:nvSpPr>
          <p:spPr>
            <a:xfrm>
              <a:off x="1520900" y="793475"/>
              <a:ext cx="728250" cy="727450"/>
            </a:xfrm>
            <a:custGeom>
              <a:avLst/>
              <a:gdLst/>
              <a:ahLst/>
              <a:cxnLst/>
              <a:rect l="l" t="t" r="r" b="b"/>
              <a:pathLst>
                <a:path w="29130" h="29098" extrusionOk="0">
                  <a:moveTo>
                    <a:pt x="14581" y="6133"/>
                  </a:moveTo>
                  <a:cubicBezTo>
                    <a:pt x="19213" y="6133"/>
                    <a:pt x="22997" y="9917"/>
                    <a:pt x="22997" y="14549"/>
                  </a:cubicBezTo>
                  <a:cubicBezTo>
                    <a:pt x="22997" y="19213"/>
                    <a:pt x="19213" y="22997"/>
                    <a:pt x="14581" y="22997"/>
                  </a:cubicBezTo>
                  <a:cubicBezTo>
                    <a:pt x="9916" y="22997"/>
                    <a:pt x="6133" y="19213"/>
                    <a:pt x="6133" y="14549"/>
                  </a:cubicBezTo>
                  <a:cubicBezTo>
                    <a:pt x="6133" y="9917"/>
                    <a:pt x="9916" y="6133"/>
                    <a:pt x="14581" y="6133"/>
                  </a:cubicBezTo>
                  <a:close/>
                  <a:moveTo>
                    <a:pt x="14581" y="0"/>
                  </a:moveTo>
                  <a:cubicBezTo>
                    <a:pt x="6557" y="0"/>
                    <a:pt x="0" y="6524"/>
                    <a:pt x="0" y="14549"/>
                  </a:cubicBezTo>
                  <a:cubicBezTo>
                    <a:pt x="0" y="22573"/>
                    <a:pt x="6557" y="29097"/>
                    <a:pt x="14581" y="29097"/>
                  </a:cubicBezTo>
                  <a:cubicBezTo>
                    <a:pt x="22606" y="29097"/>
                    <a:pt x="29130" y="22573"/>
                    <a:pt x="29130" y="14549"/>
                  </a:cubicBezTo>
                  <a:cubicBezTo>
                    <a:pt x="29130" y="6524"/>
                    <a:pt x="22606" y="0"/>
                    <a:pt x="1458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42;p31">
              <a:extLst>
                <a:ext uri="{FF2B5EF4-FFF2-40B4-BE49-F238E27FC236}">
                  <a16:creationId xmlns:a16="http://schemas.microsoft.com/office/drawing/2014/main" id="{4F66BA2B-32FA-421B-B43D-CA6633591E29}"/>
                </a:ext>
              </a:extLst>
            </p:cNvPr>
            <p:cNvSpPr/>
            <p:nvPr/>
          </p:nvSpPr>
          <p:spPr>
            <a:xfrm>
              <a:off x="1808750" y="4680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43;p31">
              <a:extLst>
                <a:ext uri="{FF2B5EF4-FFF2-40B4-BE49-F238E27FC236}">
                  <a16:creationId xmlns:a16="http://schemas.microsoft.com/office/drawing/2014/main" id="{66FCA598-513E-405F-856D-747A47705C96}"/>
                </a:ext>
              </a:extLst>
            </p:cNvPr>
            <p:cNvSpPr/>
            <p:nvPr/>
          </p:nvSpPr>
          <p:spPr>
            <a:xfrm>
              <a:off x="1808750" y="16937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44;p31">
              <a:extLst>
                <a:ext uri="{FF2B5EF4-FFF2-40B4-BE49-F238E27FC236}">
                  <a16:creationId xmlns:a16="http://schemas.microsoft.com/office/drawing/2014/main" id="{349764C9-7C22-4B09-B648-16A2D805EEB3}"/>
                </a:ext>
              </a:extLst>
            </p:cNvPr>
            <p:cNvSpPr/>
            <p:nvPr/>
          </p:nvSpPr>
          <p:spPr>
            <a:xfrm>
              <a:off x="2421200" y="108052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45;p31">
              <a:extLst>
                <a:ext uri="{FF2B5EF4-FFF2-40B4-BE49-F238E27FC236}">
                  <a16:creationId xmlns:a16="http://schemas.microsoft.com/office/drawing/2014/main" id="{F66AA605-1313-491A-B0F6-E63DE371E2CF}"/>
                </a:ext>
              </a:extLst>
            </p:cNvPr>
            <p:cNvSpPr/>
            <p:nvPr/>
          </p:nvSpPr>
          <p:spPr>
            <a:xfrm>
              <a:off x="1195500" y="10805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46;p31">
              <a:extLst>
                <a:ext uri="{FF2B5EF4-FFF2-40B4-BE49-F238E27FC236}">
                  <a16:creationId xmlns:a16="http://schemas.microsoft.com/office/drawing/2014/main" id="{D2C128C8-7641-4CEC-B56E-2109B5DED160}"/>
                </a:ext>
              </a:extLst>
            </p:cNvPr>
            <p:cNvSpPr/>
            <p:nvPr/>
          </p:nvSpPr>
          <p:spPr>
            <a:xfrm>
              <a:off x="1808750" y="10805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47;p31">
              <a:extLst>
                <a:ext uri="{FF2B5EF4-FFF2-40B4-BE49-F238E27FC236}">
                  <a16:creationId xmlns:a16="http://schemas.microsoft.com/office/drawing/2014/main" id="{12C536DE-502D-4BD1-8A24-EECF26C4235A}"/>
                </a:ext>
              </a:extLst>
            </p:cNvPr>
            <p:cNvSpPr/>
            <p:nvPr/>
          </p:nvSpPr>
          <p:spPr>
            <a:xfrm>
              <a:off x="2114575" y="238125"/>
              <a:ext cx="1379025" cy="478700"/>
            </a:xfrm>
            <a:custGeom>
              <a:avLst/>
              <a:gdLst/>
              <a:ahLst/>
              <a:cxnLst/>
              <a:rect l="l" t="t" r="r" b="b"/>
              <a:pathLst>
                <a:path w="55161" h="19148" extrusionOk="0">
                  <a:moveTo>
                    <a:pt x="9199" y="0"/>
                  </a:moveTo>
                  <a:lnTo>
                    <a:pt x="9199" y="9199"/>
                  </a:lnTo>
                  <a:lnTo>
                    <a:pt x="0" y="9199"/>
                  </a:lnTo>
                  <a:lnTo>
                    <a:pt x="0" y="15331"/>
                  </a:lnTo>
                  <a:lnTo>
                    <a:pt x="15332" y="15331"/>
                  </a:lnTo>
                  <a:lnTo>
                    <a:pt x="15332" y="6133"/>
                  </a:lnTo>
                  <a:lnTo>
                    <a:pt x="49028" y="6133"/>
                  </a:lnTo>
                  <a:lnTo>
                    <a:pt x="49028" y="19148"/>
                  </a:lnTo>
                  <a:lnTo>
                    <a:pt x="55161" y="19148"/>
                  </a:lnTo>
                  <a:lnTo>
                    <a:pt x="5516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48;p31">
              <a:extLst>
                <a:ext uri="{FF2B5EF4-FFF2-40B4-BE49-F238E27FC236}">
                  <a16:creationId xmlns:a16="http://schemas.microsoft.com/office/drawing/2014/main" id="{99A7BAE3-3115-4893-8D5D-D5A62BCD0263}"/>
                </a:ext>
              </a:extLst>
            </p:cNvPr>
            <p:cNvSpPr/>
            <p:nvPr/>
          </p:nvSpPr>
          <p:spPr>
            <a:xfrm>
              <a:off x="2402450" y="831800"/>
              <a:ext cx="632025" cy="402050"/>
            </a:xfrm>
            <a:custGeom>
              <a:avLst/>
              <a:gdLst/>
              <a:ahLst/>
              <a:cxnLst/>
              <a:rect l="l" t="t" r="r" b="b"/>
              <a:pathLst>
                <a:path w="25281" h="16082" extrusionOk="0">
                  <a:moveTo>
                    <a:pt x="0" y="0"/>
                  </a:moveTo>
                  <a:lnTo>
                    <a:pt x="0" y="6133"/>
                  </a:lnTo>
                  <a:lnTo>
                    <a:pt x="13766" y="6133"/>
                  </a:lnTo>
                  <a:lnTo>
                    <a:pt x="13766" y="16082"/>
                  </a:lnTo>
                  <a:lnTo>
                    <a:pt x="25281" y="16082"/>
                  </a:lnTo>
                  <a:lnTo>
                    <a:pt x="25281" y="9949"/>
                  </a:lnTo>
                  <a:lnTo>
                    <a:pt x="19898" y="9949"/>
                  </a:lnTo>
                  <a:lnTo>
                    <a:pt x="1989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49;p31">
              <a:extLst>
                <a:ext uri="{FF2B5EF4-FFF2-40B4-BE49-F238E27FC236}">
                  <a16:creationId xmlns:a16="http://schemas.microsoft.com/office/drawing/2014/main" id="{9C20EF2F-86AB-46E4-B48F-C4D076BF2C36}"/>
                </a:ext>
              </a:extLst>
            </p:cNvPr>
            <p:cNvSpPr/>
            <p:nvPr/>
          </p:nvSpPr>
          <p:spPr>
            <a:xfrm>
              <a:off x="2114575" y="1540450"/>
              <a:ext cx="785350" cy="632050"/>
            </a:xfrm>
            <a:custGeom>
              <a:avLst/>
              <a:gdLst/>
              <a:ahLst/>
              <a:cxnLst/>
              <a:rect l="l" t="t" r="r" b="b"/>
              <a:pathLst>
                <a:path w="31414" h="25282" extrusionOk="0">
                  <a:moveTo>
                    <a:pt x="0" y="1"/>
                  </a:moveTo>
                  <a:lnTo>
                    <a:pt x="0" y="21432"/>
                  </a:lnTo>
                  <a:lnTo>
                    <a:pt x="25281" y="21432"/>
                  </a:lnTo>
                  <a:lnTo>
                    <a:pt x="25281" y="25281"/>
                  </a:lnTo>
                  <a:lnTo>
                    <a:pt x="31413" y="25281"/>
                  </a:lnTo>
                  <a:lnTo>
                    <a:pt x="31413" y="15332"/>
                  </a:lnTo>
                  <a:lnTo>
                    <a:pt x="6133" y="15332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50;p31">
              <a:extLst>
                <a:ext uri="{FF2B5EF4-FFF2-40B4-BE49-F238E27FC236}">
                  <a16:creationId xmlns:a16="http://schemas.microsoft.com/office/drawing/2014/main" id="{58029A8A-06EB-4AB2-981C-8232D4C2DB78}"/>
                </a:ext>
              </a:extLst>
            </p:cNvPr>
            <p:cNvSpPr/>
            <p:nvPr/>
          </p:nvSpPr>
          <p:spPr>
            <a:xfrm>
              <a:off x="1272150" y="1387150"/>
              <a:ext cx="306675" cy="383300"/>
            </a:xfrm>
            <a:custGeom>
              <a:avLst/>
              <a:gdLst/>
              <a:ahLst/>
              <a:cxnLst/>
              <a:rect l="l" t="t" r="r" b="b"/>
              <a:pathLst>
                <a:path w="12267" h="15332" extrusionOk="0">
                  <a:moveTo>
                    <a:pt x="1" y="0"/>
                  </a:moveTo>
                  <a:lnTo>
                    <a:pt x="1" y="15332"/>
                  </a:lnTo>
                  <a:lnTo>
                    <a:pt x="12266" y="15332"/>
                  </a:lnTo>
                  <a:lnTo>
                    <a:pt x="12266" y="9199"/>
                  </a:lnTo>
                  <a:lnTo>
                    <a:pt x="6134" y="9199"/>
                  </a:lnTo>
                  <a:lnTo>
                    <a:pt x="613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51;p31">
              <a:extLst>
                <a:ext uri="{FF2B5EF4-FFF2-40B4-BE49-F238E27FC236}">
                  <a16:creationId xmlns:a16="http://schemas.microsoft.com/office/drawing/2014/main" id="{4D6D4D2B-EAC7-4DD7-ACB9-F4586A1100EF}"/>
                </a:ext>
              </a:extLst>
            </p:cNvPr>
            <p:cNvSpPr/>
            <p:nvPr/>
          </p:nvSpPr>
          <p:spPr>
            <a:xfrm>
              <a:off x="4106825" y="391425"/>
              <a:ext cx="1206150" cy="383300"/>
            </a:xfrm>
            <a:custGeom>
              <a:avLst/>
              <a:gdLst/>
              <a:ahLst/>
              <a:cxnLst/>
              <a:rect l="l" t="t" r="r" b="b"/>
              <a:pathLst>
                <a:path w="48246" h="15332" extrusionOk="0">
                  <a:moveTo>
                    <a:pt x="1" y="1"/>
                  </a:moveTo>
                  <a:lnTo>
                    <a:pt x="1" y="11483"/>
                  </a:lnTo>
                  <a:lnTo>
                    <a:pt x="6133" y="11483"/>
                  </a:lnTo>
                  <a:lnTo>
                    <a:pt x="6133" y="6133"/>
                  </a:lnTo>
                  <a:lnTo>
                    <a:pt x="39829" y="6133"/>
                  </a:lnTo>
                  <a:lnTo>
                    <a:pt x="39829" y="15332"/>
                  </a:lnTo>
                  <a:lnTo>
                    <a:pt x="48245" y="15332"/>
                  </a:lnTo>
                  <a:lnTo>
                    <a:pt x="48245" y="9199"/>
                  </a:lnTo>
                  <a:lnTo>
                    <a:pt x="45962" y="9199"/>
                  </a:lnTo>
                  <a:lnTo>
                    <a:pt x="45962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52;p31">
              <a:extLst>
                <a:ext uri="{FF2B5EF4-FFF2-40B4-BE49-F238E27FC236}">
                  <a16:creationId xmlns:a16="http://schemas.microsoft.com/office/drawing/2014/main" id="{E66BAB8D-0043-46FC-8DBC-2EADDCCB946E}"/>
                </a:ext>
              </a:extLst>
            </p:cNvPr>
            <p:cNvSpPr/>
            <p:nvPr/>
          </p:nvSpPr>
          <p:spPr>
            <a:xfrm>
              <a:off x="4662175" y="1080525"/>
              <a:ext cx="210425" cy="306650"/>
            </a:xfrm>
            <a:custGeom>
              <a:avLst/>
              <a:gdLst/>
              <a:ahLst/>
              <a:cxnLst/>
              <a:rect l="l" t="t" r="r" b="b"/>
              <a:pathLst>
                <a:path w="8417" h="12266" extrusionOk="0">
                  <a:moveTo>
                    <a:pt x="1" y="0"/>
                  </a:moveTo>
                  <a:lnTo>
                    <a:pt x="1" y="6133"/>
                  </a:lnTo>
                  <a:lnTo>
                    <a:pt x="2284" y="6133"/>
                  </a:lnTo>
                  <a:lnTo>
                    <a:pt x="2284" y="12265"/>
                  </a:lnTo>
                  <a:lnTo>
                    <a:pt x="8417" y="12265"/>
                  </a:lnTo>
                  <a:lnTo>
                    <a:pt x="8417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53;p31">
              <a:extLst>
                <a:ext uri="{FF2B5EF4-FFF2-40B4-BE49-F238E27FC236}">
                  <a16:creationId xmlns:a16="http://schemas.microsoft.com/office/drawing/2014/main" id="{A8C37AEF-C10D-4CAA-8709-E6A6651B50B1}"/>
                </a:ext>
              </a:extLst>
            </p:cNvPr>
            <p:cNvSpPr/>
            <p:nvPr/>
          </p:nvSpPr>
          <p:spPr>
            <a:xfrm>
              <a:off x="3340250" y="2382875"/>
              <a:ext cx="230000" cy="306650"/>
            </a:xfrm>
            <a:custGeom>
              <a:avLst/>
              <a:gdLst/>
              <a:ahLst/>
              <a:cxnLst/>
              <a:rect l="l" t="t" r="r" b="b"/>
              <a:pathLst>
                <a:path w="9200" h="12266" extrusionOk="0">
                  <a:moveTo>
                    <a:pt x="3067" y="0"/>
                  </a:moveTo>
                  <a:lnTo>
                    <a:pt x="3067" y="6133"/>
                  </a:lnTo>
                  <a:lnTo>
                    <a:pt x="1" y="6133"/>
                  </a:lnTo>
                  <a:lnTo>
                    <a:pt x="1" y="12265"/>
                  </a:lnTo>
                  <a:lnTo>
                    <a:pt x="9200" y="12265"/>
                  </a:lnTo>
                  <a:lnTo>
                    <a:pt x="92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54;p31">
              <a:extLst>
                <a:ext uri="{FF2B5EF4-FFF2-40B4-BE49-F238E27FC236}">
                  <a16:creationId xmlns:a16="http://schemas.microsoft.com/office/drawing/2014/main" id="{8014A94E-836D-452B-A695-8182BA42406E}"/>
                </a:ext>
              </a:extLst>
            </p:cNvPr>
            <p:cNvSpPr/>
            <p:nvPr/>
          </p:nvSpPr>
          <p:spPr>
            <a:xfrm>
              <a:off x="4719275" y="1847075"/>
              <a:ext cx="613275" cy="382500"/>
            </a:xfrm>
            <a:custGeom>
              <a:avLst/>
              <a:gdLst/>
              <a:ahLst/>
              <a:cxnLst/>
              <a:rect l="l" t="t" r="r" b="b"/>
              <a:pathLst>
                <a:path w="24531" h="15300" extrusionOk="0">
                  <a:moveTo>
                    <a:pt x="0" y="1"/>
                  </a:moveTo>
                  <a:lnTo>
                    <a:pt x="0" y="6101"/>
                  </a:lnTo>
                  <a:lnTo>
                    <a:pt x="12265" y="6101"/>
                  </a:lnTo>
                  <a:lnTo>
                    <a:pt x="12265" y="15300"/>
                  </a:lnTo>
                  <a:lnTo>
                    <a:pt x="24530" y="15300"/>
                  </a:lnTo>
                  <a:lnTo>
                    <a:pt x="24530" y="9167"/>
                  </a:lnTo>
                  <a:lnTo>
                    <a:pt x="18398" y="9167"/>
                  </a:lnTo>
                  <a:lnTo>
                    <a:pt x="18398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55;p31">
              <a:extLst>
                <a:ext uri="{FF2B5EF4-FFF2-40B4-BE49-F238E27FC236}">
                  <a16:creationId xmlns:a16="http://schemas.microsoft.com/office/drawing/2014/main" id="{6225520C-2E59-4D01-B463-7F6D7B41C040}"/>
                </a:ext>
              </a:extLst>
            </p:cNvPr>
            <p:cNvSpPr/>
            <p:nvPr/>
          </p:nvSpPr>
          <p:spPr>
            <a:xfrm>
              <a:off x="6021625" y="1463800"/>
              <a:ext cx="306650" cy="383300"/>
            </a:xfrm>
            <a:custGeom>
              <a:avLst/>
              <a:gdLst/>
              <a:ahLst/>
              <a:cxnLst/>
              <a:rect l="l" t="t" r="r" b="b"/>
              <a:pathLst>
                <a:path w="12266" h="15332" extrusionOk="0">
                  <a:moveTo>
                    <a:pt x="0" y="1"/>
                  </a:moveTo>
                  <a:lnTo>
                    <a:pt x="0" y="15332"/>
                  </a:lnTo>
                  <a:lnTo>
                    <a:pt x="12265" y="15332"/>
                  </a:lnTo>
                  <a:lnTo>
                    <a:pt x="12265" y="9199"/>
                  </a:lnTo>
                  <a:lnTo>
                    <a:pt x="6133" y="9199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56;p31">
              <a:extLst>
                <a:ext uri="{FF2B5EF4-FFF2-40B4-BE49-F238E27FC236}">
                  <a16:creationId xmlns:a16="http://schemas.microsoft.com/office/drawing/2014/main" id="{462B124B-592F-4D3C-8E9E-FE99CF3EF9A0}"/>
                </a:ext>
              </a:extLst>
            </p:cNvPr>
            <p:cNvSpPr/>
            <p:nvPr/>
          </p:nvSpPr>
          <p:spPr>
            <a:xfrm>
              <a:off x="6098275" y="314775"/>
              <a:ext cx="306650" cy="306650"/>
            </a:xfrm>
            <a:custGeom>
              <a:avLst/>
              <a:gdLst/>
              <a:ahLst/>
              <a:cxnLst/>
              <a:rect l="l" t="t" r="r" b="b"/>
              <a:pathLst>
                <a:path w="12266" h="12266" extrusionOk="0">
                  <a:moveTo>
                    <a:pt x="6133" y="0"/>
                  </a:moveTo>
                  <a:lnTo>
                    <a:pt x="6133" y="6133"/>
                  </a:lnTo>
                  <a:lnTo>
                    <a:pt x="0" y="6133"/>
                  </a:lnTo>
                  <a:lnTo>
                    <a:pt x="0" y="12265"/>
                  </a:lnTo>
                  <a:lnTo>
                    <a:pt x="12265" y="12265"/>
                  </a:lnTo>
                  <a:lnTo>
                    <a:pt x="122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57;p31">
              <a:extLst>
                <a:ext uri="{FF2B5EF4-FFF2-40B4-BE49-F238E27FC236}">
                  <a16:creationId xmlns:a16="http://schemas.microsoft.com/office/drawing/2014/main" id="{C92F1ABB-772E-4B42-BE0E-65E4B15DF933}"/>
                </a:ext>
              </a:extLst>
            </p:cNvPr>
            <p:cNvSpPr/>
            <p:nvPr/>
          </p:nvSpPr>
          <p:spPr>
            <a:xfrm>
              <a:off x="2976550" y="4087250"/>
              <a:ext cx="153350" cy="325425"/>
            </a:xfrm>
            <a:custGeom>
              <a:avLst/>
              <a:gdLst/>
              <a:ahLst/>
              <a:cxnLst/>
              <a:rect l="l" t="t" r="r" b="b"/>
              <a:pathLst>
                <a:path w="6134" h="13017" extrusionOk="0">
                  <a:moveTo>
                    <a:pt x="1" y="1"/>
                  </a:moveTo>
                  <a:lnTo>
                    <a:pt x="1" y="13016"/>
                  </a:lnTo>
                  <a:lnTo>
                    <a:pt x="6133" y="1301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2892;p62">
            <a:extLst>
              <a:ext uri="{FF2B5EF4-FFF2-40B4-BE49-F238E27FC236}">
                <a16:creationId xmlns:a16="http://schemas.microsoft.com/office/drawing/2014/main" id="{C26521E3-6F37-42C7-A79D-305AD69A7B50}"/>
              </a:ext>
            </a:extLst>
          </p:cNvPr>
          <p:cNvGrpSpPr/>
          <p:nvPr/>
        </p:nvGrpSpPr>
        <p:grpSpPr>
          <a:xfrm>
            <a:off x="1572254" y="2452448"/>
            <a:ext cx="370368" cy="367328"/>
            <a:chOff x="1951149" y="2885202"/>
            <a:chExt cx="370368" cy="367328"/>
          </a:xfrm>
          <a:solidFill>
            <a:schemeClr val="tx2"/>
          </a:solidFill>
        </p:grpSpPr>
        <p:sp>
          <p:nvSpPr>
            <p:cNvPr id="198" name="Google Shape;12893;p62">
              <a:extLst>
                <a:ext uri="{FF2B5EF4-FFF2-40B4-BE49-F238E27FC236}">
                  <a16:creationId xmlns:a16="http://schemas.microsoft.com/office/drawing/2014/main" id="{14D50FAB-33E7-4E97-9B1E-E1D911261009}"/>
                </a:ext>
              </a:extLst>
            </p:cNvPr>
            <p:cNvSpPr/>
            <p:nvPr/>
          </p:nvSpPr>
          <p:spPr>
            <a:xfrm>
              <a:off x="1951149" y="2885202"/>
              <a:ext cx="370368" cy="367328"/>
            </a:xfrm>
            <a:custGeom>
              <a:avLst/>
              <a:gdLst/>
              <a:ahLst/>
              <a:cxnLst/>
              <a:rect l="l" t="t" r="r" b="b"/>
              <a:pathLst>
                <a:path w="11574" h="11479" extrusionOk="0">
                  <a:moveTo>
                    <a:pt x="4632" y="1287"/>
                  </a:moveTo>
                  <a:cubicBezTo>
                    <a:pt x="4691" y="1358"/>
                    <a:pt x="4727" y="1465"/>
                    <a:pt x="4727" y="1548"/>
                  </a:cubicBezTo>
                  <a:cubicBezTo>
                    <a:pt x="4727" y="1810"/>
                    <a:pt x="4513" y="2013"/>
                    <a:pt x="4263" y="2013"/>
                  </a:cubicBezTo>
                  <a:cubicBezTo>
                    <a:pt x="4072" y="2013"/>
                    <a:pt x="3906" y="1894"/>
                    <a:pt x="3834" y="1715"/>
                  </a:cubicBezTo>
                  <a:cubicBezTo>
                    <a:pt x="4048" y="1537"/>
                    <a:pt x="4334" y="1394"/>
                    <a:pt x="4632" y="1287"/>
                  </a:cubicBezTo>
                  <a:close/>
                  <a:moveTo>
                    <a:pt x="6954" y="1287"/>
                  </a:moveTo>
                  <a:cubicBezTo>
                    <a:pt x="7263" y="1394"/>
                    <a:pt x="7537" y="1537"/>
                    <a:pt x="7763" y="1739"/>
                  </a:cubicBezTo>
                  <a:cubicBezTo>
                    <a:pt x="7680" y="1918"/>
                    <a:pt x="7513" y="2037"/>
                    <a:pt x="7323" y="2037"/>
                  </a:cubicBezTo>
                  <a:cubicBezTo>
                    <a:pt x="7073" y="2037"/>
                    <a:pt x="6870" y="1822"/>
                    <a:pt x="6870" y="1572"/>
                  </a:cubicBezTo>
                  <a:cubicBezTo>
                    <a:pt x="6870" y="1453"/>
                    <a:pt x="6894" y="1358"/>
                    <a:pt x="6954" y="1287"/>
                  </a:cubicBezTo>
                  <a:close/>
                  <a:moveTo>
                    <a:pt x="2477" y="5049"/>
                  </a:moveTo>
                  <a:cubicBezTo>
                    <a:pt x="2620" y="5049"/>
                    <a:pt x="2751" y="5168"/>
                    <a:pt x="2751" y="5335"/>
                  </a:cubicBezTo>
                  <a:cubicBezTo>
                    <a:pt x="2751" y="5501"/>
                    <a:pt x="2632" y="5620"/>
                    <a:pt x="2477" y="5620"/>
                  </a:cubicBezTo>
                  <a:cubicBezTo>
                    <a:pt x="2310" y="5620"/>
                    <a:pt x="2191" y="5489"/>
                    <a:pt x="2191" y="5335"/>
                  </a:cubicBezTo>
                  <a:cubicBezTo>
                    <a:pt x="2191" y="5192"/>
                    <a:pt x="2310" y="5049"/>
                    <a:pt x="2477" y="5049"/>
                  </a:cubicBezTo>
                  <a:close/>
                  <a:moveTo>
                    <a:pt x="9132" y="5049"/>
                  </a:moveTo>
                  <a:cubicBezTo>
                    <a:pt x="9275" y="5049"/>
                    <a:pt x="9406" y="5168"/>
                    <a:pt x="9406" y="5335"/>
                  </a:cubicBezTo>
                  <a:cubicBezTo>
                    <a:pt x="9406" y="5489"/>
                    <a:pt x="9287" y="5620"/>
                    <a:pt x="9132" y="5620"/>
                  </a:cubicBezTo>
                  <a:cubicBezTo>
                    <a:pt x="8978" y="5620"/>
                    <a:pt x="8847" y="5501"/>
                    <a:pt x="8847" y="5335"/>
                  </a:cubicBezTo>
                  <a:cubicBezTo>
                    <a:pt x="8847" y="5192"/>
                    <a:pt x="8966" y="5049"/>
                    <a:pt x="9132" y="5049"/>
                  </a:cubicBezTo>
                  <a:close/>
                  <a:moveTo>
                    <a:pt x="3453" y="9549"/>
                  </a:moveTo>
                  <a:cubicBezTo>
                    <a:pt x="3667" y="9549"/>
                    <a:pt x="3834" y="9716"/>
                    <a:pt x="3834" y="9919"/>
                  </a:cubicBezTo>
                  <a:cubicBezTo>
                    <a:pt x="3834" y="10073"/>
                    <a:pt x="3739" y="10204"/>
                    <a:pt x="3596" y="10264"/>
                  </a:cubicBezTo>
                  <a:cubicBezTo>
                    <a:pt x="3429" y="10109"/>
                    <a:pt x="3263" y="9930"/>
                    <a:pt x="3132" y="9740"/>
                  </a:cubicBezTo>
                  <a:cubicBezTo>
                    <a:pt x="3191" y="9621"/>
                    <a:pt x="3322" y="9549"/>
                    <a:pt x="3453" y="9549"/>
                  </a:cubicBezTo>
                  <a:close/>
                  <a:moveTo>
                    <a:pt x="8132" y="9549"/>
                  </a:moveTo>
                  <a:cubicBezTo>
                    <a:pt x="8263" y="9549"/>
                    <a:pt x="8394" y="9621"/>
                    <a:pt x="8454" y="9740"/>
                  </a:cubicBezTo>
                  <a:cubicBezTo>
                    <a:pt x="8323" y="9930"/>
                    <a:pt x="8156" y="10109"/>
                    <a:pt x="8001" y="10264"/>
                  </a:cubicBezTo>
                  <a:cubicBezTo>
                    <a:pt x="7858" y="10204"/>
                    <a:pt x="7763" y="10073"/>
                    <a:pt x="7763" y="9919"/>
                  </a:cubicBezTo>
                  <a:cubicBezTo>
                    <a:pt x="7763" y="9716"/>
                    <a:pt x="7918" y="9549"/>
                    <a:pt x="8132" y="9549"/>
                  </a:cubicBezTo>
                  <a:close/>
                  <a:moveTo>
                    <a:pt x="5775" y="1072"/>
                  </a:moveTo>
                  <a:cubicBezTo>
                    <a:pt x="6061" y="1072"/>
                    <a:pt x="6346" y="1108"/>
                    <a:pt x="6596" y="1167"/>
                  </a:cubicBezTo>
                  <a:cubicBezTo>
                    <a:pt x="6537" y="1287"/>
                    <a:pt x="6501" y="1406"/>
                    <a:pt x="6501" y="1537"/>
                  </a:cubicBezTo>
                  <a:cubicBezTo>
                    <a:pt x="6501" y="1989"/>
                    <a:pt x="6858" y="2346"/>
                    <a:pt x="7311" y="2346"/>
                  </a:cubicBezTo>
                  <a:cubicBezTo>
                    <a:pt x="7597" y="2346"/>
                    <a:pt x="7847" y="2191"/>
                    <a:pt x="7989" y="1965"/>
                  </a:cubicBezTo>
                  <a:cubicBezTo>
                    <a:pt x="8204" y="2227"/>
                    <a:pt x="8323" y="2501"/>
                    <a:pt x="8323" y="2799"/>
                  </a:cubicBezTo>
                  <a:cubicBezTo>
                    <a:pt x="8323" y="3001"/>
                    <a:pt x="8228" y="3144"/>
                    <a:pt x="8037" y="3275"/>
                  </a:cubicBezTo>
                  <a:cubicBezTo>
                    <a:pt x="7966" y="3322"/>
                    <a:pt x="7930" y="3430"/>
                    <a:pt x="7989" y="3513"/>
                  </a:cubicBezTo>
                  <a:cubicBezTo>
                    <a:pt x="8019" y="3565"/>
                    <a:pt x="8072" y="3594"/>
                    <a:pt x="8127" y="3594"/>
                  </a:cubicBezTo>
                  <a:cubicBezTo>
                    <a:pt x="8161" y="3594"/>
                    <a:pt x="8196" y="3583"/>
                    <a:pt x="8228" y="3561"/>
                  </a:cubicBezTo>
                  <a:cubicBezTo>
                    <a:pt x="8370" y="3477"/>
                    <a:pt x="8466" y="3370"/>
                    <a:pt x="8549" y="3251"/>
                  </a:cubicBezTo>
                  <a:cubicBezTo>
                    <a:pt x="8740" y="3263"/>
                    <a:pt x="8906" y="3382"/>
                    <a:pt x="8990" y="3549"/>
                  </a:cubicBezTo>
                  <a:cubicBezTo>
                    <a:pt x="9180" y="3930"/>
                    <a:pt x="9335" y="4346"/>
                    <a:pt x="9442" y="4787"/>
                  </a:cubicBezTo>
                  <a:cubicBezTo>
                    <a:pt x="9347" y="4739"/>
                    <a:pt x="9240" y="4704"/>
                    <a:pt x="9144" y="4704"/>
                  </a:cubicBezTo>
                  <a:cubicBezTo>
                    <a:pt x="8799" y="4704"/>
                    <a:pt x="8513" y="4989"/>
                    <a:pt x="8513" y="5335"/>
                  </a:cubicBezTo>
                  <a:cubicBezTo>
                    <a:pt x="8513" y="5680"/>
                    <a:pt x="8799" y="5954"/>
                    <a:pt x="9144" y="5954"/>
                  </a:cubicBezTo>
                  <a:cubicBezTo>
                    <a:pt x="9323" y="5954"/>
                    <a:pt x="9466" y="5882"/>
                    <a:pt x="9585" y="5763"/>
                  </a:cubicBezTo>
                  <a:cubicBezTo>
                    <a:pt x="9597" y="5918"/>
                    <a:pt x="9597" y="6073"/>
                    <a:pt x="9597" y="6240"/>
                  </a:cubicBezTo>
                  <a:cubicBezTo>
                    <a:pt x="9585" y="7466"/>
                    <a:pt x="9228" y="8597"/>
                    <a:pt x="8668" y="9454"/>
                  </a:cubicBezTo>
                  <a:cubicBezTo>
                    <a:pt x="8537" y="9311"/>
                    <a:pt x="8335" y="9204"/>
                    <a:pt x="8132" y="9204"/>
                  </a:cubicBezTo>
                  <a:cubicBezTo>
                    <a:pt x="7739" y="9204"/>
                    <a:pt x="7418" y="9514"/>
                    <a:pt x="7418" y="9919"/>
                  </a:cubicBezTo>
                  <a:cubicBezTo>
                    <a:pt x="7418" y="10157"/>
                    <a:pt x="7537" y="10359"/>
                    <a:pt x="7716" y="10502"/>
                  </a:cubicBezTo>
                  <a:cubicBezTo>
                    <a:pt x="7144" y="10942"/>
                    <a:pt x="6489" y="11192"/>
                    <a:pt x="5775" y="11192"/>
                  </a:cubicBezTo>
                  <a:cubicBezTo>
                    <a:pt x="5084" y="11192"/>
                    <a:pt x="4406" y="10942"/>
                    <a:pt x="3846" y="10502"/>
                  </a:cubicBezTo>
                  <a:cubicBezTo>
                    <a:pt x="4025" y="10359"/>
                    <a:pt x="4144" y="10157"/>
                    <a:pt x="4144" y="9919"/>
                  </a:cubicBezTo>
                  <a:cubicBezTo>
                    <a:pt x="4144" y="9526"/>
                    <a:pt x="3822" y="9204"/>
                    <a:pt x="3429" y="9204"/>
                  </a:cubicBezTo>
                  <a:cubicBezTo>
                    <a:pt x="3215" y="9204"/>
                    <a:pt x="3025" y="9288"/>
                    <a:pt x="2894" y="9454"/>
                  </a:cubicBezTo>
                  <a:cubicBezTo>
                    <a:pt x="2322" y="8597"/>
                    <a:pt x="1977" y="7466"/>
                    <a:pt x="1977" y="6228"/>
                  </a:cubicBezTo>
                  <a:cubicBezTo>
                    <a:pt x="1977" y="6061"/>
                    <a:pt x="1977" y="5918"/>
                    <a:pt x="2001" y="5751"/>
                  </a:cubicBezTo>
                  <a:cubicBezTo>
                    <a:pt x="2120" y="5870"/>
                    <a:pt x="2263" y="5942"/>
                    <a:pt x="2441" y="5942"/>
                  </a:cubicBezTo>
                  <a:cubicBezTo>
                    <a:pt x="2786" y="5942"/>
                    <a:pt x="3072" y="5656"/>
                    <a:pt x="3072" y="5323"/>
                  </a:cubicBezTo>
                  <a:cubicBezTo>
                    <a:pt x="3072" y="4977"/>
                    <a:pt x="2786" y="4692"/>
                    <a:pt x="2441" y="4692"/>
                  </a:cubicBezTo>
                  <a:cubicBezTo>
                    <a:pt x="2334" y="4692"/>
                    <a:pt x="2239" y="4727"/>
                    <a:pt x="2143" y="4763"/>
                  </a:cubicBezTo>
                  <a:cubicBezTo>
                    <a:pt x="2251" y="4335"/>
                    <a:pt x="2394" y="3918"/>
                    <a:pt x="2596" y="3537"/>
                  </a:cubicBezTo>
                  <a:cubicBezTo>
                    <a:pt x="2679" y="3370"/>
                    <a:pt x="2846" y="3251"/>
                    <a:pt x="3025" y="3239"/>
                  </a:cubicBezTo>
                  <a:cubicBezTo>
                    <a:pt x="3156" y="3453"/>
                    <a:pt x="3429" y="3632"/>
                    <a:pt x="3810" y="3751"/>
                  </a:cubicBezTo>
                  <a:cubicBezTo>
                    <a:pt x="4227" y="3870"/>
                    <a:pt x="4810" y="3954"/>
                    <a:pt x="5596" y="3954"/>
                  </a:cubicBezTo>
                  <a:lnTo>
                    <a:pt x="5596" y="10621"/>
                  </a:lnTo>
                  <a:cubicBezTo>
                    <a:pt x="5596" y="10704"/>
                    <a:pt x="5668" y="10776"/>
                    <a:pt x="5763" y="10776"/>
                  </a:cubicBezTo>
                  <a:cubicBezTo>
                    <a:pt x="5846" y="10776"/>
                    <a:pt x="5930" y="10704"/>
                    <a:pt x="5930" y="10621"/>
                  </a:cubicBezTo>
                  <a:lnTo>
                    <a:pt x="5930" y="3954"/>
                  </a:lnTo>
                  <a:cubicBezTo>
                    <a:pt x="6537" y="3954"/>
                    <a:pt x="7025" y="3906"/>
                    <a:pt x="7418" y="3834"/>
                  </a:cubicBezTo>
                  <a:cubicBezTo>
                    <a:pt x="7501" y="3811"/>
                    <a:pt x="7561" y="3727"/>
                    <a:pt x="7549" y="3632"/>
                  </a:cubicBezTo>
                  <a:cubicBezTo>
                    <a:pt x="7538" y="3556"/>
                    <a:pt x="7457" y="3500"/>
                    <a:pt x="7380" y="3500"/>
                  </a:cubicBezTo>
                  <a:cubicBezTo>
                    <a:pt x="7373" y="3500"/>
                    <a:pt x="7366" y="3500"/>
                    <a:pt x="7358" y="3501"/>
                  </a:cubicBezTo>
                  <a:cubicBezTo>
                    <a:pt x="6966" y="3573"/>
                    <a:pt x="6442" y="3620"/>
                    <a:pt x="5763" y="3620"/>
                  </a:cubicBezTo>
                  <a:cubicBezTo>
                    <a:pt x="4037" y="3620"/>
                    <a:pt x="3227" y="3358"/>
                    <a:pt x="3227" y="2799"/>
                  </a:cubicBezTo>
                  <a:cubicBezTo>
                    <a:pt x="3227" y="2501"/>
                    <a:pt x="3346" y="2203"/>
                    <a:pt x="3560" y="1965"/>
                  </a:cubicBezTo>
                  <a:cubicBezTo>
                    <a:pt x="3703" y="2191"/>
                    <a:pt x="3965" y="2346"/>
                    <a:pt x="4239" y="2346"/>
                  </a:cubicBezTo>
                  <a:cubicBezTo>
                    <a:pt x="4691" y="2346"/>
                    <a:pt x="5049" y="1989"/>
                    <a:pt x="5049" y="1537"/>
                  </a:cubicBezTo>
                  <a:cubicBezTo>
                    <a:pt x="5049" y="1406"/>
                    <a:pt x="5013" y="1287"/>
                    <a:pt x="4953" y="1167"/>
                  </a:cubicBezTo>
                  <a:cubicBezTo>
                    <a:pt x="5215" y="1108"/>
                    <a:pt x="5489" y="1072"/>
                    <a:pt x="5775" y="1072"/>
                  </a:cubicBezTo>
                  <a:close/>
                  <a:moveTo>
                    <a:pt x="3632" y="1"/>
                  </a:moveTo>
                  <a:cubicBezTo>
                    <a:pt x="3548" y="1"/>
                    <a:pt x="3465" y="84"/>
                    <a:pt x="3465" y="167"/>
                  </a:cubicBezTo>
                  <a:cubicBezTo>
                    <a:pt x="3465" y="263"/>
                    <a:pt x="3548" y="334"/>
                    <a:pt x="3632" y="334"/>
                  </a:cubicBezTo>
                  <a:cubicBezTo>
                    <a:pt x="3834" y="334"/>
                    <a:pt x="3906" y="334"/>
                    <a:pt x="3977" y="370"/>
                  </a:cubicBezTo>
                  <a:cubicBezTo>
                    <a:pt x="4048" y="394"/>
                    <a:pt x="4132" y="465"/>
                    <a:pt x="4287" y="608"/>
                  </a:cubicBezTo>
                  <a:cubicBezTo>
                    <a:pt x="4382" y="679"/>
                    <a:pt x="4501" y="786"/>
                    <a:pt x="4632" y="906"/>
                  </a:cubicBezTo>
                  <a:cubicBezTo>
                    <a:pt x="4322" y="1001"/>
                    <a:pt x="4037" y="1144"/>
                    <a:pt x="3787" y="1322"/>
                  </a:cubicBezTo>
                  <a:cubicBezTo>
                    <a:pt x="3441" y="1560"/>
                    <a:pt x="3191" y="1858"/>
                    <a:pt x="3060" y="2168"/>
                  </a:cubicBezTo>
                  <a:lnTo>
                    <a:pt x="2382" y="2168"/>
                  </a:lnTo>
                  <a:cubicBezTo>
                    <a:pt x="2322" y="2168"/>
                    <a:pt x="2263" y="2132"/>
                    <a:pt x="2239" y="2096"/>
                  </a:cubicBezTo>
                  <a:lnTo>
                    <a:pt x="1453" y="989"/>
                  </a:lnTo>
                  <a:cubicBezTo>
                    <a:pt x="1415" y="943"/>
                    <a:pt x="1357" y="922"/>
                    <a:pt x="1302" y="922"/>
                  </a:cubicBezTo>
                  <a:cubicBezTo>
                    <a:pt x="1271" y="922"/>
                    <a:pt x="1240" y="928"/>
                    <a:pt x="1215" y="941"/>
                  </a:cubicBezTo>
                  <a:cubicBezTo>
                    <a:pt x="1131" y="1001"/>
                    <a:pt x="1120" y="1108"/>
                    <a:pt x="1167" y="1179"/>
                  </a:cubicBezTo>
                  <a:lnTo>
                    <a:pt x="1953" y="2287"/>
                  </a:lnTo>
                  <a:cubicBezTo>
                    <a:pt x="2060" y="2418"/>
                    <a:pt x="2203" y="2513"/>
                    <a:pt x="2382" y="2513"/>
                  </a:cubicBezTo>
                  <a:lnTo>
                    <a:pt x="2953" y="2513"/>
                  </a:lnTo>
                  <a:cubicBezTo>
                    <a:pt x="2941" y="2596"/>
                    <a:pt x="2917" y="2703"/>
                    <a:pt x="2917" y="2787"/>
                  </a:cubicBezTo>
                  <a:lnTo>
                    <a:pt x="2917" y="2906"/>
                  </a:lnTo>
                  <a:cubicBezTo>
                    <a:pt x="2655" y="2953"/>
                    <a:pt x="2417" y="3132"/>
                    <a:pt x="2298" y="3382"/>
                  </a:cubicBezTo>
                  <a:cubicBezTo>
                    <a:pt x="2072" y="3846"/>
                    <a:pt x="1893" y="4358"/>
                    <a:pt x="1786" y="4870"/>
                  </a:cubicBezTo>
                  <a:lnTo>
                    <a:pt x="1572" y="4870"/>
                  </a:lnTo>
                  <a:cubicBezTo>
                    <a:pt x="1310" y="4870"/>
                    <a:pt x="1108" y="5037"/>
                    <a:pt x="1048" y="5287"/>
                  </a:cubicBezTo>
                  <a:lnTo>
                    <a:pt x="798" y="6466"/>
                  </a:lnTo>
                  <a:cubicBezTo>
                    <a:pt x="774" y="6525"/>
                    <a:pt x="750" y="6573"/>
                    <a:pt x="691" y="6597"/>
                  </a:cubicBezTo>
                  <a:lnTo>
                    <a:pt x="119" y="6882"/>
                  </a:lnTo>
                  <a:cubicBezTo>
                    <a:pt x="36" y="6930"/>
                    <a:pt x="0" y="7037"/>
                    <a:pt x="48" y="7109"/>
                  </a:cubicBezTo>
                  <a:cubicBezTo>
                    <a:pt x="84" y="7168"/>
                    <a:pt x="143" y="7192"/>
                    <a:pt x="203" y="7192"/>
                  </a:cubicBezTo>
                  <a:cubicBezTo>
                    <a:pt x="227" y="7192"/>
                    <a:pt x="238" y="7192"/>
                    <a:pt x="274" y="7180"/>
                  </a:cubicBezTo>
                  <a:lnTo>
                    <a:pt x="834" y="6894"/>
                  </a:lnTo>
                  <a:cubicBezTo>
                    <a:pt x="989" y="6823"/>
                    <a:pt x="1072" y="6692"/>
                    <a:pt x="1120" y="6537"/>
                  </a:cubicBezTo>
                  <a:lnTo>
                    <a:pt x="1370" y="5370"/>
                  </a:lnTo>
                  <a:cubicBezTo>
                    <a:pt x="1393" y="5275"/>
                    <a:pt x="1465" y="5216"/>
                    <a:pt x="1572" y="5216"/>
                  </a:cubicBezTo>
                  <a:lnTo>
                    <a:pt x="1727" y="5216"/>
                  </a:lnTo>
                  <a:cubicBezTo>
                    <a:pt x="1691" y="5549"/>
                    <a:pt x="1655" y="5882"/>
                    <a:pt x="1655" y="6216"/>
                  </a:cubicBezTo>
                  <a:cubicBezTo>
                    <a:pt x="1655" y="6799"/>
                    <a:pt x="1727" y="7359"/>
                    <a:pt x="1870" y="7894"/>
                  </a:cubicBezTo>
                  <a:lnTo>
                    <a:pt x="1489" y="8204"/>
                  </a:lnTo>
                  <a:cubicBezTo>
                    <a:pt x="1358" y="8311"/>
                    <a:pt x="1298" y="8490"/>
                    <a:pt x="1310" y="8656"/>
                  </a:cubicBezTo>
                  <a:lnTo>
                    <a:pt x="1477" y="10442"/>
                  </a:lnTo>
                  <a:cubicBezTo>
                    <a:pt x="1489" y="10526"/>
                    <a:pt x="1548" y="10585"/>
                    <a:pt x="1643" y="10585"/>
                  </a:cubicBezTo>
                  <a:lnTo>
                    <a:pt x="1655" y="10585"/>
                  </a:lnTo>
                  <a:cubicBezTo>
                    <a:pt x="1751" y="10573"/>
                    <a:pt x="1822" y="10502"/>
                    <a:pt x="1810" y="10407"/>
                  </a:cubicBezTo>
                  <a:lnTo>
                    <a:pt x="1643" y="8621"/>
                  </a:lnTo>
                  <a:cubicBezTo>
                    <a:pt x="1643" y="8561"/>
                    <a:pt x="1655" y="8502"/>
                    <a:pt x="1715" y="8466"/>
                  </a:cubicBezTo>
                  <a:lnTo>
                    <a:pt x="1965" y="8240"/>
                  </a:lnTo>
                  <a:cubicBezTo>
                    <a:pt x="2179" y="8859"/>
                    <a:pt x="2465" y="9430"/>
                    <a:pt x="2846" y="9919"/>
                  </a:cubicBezTo>
                  <a:cubicBezTo>
                    <a:pt x="3620" y="10931"/>
                    <a:pt x="4668" y="11478"/>
                    <a:pt x="5775" y="11478"/>
                  </a:cubicBezTo>
                  <a:cubicBezTo>
                    <a:pt x="6894" y="11478"/>
                    <a:pt x="7942" y="10931"/>
                    <a:pt x="8716" y="9919"/>
                  </a:cubicBezTo>
                  <a:cubicBezTo>
                    <a:pt x="9097" y="9430"/>
                    <a:pt x="9382" y="8847"/>
                    <a:pt x="9585" y="8240"/>
                  </a:cubicBezTo>
                  <a:lnTo>
                    <a:pt x="9847" y="8466"/>
                  </a:lnTo>
                  <a:cubicBezTo>
                    <a:pt x="9883" y="8502"/>
                    <a:pt x="9918" y="8561"/>
                    <a:pt x="9918" y="8621"/>
                  </a:cubicBezTo>
                  <a:lnTo>
                    <a:pt x="9752" y="10407"/>
                  </a:lnTo>
                  <a:cubicBezTo>
                    <a:pt x="9740" y="10502"/>
                    <a:pt x="9811" y="10585"/>
                    <a:pt x="9906" y="10585"/>
                  </a:cubicBezTo>
                  <a:lnTo>
                    <a:pt x="9918" y="10585"/>
                  </a:lnTo>
                  <a:cubicBezTo>
                    <a:pt x="10002" y="10585"/>
                    <a:pt x="10085" y="10526"/>
                    <a:pt x="10085" y="10442"/>
                  </a:cubicBezTo>
                  <a:lnTo>
                    <a:pt x="10240" y="8656"/>
                  </a:lnTo>
                  <a:cubicBezTo>
                    <a:pt x="10264" y="8478"/>
                    <a:pt x="10180" y="8311"/>
                    <a:pt x="10061" y="8204"/>
                  </a:cubicBezTo>
                  <a:lnTo>
                    <a:pt x="9692" y="7894"/>
                  </a:lnTo>
                  <a:cubicBezTo>
                    <a:pt x="9823" y="7359"/>
                    <a:pt x="9906" y="6799"/>
                    <a:pt x="9906" y="6216"/>
                  </a:cubicBezTo>
                  <a:cubicBezTo>
                    <a:pt x="9906" y="5870"/>
                    <a:pt x="9871" y="5549"/>
                    <a:pt x="9823" y="5216"/>
                  </a:cubicBezTo>
                  <a:lnTo>
                    <a:pt x="9990" y="5216"/>
                  </a:lnTo>
                  <a:cubicBezTo>
                    <a:pt x="10085" y="5216"/>
                    <a:pt x="10156" y="5275"/>
                    <a:pt x="10180" y="5370"/>
                  </a:cubicBezTo>
                  <a:lnTo>
                    <a:pt x="10442" y="6537"/>
                  </a:lnTo>
                  <a:cubicBezTo>
                    <a:pt x="10466" y="6692"/>
                    <a:pt x="10573" y="6823"/>
                    <a:pt x="10716" y="6894"/>
                  </a:cubicBezTo>
                  <a:lnTo>
                    <a:pt x="11287" y="7180"/>
                  </a:lnTo>
                  <a:cubicBezTo>
                    <a:pt x="11311" y="7192"/>
                    <a:pt x="11335" y="7192"/>
                    <a:pt x="11359" y="7192"/>
                  </a:cubicBezTo>
                  <a:cubicBezTo>
                    <a:pt x="11418" y="7192"/>
                    <a:pt x="11478" y="7168"/>
                    <a:pt x="11514" y="7109"/>
                  </a:cubicBezTo>
                  <a:cubicBezTo>
                    <a:pt x="11573" y="7037"/>
                    <a:pt x="11526" y="6930"/>
                    <a:pt x="11454" y="6882"/>
                  </a:cubicBezTo>
                  <a:lnTo>
                    <a:pt x="10883" y="6597"/>
                  </a:lnTo>
                  <a:cubicBezTo>
                    <a:pt x="10835" y="6573"/>
                    <a:pt x="10787" y="6525"/>
                    <a:pt x="10776" y="6466"/>
                  </a:cubicBezTo>
                  <a:lnTo>
                    <a:pt x="10525" y="5287"/>
                  </a:lnTo>
                  <a:cubicBezTo>
                    <a:pt x="10466" y="5049"/>
                    <a:pt x="10264" y="4870"/>
                    <a:pt x="10002" y="4870"/>
                  </a:cubicBezTo>
                  <a:lnTo>
                    <a:pt x="9787" y="4870"/>
                  </a:lnTo>
                  <a:cubicBezTo>
                    <a:pt x="9680" y="4358"/>
                    <a:pt x="9502" y="3846"/>
                    <a:pt x="9275" y="3382"/>
                  </a:cubicBezTo>
                  <a:cubicBezTo>
                    <a:pt x="9156" y="3132"/>
                    <a:pt x="8918" y="2965"/>
                    <a:pt x="8656" y="2906"/>
                  </a:cubicBezTo>
                  <a:lnTo>
                    <a:pt x="8656" y="2787"/>
                  </a:lnTo>
                  <a:cubicBezTo>
                    <a:pt x="8656" y="2703"/>
                    <a:pt x="8632" y="2596"/>
                    <a:pt x="8620" y="2513"/>
                  </a:cubicBezTo>
                  <a:lnTo>
                    <a:pt x="9192" y="2513"/>
                  </a:lnTo>
                  <a:cubicBezTo>
                    <a:pt x="9347" y="2513"/>
                    <a:pt x="9513" y="2418"/>
                    <a:pt x="9621" y="2287"/>
                  </a:cubicBezTo>
                  <a:lnTo>
                    <a:pt x="10406" y="1179"/>
                  </a:lnTo>
                  <a:cubicBezTo>
                    <a:pt x="10466" y="1108"/>
                    <a:pt x="10442" y="1001"/>
                    <a:pt x="10359" y="941"/>
                  </a:cubicBezTo>
                  <a:cubicBezTo>
                    <a:pt x="10334" y="920"/>
                    <a:pt x="10304" y="911"/>
                    <a:pt x="10274" y="911"/>
                  </a:cubicBezTo>
                  <a:cubicBezTo>
                    <a:pt x="10218" y="911"/>
                    <a:pt x="10159" y="942"/>
                    <a:pt x="10121" y="989"/>
                  </a:cubicBezTo>
                  <a:lnTo>
                    <a:pt x="9335" y="2096"/>
                  </a:lnTo>
                  <a:cubicBezTo>
                    <a:pt x="9311" y="2132"/>
                    <a:pt x="9252" y="2168"/>
                    <a:pt x="9192" y="2168"/>
                  </a:cubicBezTo>
                  <a:lnTo>
                    <a:pt x="8513" y="2168"/>
                  </a:lnTo>
                  <a:cubicBezTo>
                    <a:pt x="8382" y="1834"/>
                    <a:pt x="8132" y="1560"/>
                    <a:pt x="7787" y="1322"/>
                  </a:cubicBezTo>
                  <a:cubicBezTo>
                    <a:pt x="7537" y="1144"/>
                    <a:pt x="7251" y="1001"/>
                    <a:pt x="6942" y="906"/>
                  </a:cubicBezTo>
                  <a:cubicBezTo>
                    <a:pt x="7085" y="786"/>
                    <a:pt x="7204" y="679"/>
                    <a:pt x="7287" y="608"/>
                  </a:cubicBezTo>
                  <a:cubicBezTo>
                    <a:pt x="7442" y="465"/>
                    <a:pt x="7525" y="394"/>
                    <a:pt x="7597" y="370"/>
                  </a:cubicBezTo>
                  <a:cubicBezTo>
                    <a:pt x="7656" y="334"/>
                    <a:pt x="7739" y="334"/>
                    <a:pt x="7942" y="334"/>
                  </a:cubicBezTo>
                  <a:cubicBezTo>
                    <a:pt x="8025" y="334"/>
                    <a:pt x="8097" y="263"/>
                    <a:pt x="8097" y="167"/>
                  </a:cubicBezTo>
                  <a:cubicBezTo>
                    <a:pt x="8097" y="84"/>
                    <a:pt x="8025" y="1"/>
                    <a:pt x="7942" y="1"/>
                  </a:cubicBezTo>
                  <a:cubicBezTo>
                    <a:pt x="7489" y="1"/>
                    <a:pt x="7442" y="24"/>
                    <a:pt x="7073" y="346"/>
                  </a:cubicBezTo>
                  <a:cubicBezTo>
                    <a:pt x="6966" y="441"/>
                    <a:pt x="6751" y="632"/>
                    <a:pt x="6537" y="798"/>
                  </a:cubicBezTo>
                  <a:cubicBezTo>
                    <a:pt x="6299" y="751"/>
                    <a:pt x="6049" y="715"/>
                    <a:pt x="5775" y="715"/>
                  </a:cubicBezTo>
                  <a:cubicBezTo>
                    <a:pt x="5525" y="715"/>
                    <a:pt x="5275" y="751"/>
                    <a:pt x="5037" y="798"/>
                  </a:cubicBezTo>
                  <a:cubicBezTo>
                    <a:pt x="4822" y="632"/>
                    <a:pt x="4608" y="441"/>
                    <a:pt x="4501" y="346"/>
                  </a:cubicBezTo>
                  <a:cubicBezTo>
                    <a:pt x="4108" y="24"/>
                    <a:pt x="4084" y="1"/>
                    <a:pt x="3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2894;p62">
              <a:extLst>
                <a:ext uri="{FF2B5EF4-FFF2-40B4-BE49-F238E27FC236}">
                  <a16:creationId xmlns:a16="http://schemas.microsoft.com/office/drawing/2014/main" id="{5F0D0B7C-724F-46EC-BBE1-A8975EF7A11C}"/>
                </a:ext>
              </a:extLst>
            </p:cNvPr>
            <p:cNvSpPr/>
            <p:nvPr/>
          </p:nvSpPr>
          <p:spPr>
            <a:xfrm>
              <a:off x="2061645" y="3093618"/>
              <a:ext cx="51456" cy="51456"/>
            </a:xfrm>
            <a:custGeom>
              <a:avLst/>
              <a:gdLst/>
              <a:ahLst/>
              <a:cxnLst/>
              <a:rect l="l" t="t" r="r" b="b"/>
              <a:pathLst>
                <a:path w="1608" h="1608" extrusionOk="0">
                  <a:moveTo>
                    <a:pt x="810" y="0"/>
                  </a:moveTo>
                  <a:cubicBezTo>
                    <a:pt x="357" y="0"/>
                    <a:pt x="0" y="358"/>
                    <a:pt x="0" y="798"/>
                  </a:cubicBezTo>
                  <a:cubicBezTo>
                    <a:pt x="0" y="1251"/>
                    <a:pt x="357" y="1608"/>
                    <a:pt x="810" y="1608"/>
                  </a:cubicBezTo>
                  <a:cubicBezTo>
                    <a:pt x="1250" y="1608"/>
                    <a:pt x="1608" y="1251"/>
                    <a:pt x="1608" y="798"/>
                  </a:cubicBezTo>
                  <a:cubicBezTo>
                    <a:pt x="1608" y="727"/>
                    <a:pt x="1596" y="655"/>
                    <a:pt x="1584" y="584"/>
                  </a:cubicBezTo>
                  <a:cubicBezTo>
                    <a:pt x="1555" y="508"/>
                    <a:pt x="1496" y="454"/>
                    <a:pt x="1425" y="454"/>
                  </a:cubicBezTo>
                  <a:cubicBezTo>
                    <a:pt x="1407" y="454"/>
                    <a:pt x="1388" y="458"/>
                    <a:pt x="1369" y="465"/>
                  </a:cubicBezTo>
                  <a:cubicBezTo>
                    <a:pt x="1286" y="489"/>
                    <a:pt x="1227" y="584"/>
                    <a:pt x="1250" y="667"/>
                  </a:cubicBezTo>
                  <a:cubicBezTo>
                    <a:pt x="1274" y="715"/>
                    <a:pt x="1274" y="739"/>
                    <a:pt x="1274" y="786"/>
                  </a:cubicBezTo>
                  <a:cubicBezTo>
                    <a:pt x="1274" y="1036"/>
                    <a:pt x="1060" y="1251"/>
                    <a:pt x="810" y="1251"/>
                  </a:cubicBezTo>
                  <a:cubicBezTo>
                    <a:pt x="560" y="1251"/>
                    <a:pt x="345" y="1036"/>
                    <a:pt x="345" y="786"/>
                  </a:cubicBezTo>
                  <a:cubicBezTo>
                    <a:pt x="345" y="536"/>
                    <a:pt x="560" y="322"/>
                    <a:pt x="810" y="322"/>
                  </a:cubicBezTo>
                  <a:cubicBezTo>
                    <a:pt x="893" y="322"/>
                    <a:pt x="976" y="250"/>
                    <a:pt x="976" y="155"/>
                  </a:cubicBezTo>
                  <a:cubicBezTo>
                    <a:pt x="976" y="72"/>
                    <a:pt x="893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2895;p62">
              <a:extLst>
                <a:ext uri="{FF2B5EF4-FFF2-40B4-BE49-F238E27FC236}">
                  <a16:creationId xmlns:a16="http://schemas.microsoft.com/office/drawing/2014/main" id="{E315F309-B5BC-4456-BB81-FA02C7D5BB10}"/>
                </a:ext>
              </a:extLst>
            </p:cNvPr>
            <p:cNvSpPr/>
            <p:nvPr/>
          </p:nvSpPr>
          <p:spPr>
            <a:xfrm>
              <a:off x="2159565" y="3093618"/>
              <a:ext cx="51456" cy="51456"/>
            </a:xfrm>
            <a:custGeom>
              <a:avLst/>
              <a:gdLst/>
              <a:ahLst/>
              <a:cxnLst/>
              <a:rect l="l" t="t" r="r" b="b"/>
              <a:pathLst>
                <a:path w="1608" h="1608" extrusionOk="0">
                  <a:moveTo>
                    <a:pt x="798" y="0"/>
                  </a:moveTo>
                  <a:cubicBezTo>
                    <a:pt x="357" y="0"/>
                    <a:pt x="0" y="358"/>
                    <a:pt x="0" y="798"/>
                  </a:cubicBezTo>
                  <a:cubicBezTo>
                    <a:pt x="0" y="1251"/>
                    <a:pt x="357" y="1608"/>
                    <a:pt x="798" y="1608"/>
                  </a:cubicBezTo>
                  <a:cubicBezTo>
                    <a:pt x="1250" y="1608"/>
                    <a:pt x="1607" y="1251"/>
                    <a:pt x="1607" y="798"/>
                  </a:cubicBezTo>
                  <a:cubicBezTo>
                    <a:pt x="1607" y="727"/>
                    <a:pt x="1607" y="655"/>
                    <a:pt x="1572" y="584"/>
                  </a:cubicBezTo>
                  <a:cubicBezTo>
                    <a:pt x="1553" y="508"/>
                    <a:pt x="1488" y="454"/>
                    <a:pt x="1420" y="454"/>
                  </a:cubicBezTo>
                  <a:cubicBezTo>
                    <a:pt x="1403" y="454"/>
                    <a:pt x="1386" y="458"/>
                    <a:pt x="1369" y="465"/>
                  </a:cubicBezTo>
                  <a:cubicBezTo>
                    <a:pt x="1274" y="489"/>
                    <a:pt x="1215" y="584"/>
                    <a:pt x="1250" y="667"/>
                  </a:cubicBezTo>
                  <a:cubicBezTo>
                    <a:pt x="1262" y="715"/>
                    <a:pt x="1262" y="739"/>
                    <a:pt x="1262" y="786"/>
                  </a:cubicBezTo>
                  <a:cubicBezTo>
                    <a:pt x="1262" y="1036"/>
                    <a:pt x="1048" y="1251"/>
                    <a:pt x="798" y="1251"/>
                  </a:cubicBezTo>
                  <a:cubicBezTo>
                    <a:pt x="548" y="1251"/>
                    <a:pt x="333" y="1036"/>
                    <a:pt x="333" y="786"/>
                  </a:cubicBezTo>
                  <a:cubicBezTo>
                    <a:pt x="333" y="536"/>
                    <a:pt x="548" y="322"/>
                    <a:pt x="798" y="322"/>
                  </a:cubicBezTo>
                  <a:cubicBezTo>
                    <a:pt x="893" y="322"/>
                    <a:pt x="964" y="250"/>
                    <a:pt x="964" y="155"/>
                  </a:cubicBezTo>
                  <a:cubicBezTo>
                    <a:pt x="964" y="72"/>
                    <a:pt x="893" y="0"/>
                    <a:pt x="7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1585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FUTURE IMPLEMENTATIONS</a:t>
            </a:r>
            <a:endParaRPr dirty="0"/>
          </a:p>
        </p:txBody>
      </p:sp>
      <p:sp>
        <p:nvSpPr>
          <p:cNvPr id="39" name="Google Shape;136;p27">
            <a:extLst>
              <a:ext uri="{FF2B5EF4-FFF2-40B4-BE49-F238E27FC236}">
                <a16:creationId xmlns:a16="http://schemas.microsoft.com/office/drawing/2014/main" id="{67C91768-3A8C-49A6-B29A-A11CE0E3E2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2403" y="939687"/>
            <a:ext cx="7079194" cy="7155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CA" sz="2000" dirty="0"/>
              <a:t>Testing grounds at different 4-hour intervals (using matplotlib)</a:t>
            </a:r>
            <a:endParaRPr lang="en-CA" sz="2000" b="1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CA162CF8-8B5A-4DD0-9FA3-53F54621B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263" y="1724794"/>
            <a:ext cx="2655474" cy="265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FDF7C1C1-3DC6-432E-8DB7-91CAAB0B4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13" y="1724794"/>
            <a:ext cx="2655476" cy="265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447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8"/>
          <p:cNvSpPr txBox="1">
            <a:spLocks noGrp="1"/>
          </p:cNvSpPr>
          <p:nvPr>
            <p:ph type="title"/>
          </p:nvPr>
        </p:nvSpPr>
        <p:spPr>
          <a:xfrm>
            <a:off x="4401191" y="3009234"/>
            <a:ext cx="3877836" cy="3407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JAVA DOUBLE DOUBLE</a:t>
            </a:r>
            <a:endParaRPr sz="3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7A0B07-0B66-4ACF-B271-6C093323AA9B}"/>
              </a:ext>
            </a:extLst>
          </p:cNvPr>
          <p:cNvGrpSpPr/>
          <p:nvPr/>
        </p:nvGrpSpPr>
        <p:grpSpPr>
          <a:xfrm>
            <a:off x="5031696" y="2242755"/>
            <a:ext cx="2753955" cy="699750"/>
            <a:chOff x="4082994" y="2571747"/>
            <a:chExt cx="2753955" cy="699750"/>
          </a:xfrm>
        </p:grpSpPr>
        <p:grpSp>
          <p:nvGrpSpPr>
            <p:cNvPr id="10" name="Google Shape;12109;p60">
              <a:extLst>
                <a:ext uri="{FF2B5EF4-FFF2-40B4-BE49-F238E27FC236}">
                  <a16:creationId xmlns:a16="http://schemas.microsoft.com/office/drawing/2014/main" id="{EAB21650-9661-4FB3-AA0C-0AB4B46C6957}"/>
                </a:ext>
              </a:extLst>
            </p:cNvPr>
            <p:cNvGrpSpPr/>
            <p:nvPr/>
          </p:nvGrpSpPr>
          <p:grpSpPr>
            <a:xfrm>
              <a:off x="4789791" y="2622417"/>
              <a:ext cx="596568" cy="637168"/>
              <a:chOff x="5289631" y="1500214"/>
              <a:chExt cx="332355" cy="354974"/>
            </a:xfrm>
            <a:solidFill>
              <a:schemeClr val="tx2"/>
            </a:solidFill>
          </p:grpSpPr>
          <p:sp>
            <p:nvSpPr>
              <p:cNvPr id="34" name="Google Shape;12110;p60">
                <a:extLst>
                  <a:ext uri="{FF2B5EF4-FFF2-40B4-BE49-F238E27FC236}">
                    <a16:creationId xmlns:a16="http://schemas.microsoft.com/office/drawing/2014/main" id="{7FBE3975-8312-49E6-808C-022AEA57FB0B}"/>
                  </a:ext>
                </a:extLst>
              </p:cNvPr>
              <p:cNvSpPr/>
              <p:nvPr/>
            </p:nvSpPr>
            <p:spPr>
              <a:xfrm>
                <a:off x="5432603" y="1667040"/>
                <a:ext cx="45651" cy="16157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510" extrusionOk="0">
                    <a:moveTo>
                      <a:pt x="183" y="0"/>
                    </a:moveTo>
                    <a:cubicBezTo>
                      <a:pt x="140" y="0"/>
                      <a:pt x="96" y="15"/>
                      <a:pt x="60" y="45"/>
                    </a:cubicBezTo>
                    <a:cubicBezTo>
                      <a:pt x="0" y="104"/>
                      <a:pt x="0" y="211"/>
                      <a:pt x="60" y="283"/>
                    </a:cubicBezTo>
                    <a:cubicBezTo>
                      <a:pt x="203" y="426"/>
                      <a:pt x="441" y="509"/>
                      <a:pt x="691" y="509"/>
                    </a:cubicBezTo>
                    <a:cubicBezTo>
                      <a:pt x="965" y="509"/>
                      <a:pt x="1203" y="426"/>
                      <a:pt x="1334" y="283"/>
                    </a:cubicBezTo>
                    <a:cubicBezTo>
                      <a:pt x="1441" y="223"/>
                      <a:pt x="1441" y="128"/>
                      <a:pt x="1370" y="45"/>
                    </a:cubicBezTo>
                    <a:cubicBezTo>
                      <a:pt x="1334" y="15"/>
                      <a:pt x="1292" y="0"/>
                      <a:pt x="1251" y="0"/>
                    </a:cubicBezTo>
                    <a:cubicBezTo>
                      <a:pt x="1209" y="0"/>
                      <a:pt x="1167" y="15"/>
                      <a:pt x="1131" y="45"/>
                    </a:cubicBezTo>
                    <a:cubicBezTo>
                      <a:pt x="1072" y="104"/>
                      <a:pt x="917" y="188"/>
                      <a:pt x="715" y="188"/>
                    </a:cubicBezTo>
                    <a:cubicBezTo>
                      <a:pt x="500" y="188"/>
                      <a:pt x="358" y="104"/>
                      <a:pt x="298" y="45"/>
                    </a:cubicBezTo>
                    <a:cubicBezTo>
                      <a:pt x="268" y="15"/>
                      <a:pt x="227" y="0"/>
                      <a:pt x="18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2111;p60">
                <a:extLst>
                  <a:ext uri="{FF2B5EF4-FFF2-40B4-BE49-F238E27FC236}">
                    <a16:creationId xmlns:a16="http://schemas.microsoft.com/office/drawing/2014/main" id="{8D06BBEA-0748-4293-9FA6-9B0E3A4AF2DC}"/>
                  </a:ext>
                </a:extLst>
              </p:cNvPr>
              <p:cNvSpPr/>
              <p:nvPr/>
            </p:nvSpPr>
            <p:spPr>
              <a:xfrm>
                <a:off x="5416763" y="1628074"/>
                <a:ext cx="10581" cy="1587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01" extrusionOk="0">
                    <a:moveTo>
                      <a:pt x="167" y="1"/>
                    </a:moveTo>
                    <a:cubicBezTo>
                      <a:pt x="84" y="1"/>
                      <a:pt x="0" y="72"/>
                      <a:pt x="0" y="167"/>
                    </a:cubicBezTo>
                    <a:lnTo>
                      <a:pt x="0" y="346"/>
                    </a:lnTo>
                    <a:cubicBezTo>
                      <a:pt x="0" y="429"/>
                      <a:pt x="84" y="501"/>
                      <a:pt x="167" y="501"/>
                    </a:cubicBezTo>
                    <a:cubicBezTo>
                      <a:pt x="262" y="501"/>
                      <a:pt x="334" y="429"/>
                      <a:pt x="334" y="346"/>
                    </a:cubicBezTo>
                    <a:lnTo>
                      <a:pt x="334" y="167"/>
                    </a:lnTo>
                    <a:cubicBezTo>
                      <a:pt x="334" y="72"/>
                      <a:pt x="262" y="1"/>
                      <a:pt x="1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112;p60">
                <a:extLst>
                  <a:ext uri="{FF2B5EF4-FFF2-40B4-BE49-F238E27FC236}">
                    <a16:creationId xmlns:a16="http://schemas.microsoft.com/office/drawing/2014/main" id="{73631B59-2959-404C-AF20-85F2525FB7ED}"/>
                  </a:ext>
                </a:extLst>
              </p:cNvPr>
              <p:cNvSpPr/>
              <p:nvPr/>
            </p:nvSpPr>
            <p:spPr>
              <a:xfrm>
                <a:off x="5483893" y="1628074"/>
                <a:ext cx="10233" cy="15872"/>
              </a:xfrm>
              <a:custGeom>
                <a:avLst/>
                <a:gdLst/>
                <a:ahLst/>
                <a:cxnLst/>
                <a:rect l="l" t="t" r="r" b="b"/>
                <a:pathLst>
                  <a:path w="323" h="501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7"/>
                    </a:cubicBezTo>
                    <a:lnTo>
                      <a:pt x="1" y="346"/>
                    </a:lnTo>
                    <a:cubicBezTo>
                      <a:pt x="1" y="429"/>
                      <a:pt x="72" y="501"/>
                      <a:pt x="155" y="501"/>
                    </a:cubicBezTo>
                    <a:cubicBezTo>
                      <a:pt x="251" y="501"/>
                      <a:pt x="322" y="429"/>
                      <a:pt x="322" y="346"/>
                    </a:cubicBezTo>
                    <a:lnTo>
                      <a:pt x="322" y="167"/>
                    </a:lnTo>
                    <a:cubicBezTo>
                      <a:pt x="322" y="72"/>
                      <a:pt x="251" y="1"/>
                      <a:pt x="1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113;p60">
                <a:extLst>
                  <a:ext uri="{FF2B5EF4-FFF2-40B4-BE49-F238E27FC236}">
                    <a16:creationId xmlns:a16="http://schemas.microsoft.com/office/drawing/2014/main" id="{31F0F63E-1C1D-49FB-BB8E-8B7F8335C2E0}"/>
                  </a:ext>
                </a:extLst>
              </p:cNvPr>
              <p:cNvSpPr/>
              <p:nvPr/>
            </p:nvSpPr>
            <p:spPr>
              <a:xfrm>
                <a:off x="5411093" y="1611474"/>
                <a:ext cx="21923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692" h="335" extrusionOk="0">
                    <a:moveTo>
                      <a:pt x="167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7" y="334"/>
                    </a:cubicBezTo>
                    <a:lnTo>
                      <a:pt x="525" y="334"/>
                    </a:lnTo>
                    <a:cubicBezTo>
                      <a:pt x="608" y="334"/>
                      <a:pt x="691" y="251"/>
                      <a:pt x="691" y="168"/>
                    </a:cubicBezTo>
                    <a:cubicBezTo>
                      <a:pt x="691" y="72"/>
                      <a:pt x="620" y="1"/>
                      <a:pt x="52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114;p60">
                <a:extLst>
                  <a:ext uri="{FF2B5EF4-FFF2-40B4-BE49-F238E27FC236}">
                    <a16:creationId xmlns:a16="http://schemas.microsoft.com/office/drawing/2014/main" id="{B6756BB4-9670-43AB-896D-769750CB4B95}"/>
                  </a:ext>
                </a:extLst>
              </p:cNvPr>
              <p:cNvSpPr/>
              <p:nvPr/>
            </p:nvSpPr>
            <p:spPr>
              <a:xfrm>
                <a:off x="5478254" y="1611474"/>
                <a:ext cx="21511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679" h="335" extrusionOk="0">
                    <a:moveTo>
                      <a:pt x="155" y="1"/>
                    </a:moveTo>
                    <a:cubicBezTo>
                      <a:pt x="71" y="1"/>
                      <a:pt x="0" y="72"/>
                      <a:pt x="0" y="168"/>
                    </a:cubicBezTo>
                    <a:cubicBezTo>
                      <a:pt x="0" y="251"/>
                      <a:pt x="71" y="334"/>
                      <a:pt x="155" y="334"/>
                    </a:cubicBezTo>
                    <a:lnTo>
                      <a:pt x="524" y="334"/>
                    </a:lnTo>
                    <a:cubicBezTo>
                      <a:pt x="607" y="334"/>
                      <a:pt x="679" y="251"/>
                      <a:pt x="679" y="168"/>
                    </a:cubicBezTo>
                    <a:cubicBezTo>
                      <a:pt x="679" y="72"/>
                      <a:pt x="607" y="1"/>
                      <a:pt x="5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2115;p60">
                <a:extLst>
                  <a:ext uri="{FF2B5EF4-FFF2-40B4-BE49-F238E27FC236}">
                    <a16:creationId xmlns:a16="http://schemas.microsoft.com/office/drawing/2014/main" id="{FCAE56B1-00E3-434A-9E5D-5D3125FE591F}"/>
                  </a:ext>
                </a:extLst>
              </p:cNvPr>
              <p:cNvSpPr/>
              <p:nvPr/>
            </p:nvSpPr>
            <p:spPr>
              <a:xfrm>
                <a:off x="5289631" y="1500214"/>
                <a:ext cx="332355" cy="354974"/>
              </a:xfrm>
              <a:custGeom>
                <a:avLst/>
                <a:gdLst/>
                <a:ahLst/>
                <a:cxnLst/>
                <a:rect l="l" t="t" r="r" b="b"/>
                <a:pathLst>
                  <a:path w="10491" h="11205" extrusionOk="0">
                    <a:moveTo>
                      <a:pt x="5930" y="322"/>
                    </a:moveTo>
                    <a:cubicBezTo>
                      <a:pt x="6395" y="322"/>
                      <a:pt x="6978" y="596"/>
                      <a:pt x="7347" y="858"/>
                    </a:cubicBezTo>
                    <a:cubicBezTo>
                      <a:pt x="7752" y="1143"/>
                      <a:pt x="8240" y="1655"/>
                      <a:pt x="8335" y="2429"/>
                    </a:cubicBezTo>
                    <a:cubicBezTo>
                      <a:pt x="8395" y="2989"/>
                      <a:pt x="8550" y="3263"/>
                      <a:pt x="8716" y="3513"/>
                    </a:cubicBezTo>
                    <a:cubicBezTo>
                      <a:pt x="8812" y="3680"/>
                      <a:pt x="8895" y="3822"/>
                      <a:pt x="8966" y="4049"/>
                    </a:cubicBezTo>
                    <a:cubicBezTo>
                      <a:pt x="9073" y="4370"/>
                      <a:pt x="9073" y="4632"/>
                      <a:pt x="9073" y="4894"/>
                    </a:cubicBezTo>
                    <a:cubicBezTo>
                      <a:pt x="9073" y="5144"/>
                      <a:pt x="9073" y="5406"/>
                      <a:pt x="9169" y="5715"/>
                    </a:cubicBezTo>
                    <a:cubicBezTo>
                      <a:pt x="9228" y="5918"/>
                      <a:pt x="9300" y="6085"/>
                      <a:pt x="9371" y="6239"/>
                    </a:cubicBezTo>
                    <a:cubicBezTo>
                      <a:pt x="9526" y="6537"/>
                      <a:pt x="9657" y="6799"/>
                      <a:pt x="9645" y="7442"/>
                    </a:cubicBezTo>
                    <a:cubicBezTo>
                      <a:pt x="9621" y="8037"/>
                      <a:pt x="9800" y="8430"/>
                      <a:pt x="9919" y="8740"/>
                    </a:cubicBezTo>
                    <a:cubicBezTo>
                      <a:pt x="10062" y="9049"/>
                      <a:pt x="10145" y="9264"/>
                      <a:pt x="10026" y="9597"/>
                    </a:cubicBezTo>
                    <a:cubicBezTo>
                      <a:pt x="9931" y="9918"/>
                      <a:pt x="9645" y="10133"/>
                      <a:pt x="9454" y="10252"/>
                    </a:cubicBezTo>
                    <a:lnTo>
                      <a:pt x="9454" y="9692"/>
                    </a:lnTo>
                    <a:cubicBezTo>
                      <a:pt x="9454" y="9168"/>
                      <a:pt x="9121" y="8704"/>
                      <a:pt x="8633" y="8549"/>
                    </a:cubicBezTo>
                    <a:lnTo>
                      <a:pt x="6811" y="7906"/>
                    </a:lnTo>
                    <a:cubicBezTo>
                      <a:pt x="6609" y="7835"/>
                      <a:pt x="6454" y="7620"/>
                      <a:pt x="6454" y="7394"/>
                    </a:cubicBezTo>
                    <a:lnTo>
                      <a:pt x="6454" y="6680"/>
                    </a:lnTo>
                    <a:cubicBezTo>
                      <a:pt x="7180" y="6263"/>
                      <a:pt x="7692" y="5465"/>
                      <a:pt x="7692" y="4561"/>
                    </a:cubicBezTo>
                    <a:lnTo>
                      <a:pt x="7692" y="3977"/>
                    </a:lnTo>
                    <a:cubicBezTo>
                      <a:pt x="7704" y="3989"/>
                      <a:pt x="7716" y="3989"/>
                      <a:pt x="7716" y="4001"/>
                    </a:cubicBezTo>
                    <a:cubicBezTo>
                      <a:pt x="8073" y="4263"/>
                      <a:pt x="8300" y="4418"/>
                      <a:pt x="8347" y="4989"/>
                    </a:cubicBezTo>
                    <a:cubicBezTo>
                      <a:pt x="8347" y="5073"/>
                      <a:pt x="8419" y="5132"/>
                      <a:pt x="8514" y="5132"/>
                    </a:cubicBezTo>
                    <a:lnTo>
                      <a:pt x="8526" y="5132"/>
                    </a:lnTo>
                    <a:cubicBezTo>
                      <a:pt x="8609" y="5132"/>
                      <a:pt x="8692" y="5049"/>
                      <a:pt x="8669" y="4953"/>
                    </a:cubicBezTo>
                    <a:cubicBezTo>
                      <a:pt x="8609" y="4239"/>
                      <a:pt x="8276" y="3989"/>
                      <a:pt x="7895" y="3739"/>
                    </a:cubicBezTo>
                    <a:cubicBezTo>
                      <a:pt x="7633" y="3560"/>
                      <a:pt x="7359" y="3370"/>
                      <a:pt x="7121" y="2965"/>
                    </a:cubicBezTo>
                    <a:cubicBezTo>
                      <a:pt x="6728" y="2322"/>
                      <a:pt x="6287" y="2215"/>
                      <a:pt x="5954" y="2132"/>
                    </a:cubicBezTo>
                    <a:cubicBezTo>
                      <a:pt x="5787" y="2084"/>
                      <a:pt x="5633" y="2060"/>
                      <a:pt x="5513" y="1965"/>
                    </a:cubicBezTo>
                    <a:cubicBezTo>
                      <a:pt x="5442" y="1917"/>
                      <a:pt x="5418" y="1834"/>
                      <a:pt x="5418" y="1763"/>
                    </a:cubicBezTo>
                    <a:lnTo>
                      <a:pt x="5418" y="1417"/>
                    </a:lnTo>
                    <a:cubicBezTo>
                      <a:pt x="5418" y="1322"/>
                      <a:pt x="5335" y="1251"/>
                      <a:pt x="5252" y="1251"/>
                    </a:cubicBezTo>
                    <a:cubicBezTo>
                      <a:pt x="5156" y="1251"/>
                      <a:pt x="5085" y="1322"/>
                      <a:pt x="5085" y="1417"/>
                    </a:cubicBezTo>
                    <a:lnTo>
                      <a:pt x="5085" y="1763"/>
                    </a:lnTo>
                    <a:cubicBezTo>
                      <a:pt x="5085" y="1846"/>
                      <a:pt x="5037" y="1917"/>
                      <a:pt x="4978" y="1965"/>
                    </a:cubicBezTo>
                    <a:cubicBezTo>
                      <a:pt x="4859" y="2060"/>
                      <a:pt x="4716" y="2084"/>
                      <a:pt x="4549" y="2132"/>
                    </a:cubicBezTo>
                    <a:cubicBezTo>
                      <a:pt x="4204" y="2215"/>
                      <a:pt x="3763" y="2322"/>
                      <a:pt x="3370" y="2965"/>
                    </a:cubicBezTo>
                    <a:cubicBezTo>
                      <a:pt x="3120" y="3370"/>
                      <a:pt x="2858" y="3549"/>
                      <a:pt x="2596" y="3739"/>
                    </a:cubicBezTo>
                    <a:cubicBezTo>
                      <a:pt x="2227" y="3989"/>
                      <a:pt x="1882" y="4239"/>
                      <a:pt x="1823" y="4953"/>
                    </a:cubicBezTo>
                    <a:cubicBezTo>
                      <a:pt x="1823" y="5049"/>
                      <a:pt x="1882" y="5120"/>
                      <a:pt x="1977" y="5132"/>
                    </a:cubicBezTo>
                    <a:cubicBezTo>
                      <a:pt x="2061" y="5132"/>
                      <a:pt x="2144" y="5073"/>
                      <a:pt x="2156" y="4989"/>
                    </a:cubicBezTo>
                    <a:cubicBezTo>
                      <a:pt x="2204" y="4418"/>
                      <a:pt x="2442" y="4263"/>
                      <a:pt x="2775" y="4001"/>
                    </a:cubicBezTo>
                    <a:cubicBezTo>
                      <a:pt x="3049" y="3822"/>
                      <a:pt x="3358" y="3584"/>
                      <a:pt x="3644" y="3144"/>
                    </a:cubicBezTo>
                    <a:cubicBezTo>
                      <a:pt x="3966" y="2620"/>
                      <a:pt x="4287" y="2525"/>
                      <a:pt x="4621" y="2453"/>
                    </a:cubicBezTo>
                    <a:cubicBezTo>
                      <a:pt x="4835" y="2394"/>
                      <a:pt x="5061" y="2346"/>
                      <a:pt x="5263" y="2179"/>
                    </a:cubicBezTo>
                    <a:cubicBezTo>
                      <a:pt x="5454" y="2346"/>
                      <a:pt x="5680" y="2394"/>
                      <a:pt x="5906" y="2453"/>
                    </a:cubicBezTo>
                    <a:cubicBezTo>
                      <a:pt x="6252" y="2548"/>
                      <a:pt x="6561" y="2620"/>
                      <a:pt x="6883" y="3144"/>
                    </a:cubicBezTo>
                    <a:cubicBezTo>
                      <a:pt x="7049" y="3394"/>
                      <a:pt x="7216" y="3584"/>
                      <a:pt x="7395" y="3715"/>
                    </a:cubicBezTo>
                    <a:lnTo>
                      <a:pt x="7395" y="4525"/>
                    </a:lnTo>
                    <a:cubicBezTo>
                      <a:pt x="7395" y="5680"/>
                      <a:pt x="6454" y="6656"/>
                      <a:pt x="5299" y="6668"/>
                    </a:cubicBezTo>
                    <a:cubicBezTo>
                      <a:pt x="5292" y="6668"/>
                      <a:pt x="5285" y="6668"/>
                      <a:pt x="5277" y="6668"/>
                    </a:cubicBezTo>
                    <a:cubicBezTo>
                      <a:pt x="4109" y="6668"/>
                      <a:pt x="3156" y="5720"/>
                      <a:pt x="3156" y="4549"/>
                    </a:cubicBezTo>
                    <a:lnTo>
                      <a:pt x="3156" y="4489"/>
                    </a:lnTo>
                    <a:cubicBezTo>
                      <a:pt x="3156" y="4406"/>
                      <a:pt x="3073" y="4334"/>
                      <a:pt x="2989" y="4334"/>
                    </a:cubicBezTo>
                    <a:cubicBezTo>
                      <a:pt x="2894" y="4334"/>
                      <a:pt x="2823" y="4406"/>
                      <a:pt x="2823" y="4489"/>
                    </a:cubicBezTo>
                    <a:lnTo>
                      <a:pt x="2823" y="4549"/>
                    </a:lnTo>
                    <a:cubicBezTo>
                      <a:pt x="2823" y="5465"/>
                      <a:pt x="3311" y="6251"/>
                      <a:pt x="4061" y="6680"/>
                    </a:cubicBezTo>
                    <a:lnTo>
                      <a:pt x="4061" y="7394"/>
                    </a:lnTo>
                    <a:cubicBezTo>
                      <a:pt x="4061" y="7620"/>
                      <a:pt x="3906" y="7823"/>
                      <a:pt x="3704" y="7906"/>
                    </a:cubicBezTo>
                    <a:lnTo>
                      <a:pt x="1882" y="8537"/>
                    </a:lnTo>
                    <a:cubicBezTo>
                      <a:pt x="1394" y="8716"/>
                      <a:pt x="1072" y="9180"/>
                      <a:pt x="1072" y="9692"/>
                    </a:cubicBezTo>
                    <a:lnTo>
                      <a:pt x="1072" y="10252"/>
                    </a:lnTo>
                    <a:cubicBezTo>
                      <a:pt x="858" y="10133"/>
                      <a:pt x="596" y="9906"/>
                      <a:pt x="489" y="9597"/>
                    </a:cubicBezTo>
                    <a:cubicBezTo>
                      <a:pt x="370" y="9252"/>
                      <a:pt x="453" y="9049"/>
                      <a:pt x="608" y="8740"/>
                    </a:cubicBezTo>
                    <a:cubicBezTo>
                      <a:pt x="739" y="8418"/>
                      <a:pt x="906" y="8049"/>
                      <a:pt x="894" y="7442"/>
                    </a:cubicBezTo>
                    <a:cubicBezTo>
                      <a:pt x="870" y="6799"/>
                      <a:pt x="1025" y="6513"/>
                      <a:pt x="1156" y="6239"/>
                    </a:cubicBezTo>
                    <a:cubicBezTo>
                      <a:pt x="1227" y="6085"/>
                      <a:pt x="1311" y="5918"/>
                      <a:pt x="1370" y="5715"/>
                    </a:cubicBezTo>
                    <a:cubicBezTo>
                      <a:pt x="1453" y="5406"/>
                      <a:pt x="1453" y="5144"/>
                      <a:pt x="1453" y="4894"/>
                    </a:cubicBezTo>
                    <a:cubicBezTo>
                      <a:pt x="1453" y="4632"/>
                      <a:pt x="1453" y="4370"/>
                      <a:pt x="1561" y="4049"/>
                    </a:cubicBezTo>
                    <a:cubicBezTo>
                      <a:pt x="1632" y="3822"/>
                      <a:pt x="1727" y="3680"/>
                      <a:pt x="1811" y="3513"/>
                    </a:cubicBezTo>
                    <a:cubicBezTo>
                      <a:pt x="1965" y="3263"/>
                      <a:pt x="2120" y="2989"/>
                      <a:pt x="2204" y="2429"/>
                    </a:cubicBezTo>
                    <a:cubicBezTo>
                      <a:pt x="2287" y="1655"/>
                      <a:pt x="2775" y="1155"/>
                      <a:pt x="3180" y="858"/>
                    </a:cubicBezTo>
                    <a:cubicBezTo>
                      <a:pt x="3692" y="489"/>
                      <a:pt x="4251" y="322"/>
                      <a:pt x="4597" y="322"/>
                    </a:cubicBezTo>
                    <a:cubicBezTo>
                      <a:pt x="4763" y="322"/>
                      <a:pt x="4894" y="358"/>
                      <a:pt x="4978" y="429"/>
                    </a:cubicBezTo>
                    <a:cubicBezTo>
                      <a:pt x="5067" y="489"/>
                      <a:pt x="5168" y="518"/>
                      <a:pt x="5268" y="518"/>
                    </a:cubicBezTo>
                    <a:cubicBezTo>
                      <a:pt x="5368" y="518"/>
                      <a:pt x="5466" y="489"/>
                      <a:pt x="5549" y="429"/>
                    </a:cubicBezTo>
                    <a:cubicBezTo>
                      <a:pt x="5656" y="370"/>
                      <a:pt x="5775" y="322"/>
                      <a:pt x="5930" y="322"/>
                    </a:cubicBezTo>
                    <a:close/>
                    <a:moveTo>
                      <a:pt x="4585" y="0"/>
                    </a:moveTo>
                    <a:cubicBezTo>
                      <a:pt x="4109" y="0"/>
                      <a:pt x="3478" y="239"/>
                      <a:pt x="2977" y="596"/>
                    </a:cubicBezTo>
                    <a:cubicBezTo>
                      <a:pt x="2525" y="917"/>
                      <a:pt x="1965" y="1489"/>
                      <a:pt x="1858" y="2382"/>
                    </a:cubicBezTo>
                    <a:cubicBezTo>
                      <a:pt x="1799" y="2870"/>
                      <a:pt x="1668" y="3096"/>
                      <a:pt x="1513" y="3334"/>
                    </a:cubicBezTo>
                    <a:cubicBezTo>
                      <a:pt x="1418" y="3501"/>
                      <a:pt x="1311" y="3680"/>
                      <a:pt x="1239" y="3941"/>
                    </a:cubicBezTo>
                    <a:cubicBezTo>
                      <a:pt x="1132" y="4311"/>
                      <a:pt x="1120" y="4596"/>
                      <a:pt x="1120" y="4882"/>
                    </a:cubicBezTo>
                    <a:cubicBezTo>
                      <a:pt x="1120" y="5120"/>
                      <a:pt x="1120" y="5346"/>
                      <a:pt x="1037" y="5608"/>
                    </a:cubicBezTo>
                    <a:cubicBezTo>
                      <a:pt x="1001" y="5787"/>
                      <a:pt x="918" y="5918"/>
                      <a:pt x="846" y="6073"/>
                    </a:cubicBezTo>
                    <a:cubicBezTo>
                      <a:pt x="703" y="6382"/>
                      <a:pt x="537" y="6716"/>
                      <a:pt x="549" y="7430"/>
                    </a:cubicBezTo>
                    <a:cubicBezTo>
                      <a:pt x="560" y="7966"/>
                      <a:pt x="418" y="8287"/>
                      <a:pt x="287" y="8585"/>
                    </a:cubicBezTo>
                    <a:cubicBezTo>
                      <a:pt x="132" y="8918"/>
                      <a:pt x="1" y="9228"/>
                      <a:pt x="168" y="9692"/>
                    </a:cubicBezTo>
                    <a:cubicBezTo>
                      <a:pt x="346" y="10192"/>
                      <a:pt x="846" y="10514"/>
                      <a:pt x="1061" y="10609"/>
                    </a:cubicBezTo>
                    <a:lnTo>
                      <a:pt x="1061" y="11026"/>
                    </a:lnTo>
                    <a:cubicBezTo>
                      <a:pt x="1061" y="11121"/>
                      <a:pt x="1132" y="11192"/>
                      <a:pt x="1215" y="11192"/>
                    </a:cubicBezTo>
                    <a:cubicBezTo>
                      <a:pt x="1311" y="11192"/>
                      <a:pt x="1382" y="11121"/>
                      <a:pt x="1382" y="11026"/>
                    </a:cubicBezTo>
                    <a:lnTo>
                      <a:pt x="1382" y="9668"/>
                    </a:lnTo>
                    <a:cubicBezTo>
                      <a:pt x="1382" y="9514"/>
                      <a:pt x="1430" y="9359"/>
                      <a:pt x="1501" y="9228"/>
                    </a:cubicBezTo>
                    <a:lnTo>
                      <a:pt x="2275" y="9895"/>
                    </a:lnTo>
                    <a:cubicBezTo>
                      <a:pt x="2394" y="10002"/>
                      <a:pt x="2465" y="10145"/>
                      <a:pt x="2465" y="10299"/>
                    </a:cubicBezTo>
                    <a:lnTo>
                      <a:pt x="2465" y="11026"/>
                    </a:lnTo>
                    <a:cubicBezTo>
                      <a:pt x="2465" y="11121"/>
                      <a:pt x="2549" y="11192"/>
                      <a:pt x="2632" y="11192"/>
                    </a:cubicBezTo>
                    <a:cubicBezTo>
                      <a:pt x="2716" y="11192"/>
                      <a:pt x="2799" y="11121"/>
                      <a:pt x="2799" y="11026"/>
                    </a:cubicBezTo>
                    <a:lnTo>
                      <a:pt x="2799" y="10299"/>
                    </a:lnTo>
                    <a:cubicBezTo>
                      <a:pt x="2799" y="10049"/>
                      <a:pt x="2692" y="9811"/>
                      <a:pt x="2501" y="9645"/>
                    </a:cubicBezTo>
                    <a:lnTo>
                      <a:pt x="1727" y="8978"/>
                    </a:lnTo>
                    <a:cubicBezTo>
                      <a:pt x="1799" y="8918"/>
                      <a:pt x="1882" y="8871"/>
                      <a:pt x="1977" y="8823"/>
                    </a:cubicBezTo>
                    <a:lnTo>
                      <a:pt x="3013" y="8454"/>
                    </a:lnTo>
                    <a:cubicBezTo>
                      <a:pt x="3728" y="9371"/>
                      <a:pt x="4466" y="10002"/>
                      <a:pt x="5192" y="10299"/>
                    </a:cubicBezTo>
                    <a:cubicBezTo>
                      <a:pt x="5204" y="10311"/>
                      <a:pt x="5240" y="10311"/>
                      <a:pt x="5252" y="10311"/>
                    </a:cubicBezTo>
                    <a:cubicBezTo>
                      <a:pt x="5263" y="10311"/>
                      <a:pt x="5299" y="10311"/>
                      <a:pt x="5311" y="10299"/>
                    </a:cubicBezTo>
                    <a:cubicBezTo>
                      <a:pt x="5764" y="10121"/>
                      <a:pt x="6216" y="9811"/>
                      <a:pt x="6668" y="9395"/>
                    </a:cubicBezTo>
                    <a:cubicBezTo>
                      <a:pt x="6728" y="9335"/>
                      <a:pt x="6740" y="9228"/>
                      <a:pt x="6668" y="9156"/>
                    </a:cubicBezTo>
                    <a:cubicBezTo>
                      <a:pt x="6636" y="9124"/>
                      <a:pt x="6590" y="9102"/>
                      <a:pt x="6543" y="9102"/>
                    </a:cubicBezTo>
                    <a:cubicBezTo>
                      <a:pt x="6503" y="9102"/>
                      <a:pt x="6463" y="9118"/>
                      <a:pt x="6430" y="9156"/>
                    </a:cubicBezTo>
                    <a:cubicBezTo>
                      <a:pt x="6025" y="9525"/>
                      <a:pt x="5644" y="9811"/>
                      <a:pt x="5252" y="9966"/>
                    </a:cubicBezTo>
                    <a:cubicBezTo>
                      <a:pt x="4478" y="9633"/>
                      <a:pt x="3811" y="8930"/>
                      <a:pt x="3347" y="8347"/>
                    </a:cubicBezTo>
                    <a:lnTo>
                      <a:pt x="3799" y="8204"/>
                    </a:lnTo>
                    <a:cubicBezTo>
                      <a:pt x="4132" y="8085"/>
                      <a:pt x="4370" y="7751"/>
                      <a:pt x="4370" y="7382"/>
                    </a:cubicBezTo>
                    <a:lnTo>
                      <a:pt x="4370" y="6811"/>
                    </a:lnTo>
                    <a:cubicBezTo>
                      <a:pt x="4656" y="6918"/>
                      <a:pt x="4954" y="6978"/>
                      <a:pt x="5263" y="6978"/>
                    </a:cubicBezTo>
                    <a:cubicBezTo>
                      <a:pt x="5585" y="6978"/>
                      <a:pt x="5883" y="6918"/>
                      <a:pt x="6156" y="6811"/>
                    </a:cubicBezTo>
                    <a:lnTo>
                      <a:pt x="6156" y="7382"/>
                    </a:lnTo>
                    <a:cubicBezTo>
                      <a:pt x="6156" y="7751"/>
                      <a:pt x="6395" y="8085"/>
                      <a:pt x="6740" y="8204"/>
                    </a:cubicBezTo>
                    <a:lnTo>
                      <a:pt x="7192" y="8347"/>
                    </a:lnTo>
                    <a:cubicBezTo>
                      <a:pt x="7097" y="8466"/>
                      <a:pt x="7014" y="8573"/>
                      <a:pt x="6907" y="8692"/>
                    </a:cubicBezTo>
                    <a:cubicBezTo>
                      <a:pt x="6847" y="8763"/>
                      <a:pt x="6847" y="8871"/>
                      <a:pt x="6918" y="8930"/>
                    </a:cubicBezTo>
                    <a:cubicBezTo>
                      <a:pt x="6954" y="8954"/>
                      <a:pt x="6990" y="8978"/>
                      <a:pt x="7026" y="8978"/>
                    </a:cubicBezTo>
                    <a:cubicBezTo>
                      <a:pt x="7073" y="8978"/>
                      <a:pt x="7109" y="8954"/>
                      <a:pt x="7145" y="8918"/>
                    </a:cubicBezTo>
                    <a:cubicBezTo>
                      <a:pt x="7264" y="8787"/>
                      <a:pt x="7383" y="8633"/>
                      <a:pt x="7502" y="8490"/>
                    </a:cubicBezTo>
                    <a:lnTo>
                      <a:pt x="8538" y="8859"/>
                    </a:lnTo>
                    <a:cubicBezTo>
                      <a:pt x="8645" y="8883"/>
                      <a:pt x="8740" y="8942"/>
                      <a:pt x="8812" y="9002"/>
                    </a:cubicBezTo>
                    <a:lnTo>
                      <a:pt x="8038" y="9656"/>
                    </a:lnTo>
                    <a:cubicBezTo>
                      <a:pt x="7847" y="9823"/>
                      <a:pt x="7740" y="10061"/>
                      <a:pt x="7740" y="10311"/>
                    </a:cubicBezTo>
                    <a:lnTo>
                      <a:pt x="7740" y="11038"/>
                    </a:lnTo>
                    <a:cubicBezTo>
                      <a:pt x="7740" y="11133"/>
                      <a:pt x="7811" y="11204"/>
                      <a:pt x="7895" y="11204"/>
                    </a:cubicBezTo>
                    <a:cubicBezTo>
                      <a:pt x="7990" y="11204"/>
                      <a:pt x="8061" y="11133"/>
                      <a:pt x="8061" y="11038"/>
                    </a:cubicBezTo>
                    <a:lnTo>
                      <a:pt x="8061" y="10311"/>
                    </a:lnTo>
                    <a:cubicBezTo>
                      <a:pt x="8061" y="10145"/>
                      <a:pt x="8133" y="10002"/>
                      <a:pt x="8252" y="9918"/>
                    </a:cubicBezTo>
                    <a:lnTo>
                      <a:pt x="9014" y="9264"/>
                    </a:lnTo>
                    <a:cubicBezTo>
                      <a:pt x="9085" y="9395"/>
                      <a:pt x="9133" y="9537"/>
                      <a:pt x="9133" y="9692"/>
                    </a:cubicBezTo>
                    <a:lnTo>
                      <a:pt x="9133" y="11049"/>
                    </a:lnTo>
                    <a:cubicBezTo>
                      <a:pt x="9133" y="11133"/>
                      <a:pt x="9204" y="11204"/>
                      <a:pt x="9300" y="11204"/>
                    </a:cubicBezTo>
                    <a:cubicBezTo>
                      <a:pt x="9383" y="11204"/>
                      <a:pt x="9466" y="11133"/>
                      <a:pt x="9466" y="11049"/>
                    </a:cubicBezTo>
                    <a:lnTo>
                      <a:pt x="9466" y="10633"/>
                    </a:lnTo>
                    <a:cubicBezTo>
                      <a:pt x="9681" y="10514"/>
                      <a:pt x="10193" y="10216"/>
                      <a:pt x="10359" y="9704"/>
                    </a:cubicBezTo>
                    <a:cubicBezTo>
                      <a:pt x="10490" y="9240"/>
                      <a:pt x="10359" y="8930"/>
                      <a:pt x="10228" y="8585"/>
                    </a:cubicBezTo>
                    <a:cubicBezTo>
                      <a:pt x="10085" y="8287"/>
                      <a:pt x="9955" y="7966"/>
                      <a:pt x="9955" y="7430"/>
                    </a:cubicBezTo>
                    <a:cubicBezTo>
                      <a:pt x="9966" y="6716"/>
                      <a:pt x="9812" y="6382"/>
                      <a:pt x="9657" y="6073"/>
                    </a:cubicBezTo>
                    <a:cubicBezTo>
                      <a:pt x="9585" y="5918"/>
                      <a:pt x="9526" y="5787"/>
                      <a:pt x="9466" y="5608"/>
                    </a:cubicBezTo>
                    <a:cubicBezTo>
                      <a:pt x="9395" y="5346"/>
                      <a:pt x="9395" y="5120"/>
                      <a:pt x="9395" y="4882"/>
                    </a:cubicBezTo>
                    <a:cubicBezTo>
                      <a:pt x="9395" y="4596"/>
                      <a:pt x="9395" y="4311"/>
                      <a:pt x="9276" y="3941"/>
                    </a:cubicBezTo>
                    <a:cubicBezTo>
                      <a:pt x="9193" y="3680"/>
                      <a:pt x="9097" y="3513"/>
                      <a:pt x="8990" y="3334"/>
                    </a:cubicBezTo>
                    <a:cubicBezTo>
                      <a:pt x="8835" y="3096"/>
                      <a:pt x="8704" y="2870"/>
                      <a:pt x="8645" y="2382"/>
                    </a:cubicBezTo>
                    <a:cubicBezTo>
                      <a:pt x="8538" y="1489"/>
                      <a:pt x="7978" y="917"/>
                      <a:pt x="7526" y="596"/>
                    </a:cubicBezTo>
                    <a:cubicBezTo>
                      <a:pt x="7026" y="239"/>
                      <a:pt x="6395" y="0"/>
                      <a:pt x="5918" y="0"/>
                    </a:cubicBezTo>
                    <a:cubicBezTo>
                      <a:pt x="5704" y="0"/>
                      <a:pt x="5502" y="48"/>
                      <a:pt x="5359" y="143"/>
                    </a:cubicBezTo>
                    <a:cubicBezTo>
                      <a:pt x="5329" y="167"/>
                      <a:pt x="5290" y="179"/>
                      <a:pt x="5252" y="179"/>
                    </a:cubicBezTo>
                    <a:cubicBezTo>
                      <a:pt x="5213" y="179"/>
                      <a:pt x="5174" y="167"/>
                      <a:pt x="5144" y="143"/>
                    </a:cubicBezTo>
                    <a:cubicBezTo>
                      <a:pt x="5002" y="48"/>
                      <a:pt x="4811" y="0"/>
                      <a:pt x="4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11653;p60">
              <a:extLst>
                <a:ext uri="{FF2B5EF4-FFF2-40B4-BE49-F238E27FC236}">
                  <a16:creationId xmlns:a16="http://schemas.microsoft.com/office/drawing/2014/main" id="{EC08AE10-803D-477B-83BF-A2905292A178}"/>
                </a:ext>
              </a:extLst>
            </p:cNvPr>
            <p:cNvGrpSpPr/>
            <p:nvPr/>
          </p:nvGrpSpPr>
          <p:grpSpPr>
            <a:xfrm>
              <a:off x="6306743" y="2571747"/>
              <a:ext cx="530206" cy="676406"/>
              <a:chOff x="7575787" y="3329955"/>
              <a:chExt cx="295384" cy="376834"/>
            </a:xfrm>
            <a:solidFill>
              <a:schemeClr val="tx2"/>
            </a:solidFill>
          </p:grpSpPr>
          <p:sp>
            <p:nvSpPr>
              <p:cNvPr id="28" name="Google Shape;11654;p60">
                <a:extLst>
                  <a:ext uri="{FF2B5EF4-FFF2-40B4-BE49-F238E27FC236}">
                    <a16:creationId xmlns:a16="http://schemas.microsoft.com/office/drawing/2014/main" id="{DDBF3750-7D49-4F0B-9474-1CE3CEF44B71}"/>
                  </a:ext>
                </a:extLst>
              </p:cNvPr>
              <p:cNvSpPr/>
              <p:nvPr/>
            </p:nvSpPr>
            <p:spPr>
              <a:xfrm>
                <a:off x="7682549" y="3453666"/>
                <a:ext cx="11341" cy="17392"/>
              </a:xfrm>
              <a:custGeom>
                <a:avLst/>
                <a:gdLst/>
                <a:ahLst/>
                <a:cxnLst/>
                <a:rect l="l" t="t" r="r" b="b"/>
                <a:pathLst>
                  <a:path w="358" h="549" extrusionOk="0">
                    <a:moveTo>
                      <a:pt x="179" y="1"/>
                    </a:moveTo>
                    <a:cubicBezTo>
                      <a:pt x="83" y="1"/>
                      <a:pt x="0" y="72"/>
                      <a:pt x="0" y="179"/>
                    </a:cubicBezTo>
                    <a:lnTo>
                      <a:pt x="0" y="370"/>
                    </a:lnTo>
                    <a:cubicBezTo>
                      <a:pt x="0" y="465"/>
                      <a:pt x="72" y="549"/>
                      <a:pt x="179" y="549"/>
                    </a:cubicBezTo>
                    <a:cubicBezTo>
                      <a:pt x="274" y="549"/>
                      <a:pt x="357" y="477"/>
                      <a:pt x="357" y="370"/>
                    </a:cubicBezTo>
                    <a:lnTo>
                      <a:pt x="357" y="179"/>
                    </a:lnTo>
                    <a:cubicBezTo>
                      <a:pt x="357" y="72"/>
                      <a:pt x="262" y="1"/>
                      <a:pt x="17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1655;p60">
                <a:extLst>
                  <a:ext uri="{FF2B5EF4-FFF2-40B4-BE49-F238E27FC236}">
                    <a16:creationId xmlns:a16="http://schemas.microsoft.com/office/drawing/2014/main" id="{74585697-5EA8-4313-8463-2CEAA1EFFC3A}"/>
                  </a:ext>
                </a:extLst>
              </p:cNvPr>
              <p:cNvSpPr/>
              <p:nvPr/>
            </p:nvSpPr>
            <p:spPr>
              <a:xfrm>
                <a:off x="7753068" y="3453666"/>
                <a:ext cx="11341" cy="17392"/>
              </a:xfrm>
              <a:custGeom>
                <a:avLst/>
                <a:gdLst/>
                <a:ahLst/>
                <a:cxnLst/>
                <a:rect l="l" t="t" r="r" b="b"/>
                <a:pathLst>
                  <a:path w="358" h="549" extrusionOk="0">
                    <a:moveTo>
                      <a:pt x="179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70"/>
                    </a:lnTo>
                    <a:cubicBezTo>
                      <a:pt x="1" y="465"/>
                      <a:pt x="72" y="549"/>
                      <a:pt x="179" y="549"/>
                    </a:cubicBezTo>
                    <a:cubicBezTo>
                      <a:pt x="286" y="549"/>
                      <a:pt x="358" y="477"/>
                      <a:pt x="358" y="370"/>
                    </a:cubicBezTo>
                    <a:lnTo>
                      <a:pt x="358" y="179"/>
                    </a:lnTo>
                    <a:cubicBezTo>
                      <a:pt x="358" y="72"/>
                      <a:pt x="274" y="1"/>
                      <a:pt x="17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1656;p60">
                <a:extLst>
                  <a:ext uri="{FF2B5EF4-FFF2-40B4-BE49-F238E27FC236}">
                    <a16:creationId xmlns:a16="http://schemas.microsoft.com/office/drawing/2014/main" id="{FDE99D32-9B20-4530-9A70-D09804480D4B}"/>
                  </a:ext>
                </a:extLst>
              </p:cNvPr>
              <p:cNvSpPr/>
              <p:nvPr/>
            </p:nvSpPr>
            <p:spPr>
              <a:xfrm>
                <a:off x="7699149" y="3494691"/>
                <a:ext cx="47932" cy="17487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552" extrusionOk="0">
                    <a:moveTo>
                      <a:pt x="1328" y="1"/>
                    </a:moveTo>
                    <a:cubicBezTo>
                      <a:pt x="1283" y="1"/>
                      <a:pt x="1238" y="21"/>
                      <a:pt x="1203" y="63"/>
                    </a:cubicBezTo>
                    <a:cubicBezTo>
                      <a:pt x="1131" y="123"/>
                      <a:pt x="976" y="194"/>
                      <a:pt x="762" y="194"/>
                    </a:cubicBezTo>
                    <a:cubicBezTo>
                      <a:pt x="536" y="194"/>
                      <a:pt x="393" y="123"/>
                      <a:pt x="333" y="63"/>
                    </a:cubicBezTo>
                    <a:cubicBezTo>
                      <a:pt x="301" y="25"/>
                      <a:pt x="260" y="9"/>
                      <a:pt x="219" y="9"/>
                    </a:cubicBezTo>
                    <a:cubicBezTo>
                      <a:pt x="171" y="9"/>
                      <a:pt x="122" y="31"/>
                      <a:pt x="83" y="63"/>
                    </a:cubicBezTo>
                    <a:cubicBezTo>
                      <a:pt x="0" y="135"/>
                      <a:pt x="24" y="242"/>
                      <a:pt x="83" y="313"/>
                    </a:cubicBezTo>
                    <a:cubicBezTo>
                      <a:pt x="226" y="456"/>
                      <a:pt x="476" y="551"/>
                      <a:pt x="762" y="551"/>
                    </a:cubicBezTo>
                    <a:cubicBezTo>
                      <a:pt x="1048" y="551"/>
                      <a:pt x="1298" y="456"/>
                      <a:pt x="1453" y="313"/>
                    </a:cubicBezTo>
                    <a:cubicBezTo>
                      <a:pt x="1512" y="242"/>
                      <a:pt x="1512" y="123"/>
                      <a:pt x="1453" y="63"/>
                    </a:cubicBezTo>
                    <a:cubicBezTo>
                      <a:pt x="1417" y="21"/>
                      <a:pt x="1372" y="1"/>
                      <a:pt x="132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1657;p60">
                <a:extLst>
                  <a:ext uri="{FF2B5EF4-FFF2-40B4-BE49-F238E27FC236}">
                    <a16:creationId xmlns:a16="http://schemas.microsoft.com/office/drawing/2014/main" id="{8A98DD8C-9EA3-4620-A1CF-EDE612478C18}"/>
                  </a:ext>
                </a:extLst>
              </p:cNvPr>
              <p:cNvSpPr/>
              <p:nvPr/>
            </p:nvSpPr>
            <p:spPr>
              <a:xfrm>
                <a:off x="7575787" y="3329955"/>
                <a:ext cx="295384" cy="376834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1895" extrusionOk="0">
                    <a:moveTo>
                      <a:pt x="4656" y="334"/>
                    </a:moveTo>
                    <a:cubicBezTo>
                      <a:pt x="5835" y="334"/>
                      <a:pt x="6859" y="929"/>
                      <a:pt x="7454" y="1834"/>
                    </a:cubicBezTo>
                    <a:lnTo>
                      <a:pt x="7335" y="3156"/>
                    </a:lnTo>
                    <a:cubicBezTo>
                      <a:pt x="6049" y="2025"/>
                      <a:pt x="4454" y="1882"/>
                      <a:pt x="4394" y="1858"/>
                    </a:cubicBezTo>
                    <a:cubicBezTo>
                      <a:pt x="4335" y="1858"/>
                      <a:pt x="4275" y="1882"/>
                      <a:pt x="4239" y="1941"/>
                    </a:cubicBezTo>
                    <a:cubicBezTo>
                      <a:pt x="4215" y="2001"/>
                      <a:pt x="4204" y="2060"/>
                      <a:pt x="4227" y="2108"/>
                    </a:cubicBezTo>
                    <a:lnTo>
                      <a:pt x="4406" y="2549"/>
                    </a:lnTo>
                    <a:cubicBezTo>
                      <a:pt x="3394" y="2406"/>
                      <a:pt x="2453" y="2060"/>
                      <a:pt x="1894" y="1810"/>
                    </a:cubicBezTo>
                    <a:cubicBezTo>
                      <a:pt x="2477" y="929"/>
                      <a:pt x="3501" y="334"/>
                      <a:pt x="4656" y="334"/>
                    </a:cubicBezTo>
                    <a:close/>
                    <a:moveTo>
                      <a:pt x="6882" y="3251"/>
                    </a:moveTo>
                    <a:cubicBezTo>
                      <a:pt x="7025" y="3358"/>
                      <a:pt x="7156" y="3477"/>
                      <a:pt x="7299" y="3608"/>
                    </a:cubicBezTo>
                    <a:lnTo>
                      <a:pt x="7275" y="3715"/>
                    </a:lnTo>
                    <a:lnTo>
                      <a:pt x="7073" y="3715"/>
                    </a:lnTo>
                    <a:cubicBezTo>
                      <a:pt x="6966" y="3715"/>
                      <a:pt x="6882" y="3620"/>
                      <a:pt x="6882" y="3513"/>
                    </a:cubicBezTo>
                    <a:lnTo>
                      <a:pt x="6882" y="3251"/>
                    </a:lnTo>
                    <a:close/>
                    <a:moveTo>
                      <a:pt x="2037" y="2251"/>
                    </a:moveTo>
                    <a:cubicBezTo>
                      <a:pt x="2691" y="2513"/>
                      <a:pt x="3644" y="2834"/>
                      <a:pt x="4644" y="2918"/>
                    </a:cubicBezTo>
                    <a:cubicBezTo>
                      <a:pt x="4704" y="2918"/>
                      <a:pt x="4763" y="2906"/>
                      <a:pt x="4811" y="2846"/>
                    </a:cubicBezTo>
                    <a:cubicBezTo>
                      <a:pt x="4835" y="2799"/>
                      <a:pt x="4858" y="2727"/>
                      <a:pt x="4823" y="2679"/>
                    </a:cubicBezTo>
                    <a:lnTo>
                      <a:pt x="4644" y="2251"/>
                    </a:lnTo>
                    <a:lnTo>
                      <a:pt x="4644" y="2251"/>
                    </a:lnTo>
                    <a:cubicBezTo>
                      <a:pt x="5049" y="2322"/>
                      <a:pt x="5787" y="2513"/>
                      <a:pt x="6537" y="2977"/>
                    </a:cubicBezTo>
                    <a:lnTo>
                      <a:pt x="6537" y="3489"/>
                    </a:lnTo>
                    <a:cubicBezTo>
                      <a:pt x="6537" y="3787"/>
                      <a:pt x="6775" y="4037"/>
                      <a:pt x="7085" y="4037"/>
                    </a:cubicBezTo>
                    <a:lnTo>
                      <a:pt x="7371" y="4037"/>
                    </a:lnTo>
                    <a:cubicBezTo>
                      <a:pt x="7454" y="4037"/>
                      <a:pt x="7537" y="4061"/>
                      <a:pt x="7597" y="4120"/>
                    </a:cubicBezTo>
                    <a:cubicBezTo>
                      <a:pt x="7656" y="4180"/>
                      <a:pt x="7680" y="4275"/>
                      <a:pt x="7668" y="4346"/>
                    </a:cubicBezTo>
                    <a:cubicBezTo>
                      <a:pt x="7656" y="4501"/>
                      <a:pt x="7514" y="4620"/>
                      <a:pt x="7359" y="4620"/>
                    </a:cubicBezTo>
                    <a:lnTo>
                      <a:pt x="7275" y="4620"/>
                    </a:lnTo>
                    <a:lnTo>
                      <a:pt x="7275" y="4596"/>
                    </a:lnTo>
                    <a:cubicBezTo>
                      <a:pt x="7275" y="4513"/>
                      <a:pt x="7204" y="4418"/>
                      <a:pt x="7097" y="4418"/>
                    </a:cubicBezTo>
                    <a:cubicBezTo>
                      <a:pt x="7013" y="4418"/>
                      <a:pt x="6918" y="4501"/>
                      <a:pt x="6918" y="4596"/>
                    </a:cubicBezTo>
                    <a:cubicBezTo>
                      <a:pt x="6918" y="5835"/>
                      <a:pt x="5906" y="6847"/>
                      <a:pt x="4680" y="6847"/>
                    </a:cubicBezTo>
                    <a:cubicBezTo>
                      <a:pt x="3442" y="6847"/>
                      <a:pt x="2430" y="5835"/>
                      <a:pt x="2430" y="4596"/>
                    </a:cubicBezTo>
                    <a:cubicBezTo>
                      <a:pt x="2430" y="4513"/>
                      <a:pt x="2358" y="4418"/>
                      <a:pt x="2251" y="4418"/>
                    </a:cubicBezTo>
                    <a:cubicBezTo>
                      <a:pt x="2156" y="4418"/>
                      <a:pt x="2072" y="4501"/>
                      <a:pt x="2072" y="4596"/>
                    </a:cubicBezTo>
                    <a:lnTo>
                      <a:pt x="2072" y="4620"/>
                    </a:lnTo>
                    <a:lnTo>
                      <a:pt x="1965" y="4620"/>
                    </a:lnTo>
                    <a:cubicBezTo>
                      <a:pt x="1882" y="4620"/>
                      <a:pt x="1799" y="4584"/>
                      <a:pt x="1739" y="4525"/>
                    </a:cubicBezTo>
                    <a:cubicBezTo>
                      <a:pt x="1679" y="4465"/>
                      <a:pt x="1656" y="4382"/>
                      <a:pt x="1668" y="4299"/>
                    </a:cubicBezTo>
                    <a:cubicBezTo>
                      <a:pt x="1679" y="4168"/>
                      <a:pt x="1822" y="4049"/>
                      <a:pt x="1977" y="4049"/>
                    </a:cubicBezTo>
                    <a:lnTo>
                      <a:pt x="2239" y="4049"/>
                    </a:lnTo>
                    <a:cubicBezTo>
                      <a:pt x="2537" y="4049"/>
                      <a:pt x="2787" y="3811"/>
                      <a:pt x="2787" y="3501"/>
                    </a:cubicBezTo>
                    <a:lnTo>
                      <a:pt x="2787" y="3072"/>
                    </a:lnTo>
                    <a:cubicBezTo>
                      <a:pt x="2787" y="2977"/>
                      <a:pt x="2715" y="2894"/>
                      <a:pt x="2608" y="2894"/>
                    </a:cubicBezTo>
                    <a:cubicBezTo>
                      <a:pt x="2513" y="2894"/>
                      <a:pt x="2430" y="2965"/>
                      <a:pt x="2430" y="3072"/>
                    </a:cubicBezTo>
                    <a:lnTo>
                      <a:pt x="2430" y="3501"/>
                    </a:lnTo>
                    <a:cubicBezTo>
                      <a:pt x="2430" y="3608"/>
                      <a:pt x="2334" y="3692"/>
                      <a:pt x="2239" y="3692"/>
                    </a:cubicBezTo>
                    <a:lnTo>
                      <a:pt x="2037" y="3692"/>
                    </a:lnTo>
                    <a:lnTo>
                      <a:pt x="2037" y="2251"/>
                    </a:lnTo>
                    <a:close/>
                    <a:moveTo>
                      <a:pt x="1703" y="2120"/>
                    </a:moveTo>
                    <a:lnTo>
                      <a:pt x="1703" y="3763"/>
                    </a:lnTo>
                    <a:cubicBezTo>
                      <a:pt x="1501" y="3858"/>
                      <a:pt x="1358" y="4049"/>
                      <a:pt x="1322" y="4275"/>
                    </a:cubicBezTo>
                    <a:cubicBezTo>
                      <a:pt x="1310" y="4454"/>
                      <a:pt x="1370" y="4632"/>
                      <a:pt x="1489" y="4763"/>
                    </a:cubicBezTo>
                    <a:cubicBezTo>
                      <a:pt x="1608" y="4894"/>
                      <a:pt x="1787" y="4977"/>
                      <a:pt x="1965" y="4977"/>
                    </a:cubicBezTo>
                    <a:lnTo>
                      <a:pt x="2096" y="4977"/>
                    </a:lnTo>
                    <a:cubicBezTo>
                      <a:pt x="2203" y="5704"/>
                      <a:pt x="2608" y="6347"/>
                      <a:pt x="3192" y="6740"/>
                    </a:cubicBezTo>
                    <a:lnTo>
                      <a:pt x="3192" y="7561"/>
                    </a:lnTo>
                    <a:cubicBezTo>
                      <a:pt x="3192" y="7644"/>
                      <a:pt x="3168" y="7716"/>
                      <a:pt x="3120" y="7763"/>
                    </a:cubicBezTo>
                    <a:lnTo>
                      <a:pt x="2822" y="7502"/>
                    </a:lnTo>
                    <a:cubicBezTo>
                      <a:pt x="1858" y="6680"/>
                      <a:pt x="1298" y="5489"/>
                      <a:pt x="1298" y="4215"/>
                    </a:cubicBezTo>
                    <a:lnTo>
                      <a:pt x="1298" y="3692"/>
                    </a:lnTo>
                    <a:cubicBezTo>
                      <a:pt x="1298" y="3132"/>
                      <a:pt x="1441" y="2596"/>
                      <a:pt x="1703" y="2120"/>
                    </a:cubicBezTo>
                    <a:close/>
                    <a:moveTo>
                      <a:pt x="7752" y="2406"/>
                    </a:moveTo>
                    <a:cubicBezTo>
                      <a:pt x="7918" y="2799"/>
                      <a:pt x="8025" y="3239"/>
                      <a:pt x="8025" y="3692"/>
                    </a:cubicBezTo>
                    <a:lnTo>
                      <a:pt x="8025" y="4215"/>
                    </a:lnTo>
                    <a:cubicBezTo>
                      <a:pt x="8025" y="5477"/>
                      <a:pt x="7478" y="6692"/>
                      <a:pt x="6490" y="7502"/>
                    </a:cubicBezTo>
                    <a:lnTo>
                      <a:pt x="6192" y="7763"/>
                    </a:lnTo>
                    <a:cubicBezTo>
                      <a:pt x="6168" y="7704"/>
                      <a:pt x="6132" y="7621"/>
                      <a:pt x="6132" y="7561"/>
                    </a:cubicBezTo>
                    <a:lnTo>
                      <a:pt x="6132" y="7430"/>
                    </a:lnTo>
                    <a:cubicBezTo>
                      <a:pt x="6132" y="7347"/>
                      <a:pt x="6061" y="7251"/>
                      <a:pt x="5954" y="7251"/>
                    </a:cubicBezTo>
                    <a:cubicBezTo>
                      <a:pt x="5870" y="7251"/>
                      <a:pt x="5775" y="7323"/>
                      <a:pt x="5775" y="7430"/>
                    </a:cubicBezTo>
                    <a:lnTo>
                      <a:pt x="5775" y="7561"/>
                    </a:lnTo>
                    <a:cubicBezTo>
                      <a:pt x="5775" y="7716"/>
                      <a:pt x="5823" y="7859"/>
                      <a:pt x="5906" y="8002"/>
                    </a:cubicBezTo>
                    <a:lnTo>
                      <a:pt x="4644" y="9073"/>
                    </a:lnTo>
                    <a:lnTo>
                      <a:pt x="3382" y="8002"/>
                    </a:lnTo>
                    <a:cubicBezTo>
                      <a:pt x="3465" y="7883"/>
                      <a:pt x="3513" y="7728"/>
                      <a:pt x="3513" y="7561"/>
                    </a:cubicBezTo>
                    <a:lnTo>
                      <a:pt x="3513" y="6966"/>
                    </a:lnTo>
                    <a:cubicBezTo>
                      <a:pt x="3858" y="7132"/>
                      <a:pt x="4239" y="7228"/>
                      <a:pt x="4644" y="7228"/>
                    </a:cubicBezTo>
                    <a:cubicBezTo>
                      <a:pt x="5954" y="7228"/>
                      <a:pt x="7037" y="6251"/>
                      <a:pt x="7216" y="4989"/>
                    </a:cubicBezTo>
                    <a:lnTo>
                      <a:pt x="7323" y="4989"/>
                    </a:lnTo>
                    <a:cubicBezTo>
                      <a:pt x="7668" y="4989"/>
                      <a:pt x="7954" y="4739"/>
                      <a:pt x="7990" y="4406"/>
                    </a:cubicBezTo>
                    <a:cubicBezTo>
                      <a:pt x="8002" y="4227"/>
                      <a:pt x="7954" y="4049"/>
                      <a:pt x="7835" y="3918"/>
                    </a:cubicBezTo>
                    <a:cubicBezTo>
                      <a:pt x="7775" y="3858"/>
                      <a:pt x="7716" y="3811"/>
                      <a:pt x="7633" y="3775"/>
                    </a:cubicBezTo>
                    <a:lnTo>
                      <a:pt x="7752" y="2406"/>
                    </a:lnTo>
                    <a:close/>
                    <a:moveTo>
                      <a:pt x="4656" y="9454"/>
                    </a:moveTo>
                    <a:cubicBezTo>
                      <a:pt x="4763" y="9454"/>
                      <a:pt x="4858" y="9549"/>
                      <a:pt x="4858" y="9645"/>
                    </a:cubicBezTo>
                    <a:lnTo>
                      <a:pt x="4858" y="10026"/>
                    </a:lnTo>
                    <a:cubicBezTo>
                      <a:pt x="4858" y="10121"/>
                      <a:pt x="4763" y="10216"/>
                      <a:pt x="4656" y="10216"/>
                    </a:cubicBezTo>
                    <a:cubicBezTo>
                      <a:pt x="4561" y="10216"/>
                      <a:pt x="4466" y="10121"/>
                      <a:pt x="4466" y="10026"/>
                    </a:cubicBezTo>
                    <a:lnTo>
                      <a:pt x="4466" y="9645"/>
                    </a:lnTo>
                    <a:cubicBezTo>
                      <a:pt x="4466" y="9549"/>
                      <a:pt x="4561" y="9454"/>
                      <a:pt x="4656" y="9454"/>
                    </a:cubicBezTo>
                    <a:close/>
                    <a:moveTo>
                      <a:pt x="4644" y="1"/>
                    </a:moveTo>
                    <a:cubicBezTo>
                      <a:pt x="2608" y="1"/>
                      <a:pt x="941" y="1667"/>
                      <a:pt x="941" y="3715"/>
                    </a:cubicBezTo>
                    <a:lnTo>
                      <a:pt x="941" y="4227"/>
                    </a:lnTo>
                    <a:cubicBezTo>
                      <a:pt x="941" y="5597"/>
                      <a:pt x="1537" y="6894"/>
                      <a:pt x="2596" y="7775"/>
                    </a:cubicBezTo>
                    <a:lnTo>
                      <a:pt x="2799" y="7954"/>
                    </a:lnTo>
                    <a:lnTo>
                      <a:pt x="929" y="8502"/>
                    </a:lnTo>
                    <a:cubicBezTo>
                      <a:pt x="370" y="8668"/>
                      <a:pt x="1" y="9168"/>
                      <a:pt x="1" y="9740"/>
                    </a:cubicBezTo>
                    <a:lnTo>
                      <a:pt x="1" y="11693"/>
                    </a:lnTo>
                    <a:cubicBezTo>
                      <a:pt x="1" y="11776"/>
                      <a:pt x="72" y="11871"/>
                      <a:pt x="179" y="11871"/>
                    </a:cubicBezTo>
                    <a:cubicBezTo>
                      <a:pt x="275" y="11871"/>
                      <a:pt x="358" y="11788"/>
                      <a:pt x="358" y="11693"/>
                    </a:cubicBezTo>
                    <a:lnTo>
                      <a:pt x="358" y="9740"/>
                    </a:lnTo>
                    <a:cubicBezTo>
                      <a:pt x="358" y="9609"/>
                      <a:pt x="394" y="9490"/>
                      <a:pt x="429" y="9383"/>
                    </a:cubicBezTo>
                    <a:lnTo>
                      <a:pt x="1489" y="10299"/>
                    </a:lnTo>
                    <a:cubicBezTo>
                      <a:pt x="1608" y="10407"/>
                      <a:pt x="1679" y="10573"/>
                      <a:pt x="1679" y="10740"/>
                    </a:cubicBezTo>
                    <a:lnTo>
                      <a:pt x="1679" y="11704"/>
                    </a:lnTo>
                    <a:cubicBezTo>
                      <a:pt x="1679" y="11788"/>
                      <a:pt x="1763" y="11883"/>
                      <a:pt x="1858" y="11883"/>
                    </a:cubicBezTo>
                    <a:cubicBezTo>
                      <a:pt x="1953" y="11883"/>
                      <a:pt x="2037" y="11812"/>
                      <a:pt x="2037" y="11704"/>
                    </a:cubicBezTo>
                    <a:lnTo>
                      <a:pt x="2037" y="10740"/>
                    </a:lnTo>
                    <a:cubicBezTo>
                      <a:pt x="2037" y="10466"/>
                      <a:pt x="1918" y="10216"/>
                      <a:pt x="1727" y="10049"/>
                    </a:cubicBezTo>
                    <a:lnTo>
                      <a:pt x="644" y="9097"/>
                    </a:lnTo>
                    <a:cubicBezTo>
                      <a:pt x="751" y="8978"/>
                      <a:pt x="894" y="8895"/>
                      <a:pt x="1048" y="8847"/>
                    </a:cubicBezTo>
                    <a:lnTo>
                      <a:pt x="3013" y="8264"/>
                    </a:lnTo>
                    <a:cubicBezTo>
                      <a:pt x="3049" y="8252"/>
                      <a:pt x="3084" y="8240"/>
                      <a:pt x="3132" y="8216"/>
                    </a:cubicBezTo>
                    <a:lnTo>
                      <a:pt x="4323" y="9228"/>
                    </a:lnTo>
                    <a:cubicBezTo>
                      <a:pt x="4180" y="9335"/>
                      <a:pt x="4108" y="9490"/>
                      <a:pt x="4108" y="9668"/>
                    </a:cubicBezTo>
                    <a:lnTo>
                      <a:pt x="4108" y="10038"/>
                    </a:lnTo>
                    <a:cubicBezTo>
                      <a:pt x="4108" y="10276"/>
                      <a:pt x="4263" y="10478"/>
                      <a:pt x="4477" y="10561"/>
                    </a:cubicBezTo>
                    <a:lnTo>
                      <a:pt x="4477" y="11716"/>
                    </a:lnTo>
                    <a:cubicBezTo>
                      <a:pt x="4477" y="11812"/>
                      <a:pt x="4561" y="11895"/>
                      <a:pt x="4656" y="11895"/>
                    </a:cubicBezTo>
                    <a:cubicBezTo>
                      <a:pt x="4751" y="11895"/>
                      <a:pt x="4835" y="11823"/>
                      <a:pt x="4835" y="11716"/>
                    </a:cubicBezTo>
                    <a:lnTo>
                      <a:pt x="4835" y="10561"/>
                    </a:lnTo>
                    <a:cubicBezTo>
                      <a:pt x="5061" y="10478"/>
                      <a:pt x="5216" y="10276"/>
                      <a:pt x="5216" y="10038"/>
                    </a:cubicBezTo>
                    <a:lnTo>
                      <a:pt x="5216" y="9668"/>
                    </a:lnTo>
                    <a:cubicBezTo>
                      <a:pt x="5216" y="9490"/>
                      <a:pt x="5132" y="9335"/>
                      <a:pt x="5001" y="9228"/>
                    </a:cubicBezTo>
                    <a:lnTo>
                      <a:pt x="6192" y="8216"/>
                    </a:lnTo>
                    <a:cubicBezTo>
                      <a:pt x="6240" y="8240"/>
                      <a:pt x="6263" y="8252"/>
                      <a:pt x="6311" y="8264"/>
                    </a:cubicBezTo>
                    <a:lnTo>
                      <a:pt x="8276" y="8847"/>
                    </a:lnTo>
                    <a:cubicBezTo>
                      <a:pt x="8442" y="8895"/>
                      <a:pt x="8573" y="8978"/>
                      <a:pt x="8680" y="9097"/>
                    </a:cubicBezTo>
                    <a:lnTo>
                      <a:pt x="7597" y="10049"/>
                    </a:lnTo>
                    <a:cubicBezTo>
                      <a:pt x="7394" y="10228"/>
                      <a:pt x="7275" y="10478"/>
                      <a:pt x="7275" y="10740"/>
                    </a:cubicBezTo>
                    <a:lnTo>
                      <a:pt x="7275" y="11704"/>
                    </a:lnTo>
                    <a:cubicBezTo>
                      <a:pt x="7275" y="11788"/>
                      <a:pt x="7359" y="11883"/>
                      <a:pt x="7454" y="11883"/>
                    </a:cubicBezTo>
                    <a:cubicBezTo>
                      <a:pt x="7549" y="11883"/>
                      <a:pt x="7633" y="11812"/>
                      <a:pt x="7633" y="11704"/>
                    </a:cubicBezTo>
                    <a:lnTo>
                      <a:pt x="7633" y="10740"/>
                    </a:lnTo>
                    <a:cubicBezTo>
                      <a:pt x="7633" y="10573"/>
                      <a:pt x="7716" y="10407"/>
                      <a:pt x="7835" y="10299"/>
                    </a:cubicBezTo>
                    <a:lnTo>
                      <a:pt x="8883" y="9383"/>
                    </a:lnTo>
                    <a:cubicBezTo>
                      <a:pt x="8930" y="9502"/>
                      <a:pt x="8966" y="9621"/>
                      <a:pt x="8966" y="9740"/>
                    </a:cubicBezTo>
                    <a:lnTo>
                      <a:pt x="8966" y="11693"/>
                    </a:lnTo>
                    <a:cubicBezTo>
                      <a:pt x="8966" y="11776"/>
                      <a:pt x="9038" y="11871"/>
                      <a:pt x="9145" y="11871"/>
                    </a:cubicBezTo>
                    <a:cubicBezTo>
                      <a:pt x="9228" y="11871"/>
                      <a:pt x="9323" y="11788"/>
                      <a:pt x="9323" y="11693"/>
                    </a:cubicBezTo>
                    <a:lnTo>
                      <a:pt x="9323" y="9740"/>
                    </a:lnTo>
                    <a:cubicBezTo>
                      <a:pt x="9299" y="9168"/>
                      <a:pt x="8918" y="8668"/>
                      <a:pt x="8371" y="8502"/>
                    </a:cubicBezTo>
                    <a:lnTo>
                      <a:pt x="6490" y="7954"/>
                    </a:lnTo>
                    <a:lnTo>
                      <a:pt x="6704" y="7775"/>
                    </a:lnTo>
                    <a:cubicBezTo>
                      <a:pt x="7752" y="6894"/>
                      <a:pt x="8347" y="5597"/>
                      <a:pt x="8347" y="4227"/>
                    </a:cubicBezTo>
                    <a:lnTo>
                      <a:pt x="8347" y="3715"/>
                    </a:lnTo>
                    <a:cubicBezTo>
                      <a:pt x="8347" y="1667"/>
                      <a:pt x="6680" y="1"/>
                      <a:pt x="46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1658;p60">
                <a:extLst>
                  <a:ext uri="{FF2B5EF4-FFF2-40B4-BE49-F238E27FC236}">
                    <a16:creationId xmlns:a16="http://schemas.microsoft.com/office/drawing/2014/main" id="{661DA08A-9F25-48C4-A322-74A8D317D390}"/>
                  </a:ext>
                </a:extLst>
              </p:cNvPr>
              <p:cNvSpPr/>
              <p:nvPr/>
            </p:nvSpPr>
            <p:spPr>
              <a:xfrm>
                <a:off x="7676118" y="3435576"/>
                <a:ext cx="23412" cy="11341"/>
              </a:xfrm>
              <a:custGeom>
                <a:avLst/>
                <a:gdLst/>
                <a:ahLst/>
                <a:cxnLst/>
                <a:rect l="l" t="t" r="r" b="b"/>
                <a:pathLst>
                  <a:path w="739" h="358" extrusionOk="0">
                    <a:moveTo>
                      <a:pt x="179" y="0"/>
                    </a:moveTo>
                    <a:cubicBezTo>
                      <a:pt x="96" y="0"/>
                      <a:pt x="1" y="84"/>
                      <a:pt x="1" y="179"/>
                    </a:cubicBezTo>
                    <a:cubicBezTo>
                      <a:pt x="1" y="274"/>
                      <a:pt x="84" y="358"/>
                      <a:pt x="179" y="358"/>
                    </a:cubicBezTo>
                    <a:lnTo>
                      <a:pt x="560" y="358"/>
                    </a:lnTo>
                    <a:cubicBezTo>
                      <a:pt x="644" y="358"/>
                      <a:pt x="739" y="286"/>
                      <a:pt x="739" y="179"/>
                    </a:cubicBezTo>
                    <a:cubicBezTo>
                      <a:pt x="739" y="84"/>
                      <a:pt x="656" y="0"/>
                      <a:pt x="56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1659;p60">
                <a:extLst>
                  <a:ext uri="{FF2B5EF4-FFF2-40B4-BE49-F238E27FC236}">
                    <a16:creationId xmlns:a16="http://schemas.microsoft.com/office/drawing/2014/main" id="{27F0E4B8-5F7D-44C2-9AFD-7C524FC2D7DE}"/>
                  </a:ext>
                </a:extLst>
              </p:cNvPr>
              <p:cNvSpPr/>
              <p:nvPr/>
            </p:nvSpPr>
            <p:spPr>
              <a:xfrm>
                <a:off x="7747049" y="3435576"/>
                <a:ext cx="23031" cy="11341"/>
              </a:xfrm>
              <a:custGeom>
                <a:avLst/>
                <a:gdLst/>
                <a:ahLst/>
                <a:cxnLst/>
                <a:rect l="l" t="t" r="r" b="b"/>
                <a:pathLst>
                  <a:path w="727" h="358" extrusionOk="0">
                    <a:moveTo>
                      <a:pt x="179" y="0"/>
                    </a:moveTo>
                    <a:cubicBezTo>
                      <a:pt x="83" y="0"/>
                      <a:pt x="0" y="84"/>
                      <a:pt x="0" y="179"/>
                    </a:cubicBezTo>
                    <a:cubicBezTo>
                      <a:pt x="0" y="274"/>
                      <a:pt x="72" y="358"/>
                      <a:pt x="179" y="358"/>
                    </a:cubicBezTo>
                    <a:lnTo>
                      <a:pt x="548" y="358"/>
                    </a:lnTo>
                    <a:cubicBezTo>
                      <a:pt x="643" y="358"/>
                      <a:pt x="726" y="286"/>
                      <a:pt x="726" y="179"/>
                    </a:cubicBezTo>
                    <a:cubicBezTo>
                      <a:pt x="726" y="84"/>
                      <a:pt x="655" y="0"/>
                      <a:pt x="5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1874;p60">
              <a:extLst>
                <a:ext uri="{FF2B5EF4-FFF2-40B4-BE49-F238E27FC236}">
                  <a16:creationId xmlns:a16="http://schemas.microsoft.com/office/drawing/2014/main" id="{4D7CA796-E29A-4757-BDB3-EB80B01C8A07}"/>
                </a:ext>
              </a:extLst>
            </p:cNvPr>
            <p:cNvGrpSpPr/>
            <p:nvPr/>
          </p:nvGrpSpPr>
          <p:grpSpPr>
            <a:xfrm>
              <a:off x="4082994" y="2630234"/>
              <a:ext cx="501718" cy="641263"/>
              <a:chOff x="4897750" y="2415639"/>
              <a:chExt cx="279513" cy="357255"/>
            </a:xfrm>
            <a:solidFill>
              <a:schemeClr val="tx2"/>
            </a:solidFill>
          </p:grpSpPr>
          <p:sp>
            <p:nvSpPr>
              <p:cNvPr id="20" name="Google Shape;11875;p60">
                <a:extLst>
                  <a:ext uri="{FF2B5EF4-FFF2-40B4-BE49-F238E27FC236}">
                    <a16:creationId xmlns:a16="http://schemas.microsoft.com/office/drawing/2014/main" id="{3B6EDB6E-102C-472D-A9BF-6A04A35677A7}"/>
                  </a:ext>
                </a:extLst>
              </p:cNvPr>
              <p:cNvSpPr/>
              <p:nvPr/>
            </p:nvSpPr>
            <p:spPr>
              <a:xfrm>
                <a:off x="4964119" y="2715522"/>
                <a:ext cx="10613" cy="5547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751" extrusionOk="0">
                    <a:moveTo>
                      <a:pt x="167" y="0"/>
                    </a:moveTo>
                    <a:cubicBezTo>
                      <a:pt x="84" y="0"/>
                      <a:pt x="1" y="84"/>
                      <a:pt x="1" y="167"/>
                    </a:cubicBezTo>
                    <a:lnTo>
                      <a:pt x="1" y="1584"/>
                    </a:lnTo>
                    <a:cubicBezTo>
                      <a:pt x="1" y="1679"/>
                      <a:pt x="84" y="1751"/>
                      <a:pt x="167" y="1751"/>
                    </a:cubicBezTo>
                    <a:cubicBezTo>
                      <a:pt x="263" y="1751"/>
                      <a:pt x="334" y="1679"/>
                      <a:pt x="334" y="1584"/>
                    </a:cubicBezTo>
                    <a:lnTo>
                      <a:pt x="334" y="167"/>
                    </a:lnTo>
                    <a:cubicBezTo>
                      <a:pt x="334" y="84"/>
                      <a:pt x="263" y="0"/>
                      <a:pt x="1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1876;p60">
                <a:extLst>
                  <a:ext uri="{FF2B5EF4-FFF2-40B4-BE49-F238E27FC236}">
                    <a16:creationId xmlns:a16="http://schemas.microsoft.com/office/drawing/2014/main" id="{D0E4B402-79E6-4FA1-82BF-839C56948C6E}"/>
                  </a:ext>
                </a:extLst>
              </p:cNvPr>
              <p:cNvSpPr/>
              <p:nvPr/>
            </p:nvSpPr>
            <p:spPr>
              <a:xfrm>
                <a:off x="5098031" y="2715522"/>
                <a:ext cx="10581" cy="5547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751" extrusionOk="0">
                    <a:moveTo>
                      <a:pt x="167" y="0"/>
                    </a:moveTo>
                    <a:cubicBezTo>
                      <a:pt x="84" y="0"/>
                      <a:pt x="1" y="84"/>
                      <a:pt x="1" y="167"/>
                    </a:cubicBezTo>
                    <a:lnTo>
                      <a:pt x="1" y="1584"/>
                    </a:lnTo>
                    <a:cubicBezTo>
                      <a:pt x="1" y="1679"/>
                      <a:pt x="84" y="1751"/>
                      <a:pt x="167" y="1751"/>
                    </a:cubicBezTo>
                    <a:cubicBezTo>
                      <a:pt x="251" y="1751"/>
                      <a:pt x="334" y="1679"/>
                      <a:pt x="334" y="1584"/>
                    </a:cubicBezTo>
                    <a:lnTo>
                      <a:pt x="334" y="167"/>
                    </a:lnTo>
                    <a:cubicBezTo>
                      <a:pt x="334" y="84"/>
                      <a:pt x="262" y="0"/>
                      <a:pt x="1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1877;p60">
                <a:extLst>
                  <a:ext uri="{FF2B5EF4-FFF2-40B4-BE49-F238E27FC236}">
                    <a16:creationId xmlns:a16="http://schemas.microsoft.com/office/drawing/2014/main" id="{DCB0E4F4-F612-45AC-8622-A9AF41F57835}"/>
                  </a:ext>
                </a:extLst>
              </p:cNvPr>
              <p:cNvSpPr/>
              <p:nvPr/>
            </p:nvSpPr>
            <p:spPr>
              <a:xfrm>
                <a:off x="4897750" y="2415639"/>
                <a:ext cx="279513" cy="357255"/>
              </a:xfrm>
              <a:custGeom>
                <a:avLst/>
                <a:gdLst/>
                <a:ahLst/>
                <a:cxnLst/>
                <a:rect l="l" t="t" r="r" b="b"/>
                <a:pathLst>
                  <a:path w="8823" h="11277" extrusionOk="0">
                    <a:moveTo>
                      <a:pt x="4787" y="299"/>
                    </a:moveTo>
                    <a:cubicBezTo>
                      <a:pt x="5418" y="299"/>
                      <a:pt x="6013" y="584"/>
                      <a:pt x="6430" y="1061"/>
                    </a:cubicBezTo>
                    <a:cubicBezTo>
                      <a:pt x="6834" y="1549"/>
                      <a:pt x="6989" y="2180"/>
                      <a:pt x="6894" y="2799"/>
                    </a:cubicBezTo>
                    <a:lnTo>
                      <a:pt x="6799" y="3311"/>
                    </a:lnTo>
                    <a:lnTo>
                      <a:pt x="6715" y="3311"/>
                    </a:lnTo>
                    <a:cubicBezTo>
                      <a:pt x="6656" y="3311"/>
                      <a:pt x="6608" y="3299"/>
                      <a:pt x="6573" y="3251"/>
                    </a:cubicBezTo>
                    <a:cubicBezTo>
                      <a:pt x="6549" y="3204"/>
                      <a:pt x="6513" y="3156"/>
                      <a:pt x="6537" y="3097"/>
                    </a:cubicBezTo>
                    <a:lnTo>
                      <a:pt x="6561" y="2882"/>
                    </a:lnTo>
                    <a:cubicBezTo>
                      <a:pt x="6596" y="2585"/>
                      <a:pt x="6501" y="2287"/>
                      <a:pt x="6311" y="2061"/>
                    </a:cubicBezTo>
                    <a:cubicBezTo>
                      <a:pt x="6120" y="1834"/>
                      <a:pt x="5834" y="1715"/>
                      <a:pt x="5537" y="1715"/>
                    </a:cubicBezTo>
                    <a:lnTo>
                      <a:pt x="5465" y="1715"/>
                    </a:lnTo>
                    <a:cubicBezTo>
                      <a:pt x="5370" y="1715"/>
                      <a:pt x="5299" y="1787"/>
                      <a:pt x="5299" y="1882"/>
                    </a:cubicBezTo>
                    <a:cubicBezTo>
                      <a:pt x="5299" y="1965"/>
                      <a:pt x="5370" y="2049"/>
                      <a:pt x="5465" y="2049"/>
                    </a:cubicBezTo>
                    <a:lnTo>
                      <a:pt x="5537" y="2049"/>
                    </a:lnTo>
                    <a:cubicBezTo>
                      <a:pt x="5751" y="2049"/>
                      <a:pt x="5942" y="2132"/>
                      <a:pt x="6072" y="2287"/>
                    </a:cubicBezTo>
                    <a:cubicBezTo>
                      <a:pt x="6203" y="2430"/>
                      <a:pt x="6263" y="2644"/>
                      <a:pt x="6251" y="2835"/>
                    </a:cubicBezTo>
                    <a:lnTo>
                      <a:pt x="6215" y="3061"/>
                    </a:lnTo>
                    <a:cubicBezTo>
                      <a:pt x="6203" y="3204"/>
                      <a:pt x="6251" y="3358"/>
                      <a:pt x="6358" y="3466"/>
                    </a:cubicBezTo>
                    <a:cubicBezTo>
                      <a:pt x="6453" y="3561"/>
                      <a:pt x="6596" y="3644"/>
                      <a:pt x="6739" y="3644"/>
                    </a:cubicBezTo>
                    <a:lnTo>
                      <a:pt x="6965" y="3644"/>
                    </a:lnTo>
                    <a:cubicBezTo>
                      <a:pt x="7037" y="3644"/>
                      <a:pt x="7108" y="3668"/>
                      <a:pt x="7168" y="3728"/>
                    </a:cubicBezTo>
                    <a:cubicBezTo>
                      <a:pt x="7239" y="3787"/>
                      <a:pt x="7251" y="3859"/>
                      <a:pt x="7251" y="3942"/>
                    </a:cubicBezTo>
                    <a:cubicBezTo>
                      <a:pt x="7239" y="4073"/>
                      <a:pt x="7096" y="4192"/>
                      <a:pt x="6954" y="4192"/>
                    </a:cubicBezTo>
                    <a:lnTo>
                      <a:pt x="6870" y="4192"/>
                    </a:lnTo>
                    <a:lnTo>
                      <a:pt x="6870" y="4180"/>
                    </a:lnTo>
                    <a:cubicBezTo>
                      <a:pt x="6870" y="4085"/>
                      <a:pt x="6799" y="4013"/>
                      <a:pt x="6715" y="4013"/>
                    </a:cubicBezTo>
                    <a:cubicBezTo>
                      <a:pt x="6620" y="4013"/>
                      <a:pt x="6549" y="4085"/>
                      <a:pt x="6549" y="4180"/>
                    </a:cubicBezTo>
                    <a:cubicBezTo>
                      <a:pt x="6549" y="5347"/>
                      <a:pt x="5596" y="6287"/>
                      <a:pt x="4418" y="6287"/>
                    </a:cubicBezTo>
                    <a:cubicBezTo>
                      <a:pt x="4395" y="6288"/>
                      <a:pt x="4373" y="6288"/>
                      <a:pt x="4351" y="6288"/>
                    </a:cubicBezTo>
                    <a:cubicBezTo>
                      <a:pt x="3169" y="6288"/>
                      <a:pt x="2251" y="5349"/>
                      <a:pt x="2251" y="4192"/>
                    </a:cubicBezTo>
                    <a:cubicBezTo>
                      <a:pt x="2251" y="4097"/>
                      <a:pt x="2179" y="4025"/>
                      <a:pt x="2084" y="4025"/>
                    </a:cubicBezTo>
                    <a:cubicBezTo>
                      <a:pt x="2001" y="4025"/>
                      <a:pt x="1917" y="4097"/>
                      <a:pt x="1917" y="4192"/>
                    </a:cubicBezTo>
                    <a:lnTo>
                      <a:pt x="1917" y="4204"/>
                    </a:lnTo>
                    <a:lnTo>
                      <a:pt x="1822" y="4204"/>
                    </a:lnTo>
                    <a:cubicBezTo>
                      <a:pt x="1739" y="4204"/>
                      <a:pt x="1667" y="4168"/>
                      <a:pt x="1608" y="4109"/>
                    </a:cubicBezTo>
                    <a:cubicBezTo>
                      <a:pt x="1548" y="4061"/>
                      <a:pt x="1536" y="3978"/>
                      <a:pt x="1536" y="3906"/>
                    </a:cubicBezTo>
                    <a:cubicBezTo>
                      <a:pt x="1548" y="3775"/>
                      <a:pt x="1679" y="3656"/>
                      <a:pt x="1834" y="3656"/>
                    </a:cubicBezTo>
                    <a:lnTo>
                      <a:pt x="2024" y="3656"/>
                    </a:lnTo>
                    <a:cubicBezTo>
                      <a:pt x="2179" y="3656"/>
                      <a:pt x="2310" y="3597"/>
                      <a:pt x="2405" y="3478"/>
                    </a:cubicBezTo>
                    <a:cubicBezTo>
                      <a:pt x="2513" y="3370"/>
                      <a:pt x="2560" y="3216"/>
                      <a:pt x="2548" y="3073"/>
                    </a:cubicBezTo>
                    <a:lnTo>
                      <a:pt x="2513" y="2846"/>
                    </a:lnTo>
                    <a:cubicBezTo>
                      <a:pt x="2489" y="2644"/>
                      <a:pt x="2560" y="2442"/>
                      <a:pt x="2691" y="2299"/>
                    </a:cubicBezTo>
                    <a:cubicBezTo>
                      <a:pt x="2834" y="2144"/>
                      <a:pt x="3024" y="2061"/>
                      <a:pt x="3227" y="2061"/>
                    </a:cubicBezTo>
                    <a:lnTo>
                      <a:pt x="4703" y="2061"/>
                    </a:lnTo>
                    <a:cubicBezTo>
                      <a:pt x="4787" y="2061"/>
                      <a:pt x="4870" y="1989"/>
                      <a:pt x="4870" y="1894"/>
                    </a:cubicBezTo>
                    <a:cubicBezTo>
                      <a:pt x="4870" y="1811"/>
                      <a:pt x="4787" y="1727"/>
                      <a:pt x="4703" y="1727"/>
                    </a:cubicBezTo>
                    <a:lnTo>
                      <a:pt x="3227" y="1727"/>
                    </a:lnTo>
                    <a:cubicBezTo>
                      <a:pt x="2929" y="1727"/>
                      <a:pt x="2643" y="1870"/>
                      <a:pt x="2453" y="2073"/>
                    </a:cubicBezTo>
                    <a:cubicBezTo>
                      <a:pt x="2262" y="2299"/>
                      <a:pt x="2155" y="2596"/>
                      <a:pt x="2203" y="2894"/>
                    </a:cubicBezTo>
                    <a:lnTo>
                      <a:pt x="2227" y="3120"/>
                    </a:lnTo>
                    <a:cubicBezTo>
                      <a:pt x="2227" y="3180"/>
                      <a:pt x="2215" y="3216"/>
                      <a:pt x="2191" y="3263"/>
                    </a:cubicBezTo>
                    <a:cubicBezTo>
                      <a:pt x="2155" y="3311"/>
                      <a:pt x="2096" y="3323"/>
                      <a:pt x="2048" y="3323"/>
                    </a:cubicBezTo>
                    <a:lnTo>
                      <a:pt x="1893" y="3323"/>
                    </a:lnTo>
                    <a:lnTo>
                      <a:pt x="1798" y="2763"/>
                    </a:lnTo>
                    <a:cubicBezTo>
                      <a:pt x="1691" y="2144"/>
                      <a:pt x="1881" y="1525"/>
                      <a:pt x="2274" y="1049"/>
                    </a:cubicBezTo>
                    <a:cubicBezTo>
                      <a:pt x="2679" y="572"/>
                      <a:pt x="3275" y="299"/>
                      <a:pt x="3882" y="299"/>
                    </a:cubicBezTo>
                    <a:close/>
                    <a:moveTo>
                      <a:pt x="5453" y="6395"/>
                    </a:moveTo>
                    <a:lnTo>
                      <a:pt x="5453" y="6954"/>
                    </a:lnTo>
                    <a:lnTo>
                      <a:pt x="5453" y="7073"/>
                    </a:lnTo>
                    <a:lnTo>
                      <a:pt x="4370" y="7692"/>
                    </a:lnTo>
                    <a:lnTo>
                      <a:pt x="3298" y="7073"/>
                    </a:lnTo>
                    <a:lnTo>
                      <a:pt x="3298" y="6954"/>
                    </a:lnTo>
                    <a:lnTo>
                      <a:pt x="3298" y="6395"/>
                    </a:lnTo>
                    <a:cubicBezTo>
                      <a:pt x="3632" y="6561"/>
                      <a:pt x="3989" y="6633"/>
                      <a:pt x="4370" y="6633"/>
                    </a:cubicBezTo>
                    <a:cubicBezTo>
                      <a:pt x="4763" y="6633"/>
                      <a:pt x="5120" y="6537"/>
                      <a:pt x="5453" y="6395"/>
                    </a:cubicBezTo>
                    <a:close/>
                    <a:moveTo>
                      <a:pt x="3215" y="7383"/>
                    </a:moveTo>
                    <a:lnTo>
                      <a:pt x="4108" y="7895"/>
                    </a:lnTo>
                    <a:lnTo>
                      <a:pt x="3644" y="8371"/>
                    </a:lnTo>
                    <a:cubicBezTo>
                      <a:pt x="3608" y="8419"/>
                      <a:pt x="3560" y="8431"/>
                      <a:pt x="3513" y="8431"/>
                    </a:cubicBezTo>
                    <a:cubicBezTo>
                      <a:pt x="3453" y="8431"/>
                      <a:pt x="3405" y="8395"/>
                      <a:pt x="3382" y="8359"/>
                    </a:cubicBezTo>
                    <a:lnTo>
                      <a:pt x="2905" y="7788"/>
                    </a:lnTo>
                    <a:lnTo>
                      <a:pt x="3001" y="7680"/>
                    </a:lnTo>
                    <a:cubicBezTo>
                      <a:pt x="3096" y="7597"/>
                      <a:pt x="3155" y="7502"/>
                      <a:pt x="3215" y="7383"/>
                    </a:cubicBezTo>
                    <a:close/>
                    <a:moveTo>
                      <a:pt x="5537" y="7407"/>
                    </a:moveTo>
                    <a:cubicBezTo>
                      <a:pt x="5584" y="7514"/>
                      <a:pt x="5656" y="7609"/>
                      <a:pt x="5751" y="7704"/>
                    </a:cubicBezTo>
                    <a:lnTo>
                      <a:pt x="5846" y="7788"/>
                    </a:lnTo>
                    <a:lnTo>
                      <a:pt x="5370" y="8359"/>
                    </a:lnTo>
                    <a:cubicBezTo>
                      <a:pt x="5346" y="8395"/>
                      <a:pt x="5287" y="8419"/>
                      <a:pt x="5239" y="8431"/>
                    </a:cubicBezTo>
                    <a:cubicBezTo>
                      <a:pt x="5180" y="8431"/>
                      <a:pt x="5132" y="8419"/>
                      <a:pt x="5108" y="8371"/>
                    </a:cubicBezTo>
                    <a:lnTo>
                      <a:pt x="4644" y="7907"/>
                    </a:lnTo>
                    <a:lnTo>
                      <a:pt x="5537" y="7407"/>
                    </a:lnTo>
                    <a:close/>
                    <a:moveTo>
                      <a:pt x="4394" y="8121"/>
                    </a:moveTo>
                    <a:lnTo>
                      <a:pt x="4727" y="8466"/>
                    </a:lnTo>
                    <a:lnTo>
                      <a:pt x="4656" y="8657"/>
                    </a:lnTo>
                    <a:cubicBezTo>
                      <a:pt x="4632" y="8728"/>
                      <a:pt x="4560" y="8788"/>
                      <a:pt x="4477" y="8788"/>
                    </a:cubicBezTo>
                    <a:lnTo>
                      <a:pt x="4287" y="8788"/>
                    </a:lnTo>
                    <a:cubicBezTo>
                      <a:pt x="4215" y="8788"/>
                      <a:pt x="4144" y="8740"/>
                      <a:pt x="4108" y="8657"/>
                    </a:cubicBezTo>
                    <a:lnTo>
                      <a:pt x="4048" y="8466"/>
                    </a:lnTo>
                    <a:lnTo>
                      <a:pt x="4394" y="8121"/>
                    </a:lnTo>
                    <a:close/>
                    <a:moveTo>
                      <a:pt x="3906" y="1"/>
                    </a:moveTo>
                    <a:cubicBezTo>
                      <a:pt x="3191" y="1"/>
                      <a:pt x="2501" y="322"/>
                      <a:pt x="2036" y="870"/>
                    </a:cubicBezTo>
                    <a:cubicBezTo>
                      <a:pt x="1584" y="1418"/>
                      <a:pt x="1370" y="2132"/>
                      <a:pt x="1489" y="2846"/>
                    </a:cubicBezTo>
                    <a:lnTo>
                      <a:pt x="1584" y="3430"/>
                    </a:lnTo>
                    <a:cubicBezTo>
                      <a:pt x="1393" y="3513"/>
                      <a:pt x="1262" y="3692"/>
                      <a:pt x="1250" y="3906"/>
                    </a:cubicBezTo>
                    <a:cubicBezTo>
                      <a:pt x="1239" y="4073"/>
                      <a:pt x="1298" y="4251"/>
                      <a:pt x="1393" y="4370"/>
                    </a:cubicBezTo>
                    <a:cubicBezTo>
                      <a:pt x="1512" y="4490"/>
                      <a:pt x="1679" y="4561"/>
                      <a:pt x="1846" y="4561"/>
                    </a:cubicBezTo>
                    <a:lnTo>
                      <a:pt x="1965" y="4561"/>
                    </a:lnTo>
                    <a:cubicBezTo>
                      <a:pt x="2048" y="5240"/>
                      <a:pt x="2441" y="5859"/>
                      <a:pt x="2989" y="6228"/>
                    </a:cubicBezTo>
                    <a:lnTo>
                      <a:pt x="2989" y="6526"/>
                    </a:lnTo>
                    <a:cubicBezTo>
                      <a:pt x="2703" y="6633"/>
                      <a:pt x="1977" y="6930"/>
                      <a:pt x="1536" y="7657"/>
                    </a:cubicBezTo>
                    <a:lnTo>
                      <a:pt x="881" y="7847"/>
                    </a:lnTo>
                    <a:cubicBezTo>
                      <a:pt x="357" y="8002"/>
                      <a:pt x="0" y="8490"/>
                      <a:pt x="0" y="9026"/>
                    </a:cubicBezTo>
                    <a:lnTo>
                      <a:pt x="0" y="11074"/>
                    </a:lnTo>
                    <a:cubicBezTo>
                      <a:pt x="0" y="11169"/>
                      <a:pt x="72" y="11240"/>
                      <a:pt x="167" y="11240"/>
                    </a:cubicBezTo>
                    <a:cubicBezTo>
                      <a:pt x="250" y="11240"/>
                      <a:pt x="334" y="11169"/>
                      <a:pt x="334" y="11074"/>
                    </a:cubicBezTo>
                    <a:lnTo>
                      <a:pt x="334" y="9026"/>
                    </a:lnTo>
                    <a:cubicBezTo>
                      <a:pt x="334" y="8633"/>
                      <a:pt x="596" y="8276"/>
                      <a:pt x="965" y="8180"/>
                    </a:cubicBezTo>
                    <a:lnTo>
                      <a:pt x="1346" y="8073"/>
                    </a:lnTo>
                    <a:lnTo>
                      <a:pt x="1346" y="8073"/>
                    </a:lnTo>
                    <a:cubicBezTo>
                      <a:pt x="1322" y="8121"/>
                      <a:pt x="1310" y="8145"/>
                      <a:pt x="1298" y="8192"/>
                    </a:cubicBezTo>
                    <a:cubicBezTo>
                      <a:pt x="1250" y="8335"/>
                      <a:pt x="1262" y="8514"/>
                      <a:pt x="1358" y="8657"/>
                    </a:cubicBezTo>
                    <a:lnTo>
                      <a:pt x="1548" y="8931"/>
                    </a:lnTo>
                    <a:lnTo>
                      <a:pt x="1084" y="9395"/>
                    </a:lnTo>
                    <a:cubicBezTo>
                      <a:pt x="953" y="9526"/>
                      <a:pt x="905" y="9704"/>
                      <a:pt x="953" y="9883"/>
                    </a:cubicBezTo>
                    <a:lnTo>
                      <a:pt x="1250" y="11133"/>
                    </a:lnTo>
                    <a:cubicBezTo>
                      <a:pt x="1262" y="11217"/>
                      <a:pt x="1346" y="11252"/>
                      <a:pt x="1417" y="11252"/>
                    </a:cubicBezTo>
                    <a:lnTo>
                      <a:pt x="1465" y="11252"/>
                    </a:lnTo>
                    <a:cubicBezTo>
                      <a:pt x="1548" y="11240"/>
                      <a:pt x="1608" y="11157"/>
                      <a:pt x="1584" y="11062"/>
                    </a:cubicBezTo>
                    <a:lnTo>
                      <a:pt x="1286" y="9812"/>
                    </a:lnTo>
                    <a:cubicBezTo>
                      <a:pt x="1262" y="9752"/>
                      <a:pt x="1286" y="9681"/>
                      <a:pt x="1322" y="9633"/>
                    </a:cubicBezTo>
                    <a:lnTo>
                      <a:pt x="1893" y="9073"/>
                    </a:lnTo>
                    <a:cubicBezTo>
                      <a:pt x="1953" y="9014"/>
                      <a:pt x="1953" y="8919"/>
                      <a:pt x="1905" y="8859"/>
                    </a:cubicBezTo>
                    <a:lnTo>
                      <a:pt x="1631" y="8478"/>
                    </a:lnTo>
                    <a:cubicBezTo>
                      <a:pt x="1608" y="8431"/>
                      <a:pt x="1596" y="8371"/>
                      <a:pt x="1620" y="8311"/>
                    </a:cubicBezTo>
                    <a:cubicBezTo>
                      <a:pt x="1905" y="7442"/>
                      <a:pt x="2655" y="7049"/>
                      <a:pt x="3001" y="6907"/>
                    </a:cubicBezTo>
                    <a:lnTo>
                      <a:pt x="3001" y="7014"/>
                    </a:lnTo>
                    <a:cubicBezTo>
                      <a:pt x="3001" y="7204"/>
                      <a:pt x="2929" y="7383"/>
                      <a:pt x="2798" y="7526"/>
                    </a:cubicBezTo>
                    <a:lnTo>
                      <a:pt x="2584" y="7728"/>
                    </a:lnTo>
                    <a:cubicBezTo>
                      <a:pt x="2286" y="8026"/>
                      <a:pt x="2132" y="8419"/>
                      <a:pt x="2132" y="8847"/>
                    </a:cubicBezTo>
                    <a:lnTo>
                      <a:pt x="2132" y="8990"/>
                    </a:lnTo>
                    <a:cubicBezTo>
                      <a:pt x="2132" y="9085"/>
                      <a:pt x="2203" y="9157"/>
                      <a:pt x="2286" y="9157"/>
                    </a:cubicBezTo>
                    <a:cubicBezTo>
                      <a:pt x="2382" y="9157"/>
                      <a:pt x="2453" y="9085"/>
                      <a:pt x="2453" y="8990"/>
                    </a:cubicBezTo>
                    <a:lnTo>
                      <a:pt x="2453" y="8847"/>
                    </a:lnTo>
                    <a:cubicBezTo>
                      <a:pt x="2453" y="8573"/>
                      <a:pt x="2548" y="8311"/>
                      <a:pt x="2703" y="8097"/>
                    </a:cubicBezTo>
                    <a:lnTo>
                      <a:pt x="3155" y="8633"/>
                    </a:lnTo>
                    <a:cubicBezTo>
                      <a:pt x="3239" y="8740"/>
                      <a:pt x="3382" y="8812"/>
                      <a:pt x="3525" y="8812"/>
                    </a:cubicBezTo>
                    <a:lnTo>
                      <a:pt x="3560" y="8812"/>
                    </a:lnTo>
                    <a:cubicBezTo>
                      <a:pt x="3644" y="8812"/>
                      <a:pt x="3739" y="8788"/>
                      <a:pt x="3810" y="8752"/>
                    </a:cubicBezTo>
                    <a:lnTo>
                      <a:pt x="3822" y="8812"/>
                    </a:lnTo>
                    <a:cubicBezTo>
                      <a:pt x="3858" y="8907"/>
                      <a:pt x="3894" y="8978"/>
                      <a:pt x="3977" y="9038"/>
                    </a:cubicBezTo>
                    <a:lnTo>
                      <a:pt x="3715" y="11097"/>
                    </a:lnTo>
                    <a:cubicBezTo>
                      <a:pt x="3703" y="11181"/>
                      <a:pt x="3775" y="11276"/>
                      <a:pt x="3870" y="11276"/>
                    </a:cubicBezTo>
                    <a:lnTo>
                      <a:pt x="3882" y="11276"/>
                    </a:lnTo>
                    <a:cubicBezTo>
                      <a:pt x="3977" y="11276"/>
                      <a:pt x="4037" y="11217"/>
                      <a:pt x="4048" y="11121"/>
                    </a:cubicBezTo>
                    <a:lnTo>
                      <a:pt x="4287" y="9157"/>
                    </a:lnTo>
                    <a:lnTo>
                      <a:pt x="4537" y="9157"/>
                    </a:lnTo>
                    <a:lnTo>
                      <a:pt x="4775" y="11121"/>
                    </a:lnTo>
                    <a:cubicBezTo>
                      <a:pt x="4787" y="11217"/>
                      <a:pt x="4846" y="11276"/>
                      <a:pt x="4941" y="11276"/>
                    </a:cubicBezTo>
                    <a:lnTo>
                      <a:pt x="4953" y="11276"/>
                    </a:lnTo>
                    <a:cubicBezTo>
                      <a:pt x="5049" y="11252"/>
                      <a:pt x="5108" y="11181"/>
                      <a:pt x="5108" y="11097"/>
                    </a:cubicBezTo>
                    <a:lnTo>
                      <a:pt x="4846" y="9038"/>
                    </a:lnTo>
                    <a:cubicBezTo>
                      <a:pt x="4906" y="8978"/>
                      <a:pt x="4965" y="8907"/>
                      <a:pt x="5001" y="8812"/>
                    </a:cubicBezTo>
                    <a:lnTo>
                      <a:pt x="5013" y="8752"/>
                    </a:lnTo>
                    <a:cubicBezTo>
                      <a:pt x="5084" y="8800"/>
                      <a:pt x="5180" y="8812"/>
                      <a:pt x="5263" y="8812"/>
                    </a:cubicBezTo>
                    <a:lnTo>
                      <a:pt x="5299" y="8812"/>
                    </a:lnTo>
                    <a:cubicBezTo>
                      <a:pt x="5441" y="8812"/>
                      <a:pt x="5584" y="8740"/>
                      <a:pt x="5668" y="8633"/>
                    </a:cubicBezTo>
                    <a:lnTo>
                      <a:pt x="6120" y="8097"/>
                    </a:lnTo>
                    <a:cubicBezTo>
                      <a:pt x="6275" y="8311"/>
                      <a:pt x="6370" y="8573"/>
                      <a:pt x="6370" y="8847"/>
                    </a:cubicBezTo>
                    <a:lnTo>
                      <a:pt x="6370" y="8990"/>
                    </a:lnTo>
                    <a:cubicBezTo>
                      <a:pt x="6370" y="9085"/>
                      <a:pt x="6442" y="9157"/>
                      <a:pt x="6537" y="9157"/>
                    </a:cubicBezTo>
                    <a:cubicBezTo>
                      <a:pt x="6620" y="9157"/>
                      <a:pt x="6692" y="9085"/>
                      <a:pt x="6692" y="8990"/>
                    </a:cubicBezTo>
                    <a:lnTo>
                      <a:pt x="6692" y="8847"/>
                    </a:lnTo>
                    <a:cubicBezTo>
                      <a:pt x="6692" y="8431"/>
                      <a:pt x="6537" y="8026"/>
                      <a:pt x="6239" y="7728"/>
                    </a:cubicBezTo>
                    <a:lnTo>
                      <a:pt x="6025" y="7526"/>
                    </a:lnTo>
                    <a:cubicBezTo>
                      <a:pt x="5894" y="7383"/>
                      <a:pt x="5822" y="7204"/>
                      <a:pt x="5822" y="7014"/>
                    </a:cubicBezTo>
                    <a:lnTo>
                      <a:pt x="5822" y="6907"/>
                    </a:lnTo>
                    <a:cubicBezTo>
                      <a:pt x="6180" y="7061"/>
                      <a:pt x="6918" y="7442"/>
                      <a:pt x="7204" y="8311"/>
                    </a:cubicBezTo>
                    <a:cubicBezTo>
                      <a:pt x="7215" y="8371"/>
                      <a:pt x="7215" y="8431"/>
                      <a:pt x="7192" y="8478"/>
                    </a:cubicBezTo>
                    <a:lnTo>
                      <a:pt x="6918" y="8859"/>
                    </a:lnTo>
                    <a:cubicBezTo>
                      <a:pt x="6870" y="8919"/>
                      <a:pt x="6894" y="9014"/>
                      <a:pt x="6930" y="9073"/>
                    </a:cubicBezTo>
                    <a:lnTo>
                      <a:pt x="7501" y="9633"/>
                    </a:lnTo>
                    <a:cubicBezTo>
                      <a:pt x="7549" y="9681"/>
                      <a:pt x="7561" y="9752"/>
                      <a:pt x="7549" y="9812"/>
                    </a:cubicBezTo>
                    <a:lnTo>
                      <a:pt x="7251" y="11062"/>
                    </a:lnTo>
                    <a:cubicBezTo>
                      <a:pt x="7227" y="11157"/>
                      <a:pt x="7275" y="11240"/>
                      <a:pt x="7370" y="11252"/>
                    </a:cubicBezTo>
                    <a:lnTo>
                      <a:pt x="7406" y="11252"/>
                    </a:lnTo>
                    <a:cubicBezTo>
                      <a:pt x="7489" y="11252"/>
                      <a:pt x="7549" y="11217"/>
                      <a:pt x="7573" y="11133"/>
                    </a:cubicBezTo>
                    <a:lnTo>
                      <a:pt x="7870" y="9883"/>
                    </a:lnTo>
                    <a:cubicBezTo>
                      <a:pt x="7918" y="9704"/>
                      <a:pt x="7858" y="9526"/>
                      <a:pt x="7739" y="9395"/>
                    </a:cubicBezTo>
                    <a:lnTo>
                      <a:pt x="7275" y="8931"/>
                    </a:lnTo>
                    <a:lnTo>
                      <a:pt x="7466" y="8657"/>
                    </a:lnTo>
                    <a:cubicBezTo>
                      <a:pt x="7561" y="8514"/>
                      <a:pt x="7573" y="8359"/>
                      <a:pt x="7525" y="8192"/>
                    </a:cubicBezTo>
                    <a:cubicBezTo>
                      <a:pt x="7513" y="8145"/>
                      <a:pt x="7501" y="8121"/>
                      <a:pt x="7489" y="8073"/>
                    </a:cubicBezTo>
                    <a:lnTo>
                      <a:pt x="7489" y="8073"/>
                    </a:lnTo>
                    <a:lnTo>
                      <a:pt x="7858" y="8180"/>
                    </a:lnTo>
                    <a:cubicBezTo>
                      <a:pt x="8228" y="8276"/>
                      <a:pt x="8501" y="8633"/>
                      <a:pt x="8501" y="9026"/>
                    </a:cubicBezTo>
                    <a:lnTo>
                      <a:pt x="8501" y="11074"/>
                    </a:lnTo>
                    <a:cubicBezTo>
                      <a:pt x="8501" y="11169"/>
                      <a:pt x="8573" y="11240"/>
                      <a:pt x="8656" y="11240"/>
                    </a:cubicBezTo>
                    <a:cubicBezTo>
                      <a:pt x="8751" y="11240"/>
                      <a:pt x="8823" y="11169"/>
                      <a:pt x="8823" y="11074"/>
                    </a:cubicBezTo>
                    <a:lnTo>
                      <a:pt x="8823" y="9026"/>
                    </a:lnTo>
                    <a:cubicBezTo>
                      <a:pt x="8763" y="8466"/>
                      <a:pt x="8406" y="7966"/>
                      <a:pt x="7894" y="7823"/>
                    </a:cubicBezTo>
                    <a:lnTo>
                      <a:pt x="7239" y="7633"/>
                    </a:lnTo>
                    <a:cubicBezTo>
                      <a:pt x="6787" y="6895"/>
                      <a:pt x="6072" y="6597"/>
                      <a:pt x="5775" y="6502"/>
                    </a:cubicBezTo>
                    <a:lnTo>
                      <a:pt x="5775" y="6204"/>
                    </a:lnTo>
                    <a:cubicBezTo>
                      <a:pt x="6323" y="5811"/>
                      <a:pt x="6715" y="5216"/>
                      <a:pt x="6799" y="4537"/>
                    </a:cubicBezTo>
                    <a:lnTo>
                      <a:pt x="6906" y="4537"/>
                    </a:lnTo>
                    <a:cubicBezTo>
                      <a:pt x="7239" y="4537"/>
                      <a:pt x="7501" y="4299"/>
                      <a:pt x="7537" y="4001"/>
                    </a:cubicBezTo>
                    <a:cubicBezTo>
                      <a:pt x="7549" y="3835"/>
                      <a:pt x="7489" y="3656"/>
                      <a:pt x="7382" y="3537"/>
                    </a:cubicBezTo>
                    <a:cubicBezTo>
                      <a:pt x="7311" y="3466"/>
                      <a:pt x="7215" y="3406"/>
                      <a:pt x="7132" y="3370"/>
                    </a:cubicBezTo>
                    <a:lnTo>
                      <a:pt x="7215" y="2894"/>
                    </a:lnTo>
                    <a:cubicBezTo>
                      <a:pt x="7358" y="2180"/>
                      <a:pt x="7156" y="1430"/>
                      <a:pt x="6704" y="882"/>
                    </a:cubicBezTo>
                    <a:cubicBezTo>
                      <a:pt x="6239" y="334"/>
                      <a:pt x="5537" y="1"/>
                      <a:pt x="481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1878;p60">
                <a:extLst>
                  <a:ext uri="{FF2B5EF4-FFF2-40B4-BE49-F238E27FC236}">
                    <a16:creationId xmlns:a16="http://schemas.microsoft.com/office/drawing/2014/main" id="{12FB1057-45A5-4F3B-9078-B3445F223B4F}"/>
                  </a:ext>
                </a:extLst>
              </p:cNvPr>
              <p:cNvSpPr/>
              <p:nvPr/>
            </p:nvSpPr>
            <p:spPr>
              <a:xfrm>
                <a:off x="4997700" y="2526551"/>
                <a:ext cx="10201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322" h="513" extrusionOk="0">
                    <a:moveTo>
                      <a:pt x="167" y="0"/>
                    </a:moveTo>
                    <a:cubicBezTo>
                      <a:pt x="72" y="0"/>
                      <a:pt x="0" y="84"/>
                      <a:pt x="0" y="167"/>
                    </a:cubicBezTo>
                    <a:lnTo>
                      <a:pt x="0" y="346"/>
                    </a:lnTo>
                    <a:cubicBezTo>
                      <a:pt x="0" y="441"/>
                      <a:pt x="72" y="512"/>
                      <a:pt x="167" y="512"/>
                    </a:cubicBezTo>
                    <a:cubicBezTo>
                      <a:pt x="250" y="512"/>
                      <a:pt x="322" y="441"/>
                      <a:pt x="322" y="346"/>
                    </a:cubicBezTo>
                    <a:lnTo>
                      <a:pt x="322" y="167"/>
                    </a:lnTo>
                    <a:cubicBezTo>
                      <a:pt x="322" y="60"/>
                      <a:pt x="250" y="0"/>
                      <a:pt x="1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1879;p60">
                <a:extLst>
                  <a:ext uri="{FF2B5EF4-FFF2-40B4-BE49-F238E27FC236}">
                    <a16:creationId xmlns:a16="http://schemas.microsoft.com/office/drawing/2014/main" id="{64828EC6-C396-417C-92CD-5D43738E3286}"/>
                  </a:ext>
                </a:extLst>
              </p:cNvPr>
              <p:cNvSpPr/>
              <p:nvPr/>
            </p:nvSpPr>
            <p:spPr>
              <a:xfrm>
                <a:off x="5064830" y="2526551"/>
                <a:ext cx="10233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323" h="513" extrusionOk="0">
                    <a:moveTo>
                      <a:pt x="156" y="0"/>
                    </a:moveTo>
                    <a:cubicBezTo>
                      <a:pt x="72" y="0"/>
                      <a:pt x="1" y="84"/>
                      <a:pt x="1" y="167"/>
                    </a:cubicBezTo>
                    <a:lnTo>
                      <a:pt x="1" y="346"/>
                    </a:lnTo>
                    <a:cubicBezTo>
                      <a:pt x="1" y="441"/>
                      <a:pt x="72" y="512"/>
                      <a:pt x="156" y="512"/>
                    </a:cubicBezTo>
                    <a:cubicBezTo>
                      <a:pt x="251" y="512"/>
                      <a:pt x="322" y="441"/>
                      <a:pt x="322" y="346"/>
                    </a:cubicBezTo>
                    <a:lnTo>
                      <a:pt x="322" y="167"/>
                    </a:lnTo>
                    <a:cubicBezTo>
                      <a:pt x="322" y="60"/>
                      <a:pt x="251" y="0"/>
                      <a:pt x="15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1880;p60">
                <a:extLst>
                  <a:ext uri="{FF2B5EF4-FFF2-40B4-BE49-F238E27FC236}">
                    <a16:creationId xmlns:a16="http://schemas.microsoft.com/office/drawing/2014/main" id="{E6584708-AA65-4B78-B8C9-80F55D945889}"/>
                  </a:ext>
                </a:extLst>
              </p:cNvPr>
              <p:cNvSpPr/>
              <p:nvPr/>
            </p:nvSpPr>
            <p:spPr>
              <a:xfrm>
                <a:off x="5013160" y="2565865"/>
                <a:ext cx="46063" cy="16157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510" extrusionOk="0">
                    <a:moveTo>
                      <a:pt x="188" y="1"/>
                    </a:moveTo>
                    <a:cubicBezTo>
                      <a:pt x="146" y="1"/>
                      <a:pt x="102" y="15"/>
                      <a:pt x="60" y="45"/>
                    </a:cubicBezTo>
                    <a:cubicBezTo>
                      <a:pt x="1" y="105"/>
                      <a:pt x="1" y="212"/>
                      <a:pt x="60" y="283"/>
                    </a:cubicBezTo>
                    <a:cubicBezTo>
                      <a:pt x="215" y="414"/>
                      <a:pt x="453" y="510"/>
                      <a:pt x="703" y="510"/>
                    </a:cubicBezTo>
                    <a:cubicBezTo>
                      <a:pt x="977" y="510"/>
                      <a:pt x="1215" y="414"/>
                      <a:pt x="1346" y="283"/>
                    </a:cubicBezTo>
                    <a:cubicBezTo>
                      <a:pt x="1453" y="212"/>
                      <a:pt x="1453" y="105"/>
                      <a:pt x="1370" y="45"/>
                    </a:cubicBezTo>
                    <a:cubicBezTo>
                      <a:pt x="1340" y="15"/>
                      <a:pt x="1301" y="1"/>
                      <a:pt x="1260" y="1"/>
                    </a:cubicBezTo>
                    <a:cubicBezTo>
                      <a:pt x="1218" y="1"/>
                      <a:pt x="1173" y="15"/>
                      <a:pt x="1132" y="45"/>
                    </a:cubicBezTo>
                    <a:cubicBezTo>
                      <a:pt x="1072" y="105"/>
                      <a:pt x="929" y="176"/>
                      <a:pt x="715" y="176"/>
                    </a:cubicBezTo>
                    <a:cubicBezTo>
                      <a:pt x="513" y="176"/>
                      <a:pt x="358" y="105"/>
                      <a:pt x="298" y="45"/>
                    </a:cubicBezTo>
                    <a:cubicBezTo>
                      <a:pt x="268" y="15"/>
                      <a:pt x="230" y="1"/>
                      <a:pt x="18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1881;p60">
                <a:extLst>
                  <a:ext uri="{FF2B5EF4-FFF2-40B4-BE49-F238E27FC236}">
                    <a16:creationId xmlns:a16="http://schemas.microsoft.com/office/drawing/2014/main" id="{79927FF0-0B7D-42C5-B3B5-9C861D188CBD}"/>
                  </a:ext>
                </a:extLst>
              </p:cNvPr>
              <p:cNvSpPr/>
              <p:nvPr/>
            </p:nvSpPr>
            <p:spPr>
              <a:xfrm>
                <a:off x="4992030" y="2509570"/>
                <a:ext cx="21923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692" h="334" extrusionOk="0">
                    <a:moveTo>
                      <a:pt x="168" y="1"/>
                    </a:moveTo>
                    <a:cubicBezTo>
                      <a:pt x="72" y="1"/>
                      <a:pt x="1" y="84"/>
                      <a:pt x="1" y="167"/>
                    </a:cubicBezTo>
                    <a:cubicBezTo>
                      <a:pt x="1" y="262"/>
                      <a:pt x="72" y="334"/>
                      <a:pt x="168" y="334"/>
                    </a:cubicBezTo>
                    <a:lnTo>
                      <a:pt x="525" y="334"/>
                    </a:lnTo>
                    <a:cubicBezTo>
                      <a:pt x="608" y="334"/>
                      <a:pt x="691" y="262"/>
                      <a:pt x="691" y="167"/>
                    </a:cubicBezTo>
                    <a:cubicBezTo>
                      <a:pt x="691" y="84"/>
                      <a:pt x="608" y="1"/>
                      <a:pt x="52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1882;p60">
                <a:extLst>
                  <a:ext uri="{FF2B5EF4-FFF2-40B4-BE49-F238E27FC236}">
                    <a16:creationId xmlns:a16="http://schemas.microsoft.com/office/drawing/2014/main" id="{0EDB8E46-7A99-402A-BC8A-0B0040D115AA}"/>
                  </a:ext>
                </a:extLst>
              </p:cNvPr>
              <p:cNvSpPr/>
              <p:nvPr/>
            </p:nvSpPr>
            <p:spPr>
              <a:xfrm>
                <a:off x="5059191" y="2509570"/>
                <a:ext cx="21511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679" h="334" extrusionOk="0">
                    <a:moveTo>
                      <a:pt x="155" y="1"/>
                    </a:moveTo>
                    <a:cubicBezTo>
                      <a:pt x="72" y="1"/>
                      <a:pt x="0" y="84"/>
                      <a:pt x="0" y="167"/>
                    </a:cubicBezTo>
                    <a:cubicBezTo>
                      <a:pt x="0" y="262"/>
                      <a:pt x="72" y="334"/>
                      <a:pt x="155" y="334"/>
                    </a:cubicBezTo>
                    <a:lnTo>
                      <a:pt x="512" y="334"/>
                    </a:lnTo>
                    <a:cubicBezTo>
                      <a:pt x="607" y="334"/>
                      <a:pt x="679" y="262"/>
                      <a:pt x="679" y="167"/>
                    </a:cubicBezTo>
                    <a:cubicBezTo>
                      <a:pt x="679" y="84"/>
                      <a:pt x="60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12091;p60">
              <a:extLst>
                <a:ext uri="{FF2B5EF4-FFF2-40B4-BE49-F238E27FC236}">
                  <a16:creationId xmlns:a16="http://schemas.microsoft.com/office/drawing/2014/main" id="{6B60222D-57F1-4C59-B8B3-23707A03F166}"/>
                </a:ext>
              </a:extLst>
            </p:cNvPr>
            <p:cNvGrpSpPr/>
            <p:nvPr/>
          </p:nvGrpSpPr>
          <p:grpSpPr>
            <a:xfrm>
              <a:off x="5591438" y="2609619"/>
              <a:ext cx="506494" cy="638534"/>
              <a:chOff x="7144274" y="1500214"/>
              <a:chExt cx="282174" cy="355735"/>
            </a:xfrm>
            <a:solidFill>
              <a:schemeClr val="tx2"/>
            </a:solidFill>
          </p:grpSpPr>
          <p:sp>
            <p:nvSpPr>
              <p:cNvPr id="14" name="Google Shape;12092;p60">
                <a:extLst>
                  <a:ext uri="{FF2B5EF4-FFF2-40B4-BE49-F238E27FC236}">
                    <a16:creationId xmlns:a16="http://schemas.microsoft.com/office/drawing/2014/main" id="{87B0BD7D-B54F-4AD8-A6EF-31C7314C24CD}"/>
                  </a:ext>
                </a:extLst>
              </p:cNvPr>
              <p:cNvSpPr/>
              <p:nvPr/>
            </p:nvSpPr>
            <p:spPr>
              <a:xfrm>
                <a:off x="7245745" y="1613375"/>
                <a:ext cx="10613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513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346"/>
                    </a:lnTo>
                    <a:cubicBezTo>
                      <a:pt x="1" y="429"/>
                      <a:pt x="72" y="512"/>
                      <a:pt x="167" y="512"/>
                    </a:cubicBezTo>
                    <a:cubicBezTo>
                      <a:pt x="251" y="512"/>
                      <a:pt x="334" y="429"/>
                      <a:pt x="334" y="346"/>
                    </a:cubicBezTo>
                    <a:lnTo>
                      <a:pt x="334" y="167"/>
                    </a:lnTo>
                    <a:cubicBezTo>
                      <a:pt x="334" y="72"/>
                      <a:pt x="251" y="0"/>
                      <a:pt x="1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2093;p60">
                <a:extLst>
                  <a:ext uri="{FF2B5EF4-FFF2-40B4-BE49-F238E27FC236}">
                    <a16:creationId xmlns:a16="http://schemas.microsoft.com/office/drawing/2014/main" id="{F13E2EA4-68A3-43E9-828C-1DC2B9105F2A}"/>
                  </a:ext>
                </a:extLst>
              </p:cNvPr>
              <p:cNvSpPr/>
              <p:nvPr/>
            </p:nvSpPr>
            <p:spPr>
              <a:xfrm>
                <a:off x="7313635" y="1613375"/>
                <a:ext cx="10613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513" extrusionOk="0">
                    <a:moveTo>
                      <a:pt x="168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346"/>
                    </a:lnTo>
                    <a:cubicBezTo>
                      <a:pt x="1" y="429"/>
                      <a:pt x="72" y="512"/>
                      <a:pt x="168" y="512"/>
                    </a:cubicBezTo>
                    <a:cubicBezTo>
                      <a:pt x="251" y="512"/>
                      <a:pt x="334" y="429"/>
                      <a:pt x="334" y="346"/>
                    </a:cubicBezTo>
                    <a:lnTo>
                      <a:pt x="334" y="167"/>
                    </a:lnTo>
                    <a:cubicBezTo>
                      <a:pt x="334" y="72"/>
                      <a:pt x="251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2094;p60">
                <a:extLst>
                  <a:ext uri="{FF2B5EF4-FFF2-40B4-BE49-F238E27FC236}">
                    <a16:creationId xmlns:a16="http://schemas.microsoft.com/office/drawing/2014/main" id="{C67B0190-A6FD-4555-87BE-D60B217AAEB1}"/>
                  </a:ext>
                </a:extLst>
              </p:cNvPr>
              <p:cNvSpPr/>
              <p:nvPr/>
            </p:nvSpPr>
            <p:spPr>
              <a:xfrm>
                <a:off x="7262345" y="1653070"/>
                <a:ext cx="45302" cy="16157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510" extrusionOk="0">
                    <a:moveTo>
                      <a:pt x="184" y="0"/>
                    </a:moveTo>
                    <a:cubicBezTo>
                      <a:pt x="140" y="0"/>
                      <a:pt x="96" y="15"/>
                      <a:pt x="60" y="45"/>
                    </a:cubicBezTo>
                    <a:cubicBezTo>
                      <a:pt x="1" y="105"/>
                      <a:pt x="1" y="212"/>
                      <a:pt x="60" y="283"/>
                    </a:cubicBezTo>
                    <a:cubicBezTo>
                      <a:pt x="203" y="426"/>
                      <a:pt x="441" y="509"/>
                      <a:pt x="715" y="509"/>
                    </a:cubicBezTo>
                    <a:cubicBezTo>
                      <a:pt x="977" y="509"/>
                      <a:pt x="1215" y="414"/>
                      <a:pt x="1370" y="283"/>
                    </a:cubicBezTo>
                    <a:cubicBezTo>
                      <a:pt x="1429" y="212"/>
                      <a:pt x="1429" y="105"/>
                      <a:pt x="1370" y="45"/>
                    </a:cubicBezTo>
                    <a:cubicBezTo>
                      <a:pt x="1340" y="15"/>
                      <a:pt x="1298" y="0"/>
                      <a:pt x="1255" y="0"/>
                    </a:cubicBezTo>
                    <a:cubicBezTo>
                      <a:pt x="1212" y="0"/>
                      <a:pt x="1167" y="15"/>
                      <a:pt x="1132" y="45"/>
                    </a:cubicBezTo>
                    <a:cubicBezTo>
                      <a:pt x="1072" y="105"/>
                      <a:pt x="917" y="176"/>
                      <a:pt x="715" y="176"/>
                    </a:cubicBezTo>
                    <a:cubicBezTo>
                      <a:pt x="501" y="176"/>
                      <a:pt x="358" y="105"/>
                      <a:pt x="298" y="45"/>
                    </a:cubicBezTo>
                    <a:cubicBezTo>
                      <a:pt x="268" y="15"/>
                      <a:pt x="227" y="0"/>
                      <a:pt x="1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095;p60">
                <a:extLst>
                  <a:ext uri="{FF2B5EF4-FFF2-40B4-BE49-F238E27FC236}">
                    <a16:creationId xmlns:a16="http://schemas.microsoft.com/office/drawing/2014/main" id="{BF0BCB0E-D113-4D34-85DC-1252C63C1E88}"/>
                  </a:ext>
                </a:extLst>
              </p:cNvPr>
              <p:cNvSpPr/>
              <p:nvPr/>
            </p:nvSpPr>
            <p:spPr>
              <a:xfrm>
                <a:off x="7144274" y="1500214"/>
                <a:ext cx="282174" cy="355735"/>
              </a:xfrm>
              <a:custGeom>
                <a:avLst/>
                <a:gdLst/>
                <a:ahLst/>
                <a:cxnLst/>
                <a:rect l="l" t="t" r="r" b="b"/>
                <a:pathLst>
                  <a:path w="8907" h="11229" extrusionOk="0">
                    <a:moveTo>
                      <a:pt x="7299" y="334"/>
                    </a:moveTo>
                    <a:cubicBezTo>
                      <a:pt x="7228" y="1048"/>
                      <a:pt x="6597" y="1608"/>
                      <a:pt x="5871" y="1608"/>
                    </a:cubicBezTo>
                    <a:lnTo>
                      <a:pt x="2656" y="1608"/>
                    </a:lnTo>
                    <a:cubicBezTo>
                      <a:pt x="2561" y="1608"/>
                      <a:pt x="2489" y="1679"/>
                      <a:pt x="2489" y="1775"/>
                    </a:cubicBezTo>
                    <a:cubicBezTo>
                      <a:pt x="2489" y="1858"/>
                      <a:pt x="2561" y="1941"/>
                      <a:pt x="2656" y="1941"/>
                    </a:cubicBezTo>
                    <a:lnTo>
                      <a:pt x="5871" y="1941"/>
                    </a:lnTo>
                    <a:cubicBezTo>
                      <a:pt x="6192" y="1941"/>
                      <a:pt x="6514" y="1846"/>
                      <a:pt x="6776" y="1679"/>
                    </a:cubicBezTo>
                    <a:lnTo>
                      <a:pt x="6776" y="3560"/>
                    </a:lnTo>
                    <a:cubicBezTo>
                      <a:pt x="6776" y="3644"/>
                      <a:pt x="6847" y="3727"/>
                      <a:pt x="6942" y="3727"/>
                    </a:cubicBezTo>
                    <a:lnTo>
                      <a:pt x="7026" y="3727"/>
                    </a:lnTo>
                    <a:cubicBezTo>
                      <a:pt x="7109" y="3727"/>
                      <a:pt x="7180" y="3751"/>
                      <a:pt x="7240" y="3810"/>
                    </a:cubicBezTo>
                    <a:cubicBezTo>
                      <a:pt x="7299" y="3870"/>
                      <a:pt x="7311" y="3941"/>
                      <a:pt x="7311" y="4037"/>
                    </a:cubicBezTo>
                    <a:cubicBezTo>
                      <a:pt x="7299" y="4180"/>
                      <a:pt x="7168" y="4287"/>
                      <a:pt x="7002" y="4287"/>
                    </a:cubicBezTo>
                    <a:lnTo>
                      <a:pt x="6930" y="4287"/>
                    </a:lnTo>
                    <a:lnTo>
                      <a:pt x="6930" y="4275"/>
                    </a:lnTo>
                    <a:cubicBezTo>
                      <a:pt x="6930" y="4180"/>
                      <a:pt x="6847" y="4108"/>
                      <a:pt x="6764" y="4108"/>
                    </a:cubicBezTo>
                    <a:cubicBezTo>
                      <a:pt x="6668" y="4108"/>
                      <a:pt x="6597" y="4180"/>
                      <a:pt x="6597" y="4275"/>
                    </a:cubicBezTo>
                    <a:cubicBezTo>
                      <a:pt x="6597" y="5465"/>
                      <a:pt x="5633" y="6430"/>
                      <a:pt x="4442" y="6430"/>
                    </a:cubicBezTo>
                    <a:cubicBezTo>
                      <a:pt x="3251" y="6430"/>
                      <a:pt x="2287" y="5465"/>
                      <a:pt x="2287" y="4275"/>
                    </a:cubicBezTo>
                    <a:cubicBezTo>
                      <a:pt x="2287" y="4180"/>
                      <a:pt x="2204" y="4108"/>
                      <a:pt x="2120" y="4108"/>
                    </a:cubicBezTo>
                    <a:cubicBezTo>
                      <a:pt x="2025" y="4108"/>
                      <a:pt x="1954" y="4180"/>
                      <a:pt x="1954" y="4275"/>
                    </a:cubicBezTo>
                    <a:lnTo>
                      <a:pt x="1954" y="4287"/>
                    </a:lnTo>
                    <a:lnTo>
                      <a:pt x="1846" y="4287"/>
                    </a:lnTo>
                    <a:cubicBezTo>
                      <a:pt x="1775" y="4287"/>
                      <a:pt x="1704" y="4263"/>
                      <a:pt x="1644" y="4203"/>
                    </a:cubicBezTo>
                    <a:cubicBezTo>
                      <a:pt x="1584" y="4144"/>
                      <a:pt x="1573" y="4061"/>
                      <a:pt x="1573" y="3977"/>
                    </a:cubicBezTo>
                    <a:cubicBezTo>
                      <a:pt x="1584" y="3822"/>
                      <a:pt x="1715" y="3727"/>
                      <a:pt x="1882" y="3727"/>
                    </a:cubicBezTo>
                    <a:lnTo>
                      <a:pt x="1942" y="3727"/>
                    </a:lnTo>
                    <a:cubicBezTo>
                      <a:pt x="2025" y="3727"/>
                      <a:pt x="2108" y="3644"/>
                      <a:pt x="2108" y="3560"/>
                    </a:cubicBezTo>
                    <a:lnTo>
                      <a:pt x="2108" y="1775"/>
                    </a:lnTo>
                    <a:cubicBezTo>
                      <a:pt x="2108" y="989"/>
                      <a:pt x="2739" y="334"/>
                      <a:pt x="3549" y="334"/>
                    </a:cubicBezTo>
                    <a:close/>
                    <a:moveTo>
                      <a:pt x="3025" y="6763"/>
                    </a:moveTo>
                    <a:lnTo>
                      <a:pt x="3025" y="7085"/>
                    </a:lnTo>
                    <a:cubicBezTo>
                      <a:pt x="3025" y="7239"/>
                      <a:pt x="2918" y="7382"/>
                      <a:pt x="2787" y="7430"/>
                    </a:cubicBezTo>
                    <a:lnTo>
                      <a:pt x="2406" y="7180"/>
                    </a:lnTo>
                    <a:cubicBezTo>
                      <a:pt x="2299" y="7097"/>
                      <a:pt x="2287" y="7001"/>
                      <a:pt x="2311" y="6918"/>
                    </a:cubicBezTo>
                    <a:cubicBezTo>
                      <a:pt x="2346" y="6847"/>
                      <a:pt x="2406" y="6763"/>
                      <a:pt x="2537" y="6763"/>
                    </a:cubicBezTo>
                    <a:close/>
                    <a:moveTo>
                      <a:pt x="6359" y="6763"/>
                    </a:moveTo>
                    <a:cubicBezTo>
                      <a:pt x="6478" y="6763"/>
                      <a:pt x="6549" y="6847"/>
                      <a:pt x="6585" y="6918"/>
                    </a:cubicBezTo>
                    <a:cubicBezTo>
                      <a:pt x="6609" y="7001"/>
                      <a:pt x="6597" y="7120"/>
                      <a:pt x="6490" y="7180"/>
                    </a:cubicBezTo>
                    <a:lnTo>
                      <a:pt x="6109" y="7430"/>
                    </a:lnTo>
                    <a:cubicBezTo>
                      <a:pt x="5954" y="7382"/>
                      <a:pt x="5859" y="7239"/>
                      <a:pt x="5859" y="7085"/>
                    </a:cubicBezTo>
                    <a:lnTo>
                      <a:pt x="5859" y="6763"/>
                    </a:lnTo>
                    <a:close/>
                    <a:moveTo>
                      <a:pt x="6371" y="6216"/>
                    </a:moveTo>
                    <a:cubicBezTo>
                      <a:pt x="6883" y="6216"/>
                      <a:pt x="7276" y="6620"/>
                      <a:pt x="7276" y="7132"/>
                    </a:cubicBezTo>
                    <a:cubicBezTo>
                      <a:pt x="7311" y="8156"/>
                      <a:pt x="6514" y="9025"/>
                      <a:pt x="5502" y="9097"/>
                    </a:cubicBezTo>
                    <a:lnTo>
                      <a:pt x="5502" y="8918"/>
                    </a:lnTo>
                    <a:cubicBezTo>
                      <a:pt x="5502" y="8823"/>
                      <a:pt x="5418" y="8752"/>
                      <a:pt x="5335" y="8752"/>
                    </a:cubicBezTo>
                    <a:cubicBezTo>
                      <a:pt x="5240" y="8752"/>
                      <a:pt x="5168" y="8823"/>
                      <a:pt x="5168" y="8918"/>
                    </a:cubicBezTo>
                    <a:lnTo>
                      <a:pt x="5168" y="9109"/>
                    </a:lnTo>
                    <a:lnTo>
                      <a:pt x="3716" y="9109"/>
                    </a:lnTo>
                    <a:lnTo>
                      <a:pt x="3716" y="8918"/>
                    </a:lnTo>
                    <a:cubicBezTo>
                      <a:pt x="3716" y="8823"/>
                      <a:pt x="3632" y="8752"/>
                      <a:pt x="3549" y="8752"/>
                    </a:cubicBezTo>
                    <a:cubicBezTo>
                      <a:pt x="3454" y="8752"/>
                      <a:pt x="3382" y="8823"/>
                      <a:pt x="3382" y="8918"/>
                    </a:cubicBezTo>
                    <a:lnTo>
                      <a:pt x="3382" y="9097"/>
                    </a:lnTo>
                    <a:cubicBezTo>
                      <a:pt x="2370" y="9002"/>
                      <a:pt x="1573" y="8156"/>
                      <a:pt x="1573" y="7132"/>
                    </a:cubicBezTo>
                    <a:cubicBezTo>
                      <a:pt x="1573" y="6620"/>
                      <a:pt x="1965" y="6227"/>
                      <a:pt x="2477" y="6227"/>
                    </a:cubicBezTo>
                    <a:lnTo>
                      <a:pt x="2906" y="6227"/>
                    </a:lnTo>
                    <a:cubicBezTo>
                      <a:pt x="2954" y="6251"/>
                      <a:pt x="3001" y="6287"/>
                      <a:pt x="3025" y="6311"/>
                    </a:cubicBezTo>
                    <a:lnTo>
                      <a:pt x="3025" y="6430"/>
                    </a:lnTo>
                    <a:lnTo>
                      <a:pt x="2525" y="6430"/>
                    </a:lnTo>
                    <a:cubicBezTo>
                      <a:pt x="2263" y="6430"/>
                      <a:pt x="2061" y="6585"/>
                      <a:pt x="1989" y="6835"/>
                    </a:cubicBezTo>
                    <a:cubicBezTo>
                      <a:pt x="1906" y="7085"/>
                      <a:pt x="2001" y="7323"/>
                      <a:pt x="2204" y="7454"/>
                    </a:cubicBezTo>
                    <a:lnTo>
                      <a:pt x="4037" y="8680"/>
                    </a:lnTo>
                    <a:cubicBezTo>
                      <a:pt x="4156" y="8752"/>
                      <a:pt x="4287" y="8799"/>
                      <a:pt x="4430" y="8799"/>
                    </a:cubicBezTo>
                    <a:cubicBezTo>
                      <a:pt x="4561" y="8799"/>
                      <a:pt x="4692" y="8752"/>
                      <a:pt x="4811" y="8680"/>
                    </a:cubicBezTo>
                    <a:lnTo>
                      <a:pt x="5228" y="8394"/>
                    </a:lnTo>
                    <a:cubicBezTo>
                      <a:pt x="5299" y="8347"/>
                      <a:pt x="5323" y="8252"/>
                      <a:pt x="5275" y="8168"/>
                    </a:cubicBezTo>
                    <a:cubicBezTo>
                      <a:pt x="5247" y="8125"/>
                      <a:pt x="5197" y="8104"/>
                      <a:pt x="5146" y="8104"/>
                    </a:cubicBezTo>
                    <a:cubicBezTo>
                      <a:pt x="5112" y="8104"/>
                      <a:pt x="5078" y="8113"/>
                      <a:pt x="5049" y="8132"/>
                    </a:cubicBezTo>
                    <a:lnTo>
                      <a:pt x="4632" y="8406"/>
                    </a:lnTo>
                    <a:cubicBezTo>
                      <a:pt x="4573" y="8454"/>
                      <a:pt x="4501" y="8478"/>
                      <a:pt x="4429" y="8478"/>
                    </a:cubicBezTo>
                    <a:cubicBezTo>
                      <a:pt x="4356" y="8478"/>
                      <a:pt x="4281" y="8454"/>
                      <a:pt x="4216" y="8406"/>
                    </a:cubicBezTo>
                    <a:lnTo>
                      <a:pt x="3073" y="7656"/>
                    </a:lnTo>
                    <a:cubicBezTo>
                      <a:pt x="3239" y="7513"/>
                      <a:pt x="3335" y="7323"/>
                      <a:pt x="3335" y="7097"/>
                    </a:cubicBezTo>
                    <a:lnTo>
                      <a:pt x="3335" y="6525"/>
                    </a:lnTo>
                    <a:cubicBezTo>
                      <a:pt x="3668" y="6680"/>
                      <a:pt x="4037" y="6775"/>
                      <a:pt x="4430" y="6775"/>
                    </a:cubicBezTo>
                    <a:cubicBezTo>
                      <a:pt x="4811" y="6775"/>
                      <a:pt x="5180" y="6680"/>
                      <a:pt x="5514" y="6525"/>
                    </a:cubicBezTo>
                    <a:lnTo>
                      <a:pt x="5514" y="7097"/>
                    </a:lnTo>
                    <a:cubicBezTo>
                      <a:pt x="5514" y="7323"/>
                      <a:pt x="5621" y="7513"/>
                      <a:pt x="5775" y="7656"/>
                    </a:cubicBezTo>
                    <a:lnTo>
                      <a:pt x="5668" y="7728"/>
                    </a:lnTo>
                    <a:cubicBezTo>
                      <a:pt x="5597" y="7775"/>
                      <a:pt x="5585" y="7871"/>
                      <a:pt x="5633" y="7954"/>
                    </a:cubicBezTo>
                    <a:cubicBezTo>
                      <a:pt x="5656" y="7990"/>
                      <a:pt x="5716" y="8025"/>
                      <a:pt x="5764" y="8025"/>
                    </a:cubicBezTo>
                    <a:cubicBezTo>
                      <a:pt x="5799" y="8025"/>
                      <a:pt x="5823" y="8001"/>
                      <a:pt x="5847" y="7990"/>
                    </a:cubicBezTo>
                    <a:lnTo>
                      <a:pt x="6645" y="7454"/>
                    </a:lnTo>
                    <a:cubicBezTo>
                      <a:pt x="6847" y="7323"/>
                      <a:pt x="6942" y="7073"/>
                      <a:pt x="6859" y="6835"/>
                    </a:cubicBezTo>
                    <a:cubicBezTo>
                      <a:pt x="6787" y="6597"/>
                      <a:pt x="6585" y="6430"/>
                      <a:pt x="6323" y="6430"/>
                    </a:cubicBezTo>
                    <a:lnTo>
                      <a:pt x="5823" y="6430"/>
                    </a:lnTo>
                    <a:lnTo>
                      <a:pt x="5823" y="6311"/>
                    </a:lnTo>
                    <a:cubicBezTo>
                      <a:pt x="5871" y="6287"/>
                      <a:pt x="5906" y="6251"/>
                      <a:pt x="5942" y="6216"/>
                    </a:cubicBezTo>
                    <a:close/>
                    <a:moveTo>
                      <a:pt x="3561" y="0"/>
                    </a:moveTo>
                    <a:cubicBezTo>
                      <a:pt x="2585" y="0"/>
                      <a:pt x="1787" y="786"/>
                      <a:pt x="1787" y="1775"/>
                    </a:cubicBezTo>
                    <a:lnTo>
                      <a:pt x="1787" y="3394"/>
                    </a:lnTo>
                    <a:cubicBezTo>
                      <a:pt x="1513" y="3441"/>
                      <a:pt x="1287" y="3668"/>
                      <a:pt x="1251" y="3930"/>
                    </a:cubicBezTo>
                    <a:cubicBezTo>
                      <a:pt x="1239" y="4108"/>
                      <a:pt x="1299" y="4275"/>
                      <a:pt x="1406" y="4406"/>
                    </a:cubicBezTo>
                    <a:cubicBezTo>
                      <a:pt x="1525" y="4537"/>
                      <a:pt x="1692" y="4608"/>
                      <a:pt x="1846" y="4608"/>
                    </a:cubicBezTo>
                    <a:lnTo>
                      <a:pt x="1989" y="4608"/>
                    </a:lnTo>
                    <a:cubicBezTo>
                      <a:pt x="2061" y="5108"/>
                      <a:pt x="2251" y="5537"/>
                      <a:pt x="2561" y="5894"/>
                    </a:cubicBezTo>
                    <a:lnTo>
                      <a:pt x="2489" y="5894"/>
                    </a:lnTo>
                    <a:cubicBezTo>
                      <a:pt x="1811" y="5894"/>
                      <a:pt x="1251" y="6442"/>
                      <a:pt x="1251" y="7132"/>
                    </a:cubicBezTo>
                    <a:cubicBezTo>
                      <a:pt x="1251" y="7382"/>
                      <a:pt x="1299" y="7620"/>
                      <a:pt x="1370" y="7859"/>
                    </a:cubicBezTo>
                    <a:lnTo>
                      <a:pt x="894" y="7990"/>
                    </a:lnTo>
                    <a:cubicBezTo>
                      <a:pt x="382" y="8144"/>
                      <a:pt x="1" y="8633"/>
                      <a:pt x="1" y="9180"/>
                    </a:cubicBezTo>
                    <a:lnTo>
                      <a:pt x="1" y="11061"/>
                    </a:lnTo>
                    <a:cubicBezTo>
                      <a:pt x="1" y="11145"/>
                      <a:pt x="84" y="11228"/>
                      <a:pt x="168" y="11228"/>
                    </a:cubicBezTo>
                    <a:cubicBezTo>
                      <a:pt x="263" y="11228"/>
                      <a:pt x="334" y="11145"/>
                      <a:pt x="334" y="11061"/>
                    </a:cubicBezTo>
                    <a:lnTo>
                      <a:pt x="334" y="9180"/>
                    </a:lnTo>
                    <a:cubicBezTo>
                      <a:pt x="334" y="8775"/>
                      <a:pt x="596" y="8418"/>
                      <a:pt x="989" y="8323"/>
                    </a:cubicBezTo>
                    <a:lnTo>
                      <a:pt x="1489" y="8168"/>
                    </a:lnTo>
                    <a:cubicBezTo>
                      <a:pt x="1846" y="8883"/>
                      <a:pt x="2561" y="9371"/>
                      <a:pt x="3394" y="9430"/>
                    </a:cubicBezTo>
                    <a:lnTo>
                      <a:pt x="3394" y="11061"/>
                    </a:lnTo>
                    <a:cubicBezTo>
                      <a:pt x="3394" y="11145"/>
                      <a:pt x="3478" y="11216"/>
                      <a:pt x="3561" y="11216"/>
                    </a:cubicBezTo>
                    <a:cubicBezTo>
                      <a:pt x="3656" y="11216"/>
                      <a:pt x="3728" y="11145"/>
                      <a:pt x="3728" y="11061"/>
                    </a:cubicBezTo>
                    <a:lnTo>
                      <a:pt x="3728" y="9430"/>
                    </a:lnTo>
                    <a:lnTo>
                      <a:pt x="5180" y="9430"/>
                    </a:lnTo>
                    <a:lnTo>
                      <a:pt x="5180" y="11061"/>
                    </a:lnTo>
                    <a:cubicBezTo>
                      <a:pt x="5180" y="11145"/>
                      <a:pt x="5263" y="11216"/>
                      <a:pt x="5347" y="11216"/>
                    </a:cubicBezTo>
                    <a:cubicBezTo>
                      <a:pt x="5430" y="11216"/>
                      <a:pt x="5514" y="11145"/>
                      <a:pt x="5514" y="11061"/>
                    </a:cubicBezTo>
                    <a:lnTo>
                      <a:pt x="5514" y="9430"/>
                    </a:lnTo>
                    <a:cubicBezTo>
                      <a:pt x="6347" y="9371"/>
                      <a:pt x="7061" y="8871"/>
                      <a:pt x="7419" y="8168"/>
                    </a:cubicBezTo>
                    <a:lnTo>
                      <a:pt x="7919" y="8323"/>
                    </a:lnTo>
                    <a:cubicBezTo>
                      <a:pt x="8311" y="8442"/>
                      <a:pt x="8573" y="8799"/>
                      <a:pt x="8573" y="9180"/>
                    </a:cubicBezTo>
                    <a:lnTo>
                      <a:pt x="8573" y="11061"/>
                    </a:lnTo>
                    <a:cubicBezTo>
                      <a:pt x="8573" y="11145"/>
                      <a:pt x="8657" y="11228"/>
                      <a:pt x="8740" y="11228"/>
                    </a:cubicBezTo>
                    <a:cubicBezTo>
                      <a:pt x="8823" y="11228"/>
                      <a:pt x="8907" y="11145"/>
                      <a:pt x="8907" y="11061"/>
                    </a:cubicBezTo>
                    <a:lnTo>
                      <a:pt x="8907" y="9180"/>
                    </a:lnTo>
                    <a:cubicBezTo>
                      <a:pt x="8895" y="8633"/>
                      <a:pt x="8514" y="8144"/>
                      <a:pt x="8002" y="7990"/>
                    </a:cubicBezTo>
                    <a:lnTo>
                      <a:pt x="7526" y="7859"/>
                    </a:lnTo>
                    <a:cubicBezTo>
                      <a:pt x="7597" y="7632"/>
                      <a:pt x="7645" y="7382"/>
                      <a:pt x="7645" y="7132"/>
                    </a:cubicBezTo>
                    <a:cubicBezTo>
                      <a:pt x="7645" y="6442"/>
                      <a:pt x="7085" y="5894"/>
                      <a:pt x="6406" y="5894"/>
                    </a:cubicBezTo>
                    <a:lnTo>
                      <a:pt x="6311" y="5894"/>
                    </a:lnTo>
                    <a:cubicBezTo>
                      <a:pt x="6609" y="5537"/>
                      <a:pt x="6823" y="5108"/>
                      <a:pt x="6895" y="4620"/>
                    </a:cubicBezTo>
                    <a:lnTo>
                      <a:pt x="7002" y="4620"/>
                    </a:lnTo>
                    <a:cubicBezTo>
                      <a:pt x="7323" y="4620"/>
                      <a:pt x="7597" y="4382"/>
                      <a:pt x="7645" y="4061"/>
                    </a:cubicBezTo>
                    <a:cubicBezTo>
                      <a:pt x="7657" y="3882"/>
                      <a:pt x="7597" y="3727"/>
                      <a:pt x="7490" y="3584"/>
                    </a:cubicBezTo>
                    <a:cubicBezTo>
                      <a:pt x="7383" y="3489"/>
                      <a:pt x="7252" y="3406"/>
                      <a:pt x="7121" y="3394"/>
                    </a:cubicBezTo>
                    <a:lnTo>
                      <a:pt x="7121" y="1429"/>
                    </a:lnTo>
                    <a:cubicBezTo>
                      <a:pt x="7442" y="1108"/>
                      <a:pt x="7657" y="655"/>
                      <a:pt x="7657" y="167"/>
                    </a:cubicBezTo>
                    <a:cubicBezTo>
                      <a:pt x="7657" y="72"/>
                      <a:pt x="7585" y="0"/>
                      <a:pt x="749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096;p60">
                <a:extLst>
                  <a:ext uri="{FF2B5EF4-FFF2-40B4-BE49-F238E27FC236}">
                    <a16:creationId xmlns:a16="http://schemas.microsoft.com/office/drawing/2014/main" id="{A64170F6-BC67-47A6-B62B-70975F169894}"/>
                  </a:ext>
                </a:extLst>
              </p:cNvPr>
              <p:cNvSpPr/>
              <p:nvPr/>
            </p:nvSpPr>
            <p:spPr>
              <a:xfrm>
                <a:off x="7239726" y="1594081"/>
                <a:ext cx="22651" cy="1216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84" extrusionOk="0">
                    <a:moveTo>
                      <a:pt x="524" y="1"/>
                    </a:moveTo>
                    <a:cubicBezTo>
                      <a:pt x="517" y="1"/>
                      <a:pt x="508" y="1"/>
                      <a:pt x="500" y="2"/>
                    </a:cubicBezTo>
                    <a:lnTo>
                      <a:pt x="143" y="62"/>
                    </a:lnTo>
                    <a:cubicBezTo>
                      <a:pt x="60" y="74"/>
                      <a:pt x="0" y="169"/>
                      <a:pt x="12" y="252"/>
                    </a:cubicBezTo>
                    <a:cubicBezTo>
                      <a:pt x="24" y="324"/>
                      <a:pt x="95" y="383"/>
                      <a:pt x="179" y="383"/>
                    </a:cubicBezTo>
                    <a:lnTo>
                      <a:pt x="203" y="383"/>
                    </a:lnTo>
                    <a:lnTo>
                      <a:pt x="560" y="324"/>
                    </a:lnTo>
                    <a:cubicBezTo>
                      <a:pt x="655" y="312"/>
                      <a:pt x="715" y="228"/>
                      <a:pt x="703" y="133"/>
                    </a:cubicBezTo>
                    <a:cubicBezTo>
                      <a:pt x="681" y="57"/>
                      <a:pt x="609" y="1"/>
                      <a:pt x="5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2097;p60">
                <a:extLst>
                  <a:ext uri="{FF2B5EF4-FFF2-40B4-BE49-F238E27FC236}">
                    <a16:creationId xmlns:a16="http://schemas.microsoft.com/office/drawing/2014/main" id="{0930E00F-177F-4EA8-8AD5-81E15F04394C}"/>
                  </a:ext>
                </a:extLst>
              </p:cNvPr>
              <p:cNvSpPr/>
              <p:nvPr/>
            </p:nvSpPr>
            <p:spPr>
              <a:xfrm>
                <a:off x="7307616" y="1594462"/>
                <a:ext cx="22651" cy="12514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95" extrusionOk="0">
                    <a:moveTo>
                      <a:pt x="181" y="1"/>
                    </a:moveTo>
                    <a:cubicBezTo>
                      <a:pt x="104" y="1"/>
                      <a:pt x="23" y="57"/>
                      <a:pt x="12" y="133"/>
                    </a:cubicBezTo>
                    <a:cubicBezTo>
                      <a:pt x="0" y="228"/>
                      <a:pt x="60" y="312"/>
                      <a:pt x="143" y="335"/>
                    </a:cubicBezTo>
                    <a:lnTo>
                      <a:pt x="500" y="395"/>
                    </a:lnTo>
                    <a:lnTo>
                      <a:pt x="536" y="395"/>
                    </a:lnTo>
                    <a:cubicBezTo>
                      <a:pt x="608" y="395"/>
                      <a:pt x="679" y="335"/>
                      <a:pt x="703" y="252"/>
                    </a:cubicBezTo>
                    <a:cubicBezTo>
                      <a:pt x="715" y="169"/>
                      <a:pt x="655" y="73"/>
                      <a:pt x="560" y="62"/>
                    </a:cubicBezTo>
                    <a:lnTo>
                      <a:pt x="203" y="2"/>
                    </a:lnTo>
                    <a:cubicBezTo>
                      <a:pt x="196" y="1"/>
                      <a:pt x="188" y="1"/>
                      <a:pt x="1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" name="Google Shape;754;p38">
            <a:extLst>
              <a:ext uri="{FF2B5EF4-FFF2-40B4-BE49-F238E27FC236}">
                <a16:creationId xmlns:a16="http://schemas.microsoft.com/office/drawing/2014/main" id="{FE9108EB-EA78-4389-A35B-E19D2491F738}"/>
              </a:ext>
            </a:extLst>
          </p:cNvPr>
          <p:cNvSpPr txBox="1">
            <a:spLocks/>
          </p:cNvSpPr>
          <p:nvPr/>
        </p:nvSpPr>
        <p:spPr>
          <a:xfrm>
            <a:off x="4168086" y="1543543"/>
            <a:ext cx="4802026" cy="75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CA" dirty="0"/>
              <a:t>PROTOTYPE DEMO</a:t>
            </a:r>
            <a:endParaRPr lang="en-CA" sz="7200" dirty="0"/>
          </a:p>
        </p:txBody>
      </p:sp>
      <p:grpSp>
        <p:nvGrpSpPr>
          <p:cNvPr id="51" name="Google Shape;1745;p44">
            <a:extLst>
              <a:ext uri="{FF2B5EF4-FFF2-40B4-BE49-F238E27FC236}">
                <a16:creationId xmlns:a16="http://schemas.microsoft.com/office/drawing/2014/main" id="{889B455C-3789-4882-8F3C-E0A9E5528C0E}"/>
              </a:ext>
            </a:extLst>
          </p:cNvPr>
          <p:cNvGrpSpPr/>
          <p:nvPr/>
        </p:nvGrpSpPr>
        <p:grpSpPr>
          <a:xfrm>
            <a:off x="537443" y="1285550"/>
            <a:ext cx="3533290" cy="2691052"/>
            <a:chOff x="3578510" y="1419647"/>
            <a:chExt cx="4021500" cy="3062887"/>
          </a:xfrm>
        </p:grpSpPr>
        <p:sp>
          <p:nvSpPr>
            <p:cNvPr id="53" name="Google Shape;1746;p44">
              <a:extLst>
                <a:ext uri="{FF2B5EF4-FFF2-40B4-BE49-F238E27FC236}">
                  <a16:creationId xmlns:a16="http://schemas.microsoft.com/office/drawing/2014/main" id="{4E301F80-D98F-40DD-A495-E327E67815F9}"/>
                </a:ext>
              </a:extLst>
            </p:cNvPr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47;p44">
              <a:extLst>
                <a:ext uri="{FF2B5EF4-FFF2-40B4-BE49-F238E27FC236}">
                  <a16:creationId xmlns:a16="http://schemas.microsoft.com/office/drawing/2014/main" id="{8545E24C-685C-48B4-90F9-1B46F1E8BF12}"/>
                </a:ext>
              </a:extLst>
            </p:cNvPr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1748;p44">
              <a:extLst>
                <a:ext uri="{FF2B5EF4-FFF2-40B4-BE49-F238E27FC236}">
                  <a16:creationId xmlns:a16="http://schemas.microsoft.com/office/drawing/2014/main" id="{8CF6A14F-AED8-4A5D-BB03-7AB6216E2EC2}"/>
                </a:ext>
              </a:extLst>
            </p:cNvPr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57" name="Google Shape;1749;p44">
                <a:extLst>
                  <a:ext uri="{FF2B5EF4-FFF2-40B4-BE49-F238E27FC236}">
                    <a16:creationId xmlns:a16="http://schemas.microsoft.com/office/drawing/2014/main" id="{1FBD6729-1793-4E48-BE80-16E375BE4701}"/>
                  </a:ext>
                </a:extLst>
              </p:cNvPr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750;p44">
                <a:extLst>
                  <a:ext uri="{FF2B5EF4-FFF2-40B4-BE49-F238E27FC236}">
                    <a16:creationId xmlns:a16="http://schemas.microsoft.com/office/drawing/2014/main" id="{4D774E29-C2A1-4481-9661-D845D3BECFD2}"/>
                  </a:ext>
                </a:extLst>
              </p:cNvPr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56" name="Google Shape;1751;p44">
              <a:extLst>
                <a:ext uri="{FF2B5EF4-FFF2-40B4-BE49-F238E27FC236}">
                  <a16:creationId xmlns:a16="http://schemas.microsoft.com/office/drawing/2014/main" id="{8F72CBD7-530B-4C32-BFB5-569D86A9EFC3}"/>
                </a:ext>
              </a:extLst>
            </p:cNvPr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8AEF22-6F32-41A2-B7CB-FEA0BE32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79" y="1462796"/>
            <a:ext cx="3246669" cy="188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07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46"/>
          <p:cNvSpPr txBox="1"/>
          <p:nvPr/>
        </p:nvSpPr>
        <p:spPr>
          <a:xfrm>
            <a:off x="3500975" y="4280644"/>
            <a:ext cx="2142000" cy="2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Please keep this slide for attribution.</a:t>
            </a:r>
            <a:endParaRPr sz="90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26" name="Google Shape;1759;p45">
            <a:extLst>
              <a:ext uri="{FF2B5EF4-FFF2-40B4-BE49-F238E27FC236}">
                <a16:creationId xmlns:a16="http://schemas.microsoft.com/office/drawing/2014/main" id="{2B81D93D-6C65-4500-A20E-8958283EE821}"/>
              </a:ext>
            </a:extLst>
          </p:cNvPr>
          <p:cNvSpPr txBox="1">
            <a:spLocks/>
          </p:cNvSpPr>
          <p:nvPr/>
        </p:nvSpPr>
        <p:spPr>
          <a:xfrm>
            <a:off x="719975" y="34070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Rajdhani"/>
              <a:buNone/>
              <a:defRPr sz="72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Rajdhani"/>
              <a:buNone/>
              <a:defRPr sz="52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Rajdhani"/>
              <a:buNone/>
              <a:defRPr sz="52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Rajdhani"/>
              <a:buNone/>
              <a:defRPr sz="52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Rajdhani"/>
              <a:buNone/>
              <a:defRPr sz="52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Rajdhani"/>
              <a:buNone/>
              <a:defRPr sz="52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Rajdhani"/>
              <a:buNone/>
              <a:defRPr sz="52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Rajdhani"/>
              <a:buNone/>
              <a:defRPr sz="52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Rajdhani"/>
              <a:buNone/>
              <a:defRPr sz="52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CA" sz="3000" dirty="0"/>
              <a:t>RESOURCES</a:t>
            </a:r>
          </a:p>
        </p:txBody>
      </p:sp>
      <p:sp>
        <p:nvSpPr>
          <p:cNvPr id="27" name="Google Shape;110;p25">
            <a:extLst>
              <a:ext uri="{FF2B5EF4-FFF2-40B4-BE49-F238E27FC236}">
                <a16:creationId xmlns:a16="http://schemas.microsoft.com/office/drawing/2014/main" id="{4DB95993-6122-4C97-80B5-C437A3196666}"/>
              </a:ext>
            </a:extLst>
          </p:cNvPr>
          <p:cNvSpPr txBox="1">
            <a:spLocks/>
          </p:cNvSpPr>
          <p:nvPr/>
        </p:nvSpPr>
        <p:spPr>
          <a:xfrm>
            <a:off x="720000" y="998795"/>
            <a:ext cx="7704000" cy="2689542"/>
          </a:xfrm>
          <a:prstGeom prst="rect">
            <a:avLst/>
          </a:prstGeom>
          <a:solidFill>
            <a:srgbClr val="0C343D">
              <a:alpha val="56699"/>
            </a:srgbClr>
          </a:solidFill>
          <a:ln>
            <a:noFill/>
          </a:ln>
        </p:spPr>
        <p:txBody>
          <a:bodyPr spcFirstLastPara="1" wrap="square" lIns="234000" tIns="234000" rIns="234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l"/>
            <a:endParaRPr lang="en-US" dirty="0"/>
          </a:p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0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sz="3000" dirty="0">
              <a:solidFill>
                <a:srgbClr val="F3F3F3"/>
              </a:solidFill>
            </a:endParaRPr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582911"/>
            <a:ext cx="7704000" cy="2266790"/>
          </a:xfrm>
          <a:prstGeom prst="rect">
            <a:avLst/>
          </a:prstGeom>
          <a:solidFill>
            <a:srgbClr val="0C343D">
              <a:alpha val="56699"/>
            </a:srgbClr>
          </a:solidFill>
        </p:spPr>
        <p:txBody>
          <a:bodyPr spcFirstLastPara="1" wrap="square" lIns="234000" tIns="234000" rIns="234000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1800" dirty="0"/>
              <a:t>FINGERS CROSSED FOR A POS APP</a:t>
            </a:r>
          </a:p>
          <a:p>
            <a:pPr marL="0" indent="0" algn="ctr">
              <a:buNone/>
            </a:pPr>
            <a:endParaRPr sz="1800"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1915;p51" descr="Timeline background shape">
            <a:extLst>
              <a:ext uri="{FF2B5EF4-FFF2-40B4-BE49-F238E27FC236}">
                <a16:creationId xmlns:a16="http://schemas.microsoft.com/office/drawing/2014/main" id="{C3F05507-260E-4E51-845D-D92469EDEEED}"/>
              </a:ext>
            </a:extLst>
          </p:cNvPr>
          <p:cNvSpPr/>
          <p:nvPr/>
        </p:nvSpPr>
        <p:spPr>
          <a:xfrm>
            <a:off x="6414079" y="119137"/>
            <a:ext cx="2069963" cy="755518"/>
          </a:xfrm>
          <a:prstGeom prst="homePlat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381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640;p32">
            <a:extLst>
              <a:ext uri="{FF2B5EF4-FFF2-40B4-BE49-F238E27FC236}">
                <a16:creationId xmlns:a16="http://schemas.microsoft.com/office/drawing/2014/main" id="{CD5DBAAA-F03C-407E-A6DF-10193D3B691F}"/>
              </a:ext>
            </a:extLst>
          </p:cNvPr>
          <p:cNvSpPr txBox="1">
            <a:spLocks/>
          </p:cNvSpPr>
          <p:nvPr/>
        </p:nvSpPr>
        <p:spPr>
          <a:xfrm>
            <a:off x="6509442" y="-97315"/>
            <a:ext cx="1891505" cy="1074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spcAft>
                <a:spcPts val="1600"/>
              </a:spcAft>
              <a:buFont typeface="Fira Sans Condensed Light"/>
              <a:buNone/>
            </a:pPr>
            <a:r>
              <a:rPr lang="en-CA" sz="1800" b="1" dirty="0">
                <a:latin typeface="Rajdhani"/>
                <a:ea typeface="Rajdhani"/>
                <a:cs typeface="Rajdhani"/>
                <a:sym typeface="Rajdhani"/>
              </a:rPr>
              <a:t>PROBLEM IDENTIFICATION</a:t>
            </a:r>
          </a:p>
        </p:txBody>
      </p:sp>
      <p:cxnSp>
        <p:nvCxnSpPr>
          <p:cNvPr id="13" name="Google Shape;636;p32">
            <a:extLst>
              <a:ext uri="{FF2B5EF4-FFF2-40B4-BE49-F238E27FC236}">
                <a16:creationId xmlns:a16="http://schemas.microsoft.com/office/drawing/2014/main" id="{F889B95A-1178-4090-BF79-B3B28188F4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69729" y="460021"/>
            <a:ext cx="1044351" cy="512566"/>
          </a:xfrm>
          <a:prstGeom prst="bentConnector3">
            <a:avLst>
              <a:gd name="adj1" fmla="val 62943"/>
            </a:avLst>
          </a:prstGeom>
          <a:noFill/>
          <a:ln w="19050" cap="flat" cmpd="sng">
            <a:solidFill>
              <a:schemeClr val="bg1">
                <a:lumMod val="20000"/>
                <a:lumOff val="80000"/>
              </a:schemeClr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A21653-A6CC-4285-8F46-FABDD5F9C478}"/>
              </a:ext>
            </a:extLst>
          </p:cNvPr>
          <p:cNvGrpSpPr/>
          <p:nvPr/>
        </p:nvGrpSpPr>
        <p:grpSpPr>
          <a:xfrm>
            <a:off x="2110934" y="310126"/>
            <a:ext cx="4922132" cy="4523247"/>
            <a:chOff x="2110934" y="310126"/>
            <a:chExt cx="4922132" cy="4523247"/>
          </a:xfrm>
        </p:grpSpPr>
        <p:pic>
          <p:nvPicPr>
            <p:cNvPr id="5" name="Picture 4" descr="Image result for design process">
              <a:extLst>
                <a:ext uri="{FF2B5EF4-FFF2-40B4-BE49-F238E27FC236}">
                  <a16:creationId xmlns:a16="http://schemas.microsoft.com/office/drawing/2014/main" id="{49D76095-4AAC-4A70-9C66-05E2671F34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0934" y="310126"/>
              <a:ext cx="4922132" cy="4523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B973D83-C21F-4CEB-B57E-D7098D3AA294}"/>
                </a:ext>
              </a:extLst>
            </p:cNvPr>
            <p:cNvSpPr/>
            <p:nvPr/>
          </p:nvSpPr>
          <p:spPr>
            <a:xfrm>
              <a:off x="4090944" y="389636"/>
              <a:ext cx="985939" cy="985939"/>
            </a:xfrm>
            <a:prstGeom prst="ellipse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0BBACEB-F49A-4B0A-AAF3-5998461935A8}"/>
                </a:ext>
              </a:extLst>
            </p:cNvPr>
            <p:cNvSpPr/>
            <p:nvPr/>
          </p:nvSpPr>
          <p:spPr>
            <a:xfrm>
              <a:off x="5523503" y="1122482"/>
              <a:ext cx="985939" cy="985939"/>
            </a:xfrm>
            <a:prstGeom prst="ellipse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E81259C-D814-4A5C-9E08-CA1EBAF2734B}"/>
                </a:ext>
              </a:extLst>
            </p:cNvPr>
            <p:cNvSpPr/>
            <p:nvPr/>
          </p:nvSpPr>
          <p:spPr>
            <a:xfrm>
              <a:off x="3191763" y="3759973"/>
              <a:ext cx="985939" cy="985939"/>
            </a:xfrm>
            <a:prstGeom prst="ellipse">
              <a:avLst/>
            </a:prstGeom>
            <a:noFill/>
            <a:ln w="7620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5450707-0FCB-4833-984E-34360FBDDF7A}"/>
                </a:ext>
              </a:extLst>
            </p:cNvPr>
            <p:cNvSpPr/>
            <p:nvPr/>
          </p:nvSpPr>
          <p:spPr>
            <a:xfrm>
              <a:off x="4974927" y="3759974"/>
              <a:ext cx="985939" cy="985939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823205B-8EC8-4C63-BB97-2491EAF01F8A}"/>
                </a:ext>
              </a:extLst>
            </p:cNvPr>
            <p:cNvSpPr/>
            <p:nvPr/>
          </p:nvSpPr>
          <p:spPr>
            <a:xfrm>
              <a:off x="5921111" y="2526208"/>
              <a:ext cx="985939" cy="985939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D79622E-2FEC-4584-8F1D-40EDF5CD3ED4}"/>
                </a:ext>
              </a:extLst>
            </p:cNvPr>
            <p:cNvSpPr/>
            <p:nvPr/>
          </p:nvSpPr>
          <p:spPr>
            <a:xfrm>
              <a:off x="2237628" y="2523810"/>
              <a:ext cx="985939" cy="985939"/>
            </a:xfrm>
            <a:prstGeom prst="ellipse">
              <a:avLst/>
            </a:prstGeom>
            <a:noFill/>
            <a:ln w="7620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348FB87-04F8-4F60-B06F-8FFF1284482D}"/>
                </a:ext>
              </a:extLst>
            </p:cNvPr>
            <p:cNvSpPr/>
            <p:nvPr/>
          </p:nvSpPr>
          <p:spPr>
            <a:xfrm>
              <a:off x="2625277" y="1114531"/>
              <a:ext cx="985939" cy="985939"/>
            </a:xfrm>
            <a:prstGeom prst="ellipse">
              <a:avLst/>
            </a:prstGeom>
            <a:noFill/>
            <a:ln w="7620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422085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622407" y="1434600"/>
            <a:ext cx="2414979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/>
              <a:t>PROBLEM</a:t>
            </a:r>
            <a:br>
              <a:rPr lang="en-CA" sz="3600" dirty="0"/>
            </a:br>
            <a:r>
              <a:rPr lang="en-CA" sz="3600" dirty="0"/>
              <a:t>STATEMENT</a:t>
            </a:r>
            <a:endParaRPr sz="3600" dirty="0"/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3539477" y="1434600"/>
            <a:ext cx="51672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CA" dirty="0"/>
              <a:t>FINGERS CROSSED FOR POS APP</a:t>
            </a:r>
            <a:endParaRPr dirty="0"/>
          </a:p>
        </p:txBody>
      </p:sp>
      <p:cxnSp>
        <p:nvCxnSpPr>
          <p:cNvPr id="137" name="Google Shape;137;p27"/>
          <p:cNvCxnSpPr>
            <a:cxnSpLocks/>
          </p:cNvCxnSpPr>
          <p:nvPr/>
        </p:nvCxnSpPr>
        <p:spPr>
          <a:xfrm>
            <a:off x="3262867" y="1946349"/>
            <a:ext cx="0" cy="112285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200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3200" dirty="0"/>
              <a:t>STAKEHOLDERS AND TARGET USERS</a:t>
            </a:r>
            <a:endParaRPr lang="en-CA" sz="3600" dirty="0"/>
          </a:p>
        </p:txBody>
      </p:sp>
      <p:sp>
        <p:nvSpPr>
          <p:cNvPr id="161" name="Google Shape;161;p29"/>
          <p:cNvSpPr txBox="1">
            <a:spLocks noGrp="1"/>
          </p:cNvSpPr>
          <p:nvPr>
            <p:ph type="subTitle" idx="1"/>
          </p:nvPr>
        </p:nvSpPr>
        <p:spPr>
          <a:xfrm>
            <a:off x="2083769" y="2916844"/>
            <a:ext cx="2309650" cy="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dirty="0"/>
              <a:t>Require appropriate research results to predict the specimen containment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62" name="Google Shape;162;p29"/>
          <p:cNvSpPr txBox="1">
            <a:spLocks noGrp="1"/>
          </p:cNvSpPr>
          <p:nvPr>
            <p:ph type="subTitle" idx="2"/>
          </p:nvPr>
        </p:nvSpPr>
        <p:spPr>
          <a:xfrm>
            <a:off x="4881937" y="2882910"/>
            <a:ext cx="2060700" cy="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dirty="0">
                <a:solidFill>
                  <a:schemeClr val="lt2"/>
                </a:solidFill>
              </a:rPr>
              <a:t>Results must be accurate to ensure the safety of the public</a:t>
            </a:r>
            <a:endParaRPr dirty="0"/>
          </a:p>
        </p:txBody>
      </p:sp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2209550" y="1490154"/>
            <a:ext cx="1809137" cy="68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THE</a:t>
            </a:r>
            <a:br>
              <a:rPr lang="en-CA" dirty="0"/>
            </a:br>
            <a:r>
              <a:rPr lang="en-CA" dirty="0"/>
              <a:t>ORGANIZATION</a:t>
            </a:r>
            <a:endParaRPr dirty="0"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 idx="4"/>
          </p:nvPr>
        </p:nvSpPr>
        <p:spPr>
          <a:xfrm>
            <a:off x="5007719" y="1490154"/>
            <a:ext cx="1809135" cy="68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THE </a:t>
            </a:r>
            <a:br>
              <a:rPr lang="en-CA" dirty="0"/>
            </a:br>
            <a:r>
              <a:rPr lang="en-CA" dirty="0"/>
              <a:t>GENERAL PUBLIC</a:t>
            </a:r>
            <a:endParaRPr dirty="0"/>
          </a:p>
        </p:txBody>
      </p:sp>
      <p:cxnSp>
        <p:nvCxnSpPr>
          <p:cNvPr id="167" name="Google Shape;167;p29"/>
          <p:cNvCxnSpPr>
            <a:cxnSpLocks/>
          </p:cNvCxnSpPr>
          <p:nvPr/>
        </p:nvCxnSpPr>
        <p:spPr>
          <a:xfrm>
            <a:off x="3104982" y="2249411"/>
            <a:ext cx="9137" cy="40865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9" name="Google Shape;169;p29"/>
          <p:cNvCxnSpPr>
            <a:cxnSpLocks/>
          </p:cNvCxnSpPr>
          <p:nvPr/>
        </p:nvCxnSpPr>
        <p:spPr>
          <a:xfrm rot="10800000">
            <a:off x="5912287" y="2227744"/>
            <a:ext cx="0" cy="408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2;p29">
            <a:extLst>
              <a:ext uri="{FF2B5EF4-FFF2-40B4-BE49-F238E27FC236}">
                <a16:creationId xmlns:a16="http://schemas.microsoft.com/office/drawing/2014/main" id="{F16D69E3-7D2D-4E1D-AE7C-4D3F1DE0458B}"/>
              </a:ext>
            </a:extLst>
          </p:cNvPr>
          <p:cNvSpPr txBox="1">
            <a:spLocks/>
          </p:cNvSpPr>
          <p:nvPr/>
        </p:nvSpPr>
        <p:spPr>
          <a:xfrm>
            <a:off x="1037344" y="3888844"/>
            <a:ext cx="7069311" cy="66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000" b="1" dirty="0">
                <a:solidFill>
                  <a:schemeClr val="lt2"/>
                </a:solidFill>
              </a:rPr>
              <a:t>(MAY BE REMOVED)</a:t>
            </a:r>
            <a:endParaRPr lang="en-US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1915;p51" descr="Timeline background shape">
            <a:extLst>
              <a:ext uri="{FF2B5EF4-FFF2-40B4-BE49-F238E27FC236}">
                <a16:creationId xmlns:a16="http://schemas.microsoft.com/office/drawing/2014/main" id="{6EE43D15-A113-4EC5-AC8A-BD10A7FA01E6}"/>
              </a:ext>
            </a:extLst>
          </p:cNvPr>
          <p:cNvSpPr/>
          <p:nvPr/>
        </p:nvSpPr>
        <p:spPr>
          <a:xfrm>
            <a:off x="6754896" y="4096989"/>
            <a:ext cx="2198273" cy="755518"/>
          </a:xfrm>
          <a:prstGeom prst="homePlate">
            <a:avLst>
              <a:gd name="adj" fmla="val 50000"/>
            </a:avLst>
          </a:prstGeom>
          <a:solidFill>
            <a:schemeClr val="tx1">
              <a:lumMod val="90000"/>
              <a:lumOff val="10000"/>
            </a:schemeClr>
          </a:solidFill>
          <a:ln w="381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640;p32">
            <a:extLst>
              <a:ext uri="{FF2B5EF4-FFF2-40B4-BE49-F238E27FC236}">
                <a16:creationId xmlns:a16="http://schemas.microsoft.com/office/drawing/2014/main" id="{A2D7A6AE-4451-4E37-BB8A-2AC155148880}"/>
              </a:ext>
            </a:extLst>
          </p:cNvPr>
          <p:cNvSpPr txBox="1">
            <a:spLocks/>
          </p:cNvSpPr>
          <p:nvPr/>
        </p:nvSpPr>
        <p:spPr>
          <a:xfrm>
            <a:off x="6852734" y="3882523"/>
            <a:ext cx="1891505" cy="1074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spcAft>
                <a:spcPts val="1600"/>
              </a:spcAft>
              <a:buFont typeface="Fira Sans Condensed Light"/>
              <a:buNone/>
            </a:pPr>
            <a:r>
              <a:rPr lang="en-CA" sz="1800" b="1" dirty="0">
                <a:latin typeface="Rajdhani"/>
                <a:ea typeface="Rajdhani"/>
                <a:cs typeface="Rajdhani"/>
                <a:sym typeface="Rajdhani"/>
              </a:rPr>
              <a:t>PLANNING AND ANALYSIS</a:t>
            </a:r>
          </a:p>
        </p:txBody>
      </p:sp>
      <p:cxnSp>
        <p:nvCxnSpPr>
          <p:cNvPr id="31" name="Google Shape;636;p32">
            <a:extLst>
              <a:ext uri="{FF2B5EF4-FFF2-40B4-BE49-F238E27FC236}">
                <a16:creationId xmlns:a16="http://schemas.microsoft.com/office/drawing/2014/main" id="{6AD44FA2-B313-4E7F-9D9B-D85C6BD89B61}"/>
              </a:ext>
            </a:extLst>
          </p:cNvPr>
          <p:cNvCxnSpPr>
            <a:cxnSpLocks/>
          </p:cNvCxnSpPr>
          <p:nvPr/>
        </p:nvCxnSpPr>
        <p:spPr>
          <a:xfrm rot="10800000">
            <a:off x="5997347" y="3913466"/>
            <a:ext cx="760744" cy="56866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bg1">
                <a:lumMod val="20000"/>
                <a:lumOff val="80000"/>
              </a:schemeClr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8783D6-462E-4DCA-B88F-8A2184E5D45F}"/>
              </a:ext>
            </a:extLst>
          </p:cNvPr>
          <p:cNvGrpSpPr/>
          <p:nvPr/>
        </p:nvGrpSpPr>
        <p:grpSpPr>
          <a:xfrm>
            <a:off x="2110934" y="303959"/>
            <a:ext cx="4922132" cy="4523247"/>
            <a:chOff x="2110934" y="310126"/>
            <a:chExt cx="4922132" cy="4523247"/>
          </a:xfrm>
        </p:grpSpPr>
        <p:pic>
          <p:nvPicPr>
            <p:cNvPr id="32" name="Picture 31" descr="Image result for design process">
              <a:extLst>
                <a:ext uri="{FF2B5EF4-FFF2-40B4-BE49-F238E27FC236}">
                  <a16:creationId xmlns:a16="http://schemas.microsoft.com/office/drawing/2014/main" id="{A94F65AA-8DED-4B67-9D2D-DE4AAC86E1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0934" y="310126"/>
              <a:ext cx="4922132" cy="4523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7884A84-2CC5-4CE6-A001-9654BAA651EC}"/>
                </a:ext>
              </a:extLst>
            </p:cNvPr>
            <p:cNvSpPr/>
            <p:nvPr/>
          </p:nvSpPr>
          <p:spPr>
            <a:xfrm>
              <a:off x="4090944" y="389636"/>
              <a:ext cx="985939" cy="985939"/>
            </a:xfrm>
            <a:prstGeom prst="ellipse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7248299-3E08-4E2F-9987-EA7EAAE14401}"/>
                </a:ext>
              </a:extLst>
            </p:cNvPr>
            <p:cNvSpPr/>
            <p:nvPr/>
          </p:nvSpPr>
          <p:spPr>
            <a:xfrm>
              <a:off x="5523503" y="1122482"/>
              <a:ext cx="985939" cy="985939"/>
            </a:xfrm>
            <a:prstGeom prst="ellipse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8DB34F3-35BB-46E3-BC32-20BA253591D6}"/>
                </a:ext>
              </a:extLst>
            </p:cNvPr>
            <p:cNvSpPr/>
            <p:nvPr/>
          </p:nvSpPr>
          <p:spPr>
            <a:xfrm>
              <a:off x="3191763" y="3759973"/>
              <a:ext cx="985939" cy="985939"/>
            </a:xfrm>
            <a:prstGeom prst="ellipse">
              <a:avLst/>
            </a:prstGeom>
            <a:noFill/>
            <a:ln w="7620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23C6EA7-8A1E-4E77-9998-DEDEDD0C149B}"/>
                </a:ext>
              </a:extLst>
            </p:cNvPr>
            <p:cNvSpPr/>
            <p:nvPr/>
          </p:nvSpPr>
          <p:spPr>
            <a:xfrm>
              <a:off x="4974927" y="3759974"/>
              <a:ext cx="985939" cy="985939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F302996-AF05-469D-BD10-A013AB68DF05}"/>
                </a:ext>
              </a:extLst>
            </p:cNvPr>
            <p:cNvSpPr/>
            <p:nvPr/>
          </p:nvSpPr>
          <p:spPr>
            <a:xfrm>
              <a:off x="5921111" y="2526208"/>
              <a:ext cx="985939" cy="985939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ED06E20-66F5-4161-B942-4B1DE8706192}"/>
                </a:ext>
              </a:extLst>
            </p:cNvPr>
            <p:cNvSpPr/>
            <p:nvPr/>
          </p:nvSpPr>
          <p:spPr>
            <a:xfrm>
              <a:off x="2237628" y="2523810"/>
              <a:ext cx="985939" cy="985939"/>
            </a:xfrm>
            <a:prstGeom prst="ellipse">
              <a:avLst/>
            </a:prstGeom>
            <a:noFill/>
            <a:ln w="7620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6AC59D8-0DAF-4880-8FBA-349F3D8E169A}"/>
                </a:ext>
              </a:extLst>
            </p:cNvPr>
            <p:cNvSpPr/>
            <p:nvPr/>
          </p:nvSpPr>
          <p:spPr>
            <a:xfrm>
              <a:off x="2625277" y="1114531"/>
              <a:ext cx="985939" cy="985939"/>
            </a:xfrm>
            <a:prstGeom prst="ellipse">
              <a:avLst/>
            </a:prstGeom>
            <a:noFill/>
            <a:ln w="7620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1188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470890" y="1657120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PRIORITIZE CO</a:t>
            </a:r>
            <a:r>
              <a:rPr lang="en-CA" baseline="-25000" dirty="0"/>
              <a:t>2</a:t>
            </a:r>
            <a:endParaRPr dirty="0"/>
          </a:p>
        </p:txBody>
      </p:sp>
      <p:sp>
        <p:nvSpPr>
          <p:cNvPr id="116" name="Google Shape;116;p26"/>
          <p:cNvSpPr txBox="1">
            <a:spLocks noGrp="1"/>
          </p:cNvSpPr>
          <p:nvPr>
            <p:ph type="subTitle" idx="1"/>
          </p:nvPr>
        </p:nvSpPr>
        <p:spPr>
          <a:xfrm>
            <a:off x="1458895" y="2002535"/>
            <a:ext cx="25371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CA" dirty="0"/>
              <a:t>Focused more on environmental impact, but can be costly</a:t>
            </a:r>
            <a:endParaRPr dirty="0"/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2"/>
          </p:nvPr>
        </p:nvSpPr>
        <p:spPr>
          <a:xfrm>
            <a:off x="3063632" y="3384258"/>
            <a:ext cx="3506205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SUPPLY TO NEIGHBOURS</a:t>
            </a:r>
            <a:endParaRPr dirty="0"/>
          </a:p>
        </p:txBody>
      </p:sp>
      <p:sp>
        <p:nvSpPr>
          <p:cNvPr id="118" name="Google Shape;118;p26"/>
          <p:cNvSpPr txBox="1">
            <a:spLocks noGrp="1"/>
          </p:cNvSpPr>
          <p:nvPr>
            <p:ph type="subTitle" idx="3"/>
          </p:nvPr>
        </p:nvSpPr>
        <p:spPr>
          <a:xfrm>
            <a:off x="3063632" y="3711233"/>
            <a:ext cx="2983699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CA" dirty="0"/>
              <a:t>Generate additional power and sell to the neighbours</a:t>
            </a:r>
            <a:endParaRPr dirty="0"/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4"/>
          </p:nvPr>
        </p:nvSpPr>
        <p:spPr>
          <a:xfrm>
            <a:off x="5334011" y="1540920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PRIORITIZE COST</a:t>
            </a:r>
            <a:endParaRPr dirty="0"/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5"/>
          </p:nvPr>
        </p:nvSpPr>
        <p:spPr>
          <a:xfrm>
            <a:off x="5334009" y="1867870"/>
            <a:ext cx="3089554" cy="826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CA" dirty="0"/>
              <a:t>Focused more on stakeholder needs (companies and residents), but may cause problems in the future</a:t>
            </a:r>
            <a:endParaRPr dirty="0"/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8"/>
          </p:nvPr>
        </p:nvSpPr>
        <p:spPr>
          <a:xfrm>
            <a:off x="4478003" y="1899105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663514" y="1934845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 idx="14"/>
          </p:nvPr>
        </p:nvSpPr>
        <p:spPr>
          <a:xfrm>
            <a:off x="2267058" y="3648208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27" name="Google Shape;127;p26"/>
          <p:cNvCxnSpPr>
            <a:cxnSpLocks/>
          </p:cNvCxnSpPr>
          <p:nvPr/>
        </p:nvCxnSpPr>
        <p:spPr>
          <a:xfrm>
            <a:off x="5201236" y="1732885"/>
            <a:ext cx="0" cy="740603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8" name="Google Shape;128;p26"/>
          <p:cNvCxnSpPr/>
          <p:nvPr/>
        </p:nvCxnSpPr>
        <p:spPr>
          <a:xfrm>
            <a:off x="2943334" y="3549223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/>
          <p:nvPr/>
        </p:nvCxnSpPr>
        <p:spPr>
          <a:xfrm>
            <a:off x="1339715" y="1824723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" name="Google Shape;109;p25">
            <a:extLst>
              <a:ext uri="{FF2B5EF4-FFF2-40B4-BE49-F238E27FC236}">
                <a16:creationId xmlns:a16="http://schemas.microsoft.com/office/drawing/2014/main" id="{98C244BB-FAA8-46E1-AF9D-8FF5AC0B3C67}"/>
              </a:ext>
            </a:extLst>
          </p:cNvPr>
          <p:cNvSpPr txBox="1">
            <a:spLocks/>
          </p:cNvSpPr>
          <p:nvPr/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2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CA" sz="2800" dirty="0"/>
              <a:t>POSSIBLE SOLUTIONS</a:t>
            </a:r>
            <a:endParaRPr lang="en-CA" sz="3200" dirty="0"/>
          </a:p>
        </p:txBody>
      </p:sp>
      <p:sp>
        <p:nvSpPr>
          <p:cNvPr id="15" name="Google Shape;116;p26">
            <a:extLst>
              <a:ext uri="{FF2B5EF4-FFF2-40B4-BE49-F238E27FC236}">
                <a16:creationId xmlns:a16="http://schemas.microsoft.com/office/drawing/2014/main" id="{CEE10934-6B8C-4E60-A3C3-06A9F9723D46}"/>
              </a:ext>
            </a:extLst>
          </p:cNvPr>
          <p:cNvSpPr txBox="1">
            <a:spLocks/>
          </p:cNvSpPr>
          <p:nvPr/>
        </p:nvSpPr>
        <p:spPr>
          <a:xfrm>
            <a:off x="329217" y="229553"/>
            <a:ext cx="1268594" cy="1169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b="1" u="sng" dirty="0"/>
              <a:t>SPLIT INTO SEPARATE SLIDES FOR EACH IF WE HAVE VISUALS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6"/>
          <p:cNvSpPr txBox="1">
            <a:spLocks noGrp="1"/>
          </p:cNvSpPr>
          <p:nvPr>
            <p:ph type="title"/>
          </p:nvPr>
        </p:nvSpPr>
        <p:spPr>
          <a:xfrm>
            <a:off x="758549" y="4302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CHOSEN SOLUTION OVERVIEW</a:t>
            </a:r>
            <a:endParaRPr dirty="0"/>
          </a:p>
        </p:txBody>
      </p:sp>
      <p:sp>
        <p:nvSpPr>
          <p:cNvPr id="700" name="Google Shape;700;p36"/>
          <p:cNvSpPr txBox="1">
            <a:spLocks noGrp="1"/>
          </p:cNvSpPr>
          <p:nvPr>
            <p:ph type="subTitle" idx="4294967295"/>
          </p:nvPr>
        </p:nvSpPr>
        <p:spPr>
          <a:xfrm>
            <a:off x="612144" y="3779475"/>
            <a:ext cx="1729632" cy="7839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1400" dirty="0">
                <a:solidFill>
                  <a:srgbClr val="F3F3F3"/>
                </a:solidFill>
              </a:rPr>
              <a:t>Parse input csv files and store data in dictionaries</a:t>
            </a:r>
            <a:endParaRPr sz="1400" dirty="0">
              <a:solidFill>
                <a:srgbClr val="F3F3F3"/>
              </a:solidFill>
            </a:endParaRPr>
          </a:p>
        </p:txBody>
      </p:sp>
      <p:sp>
        <p:nvSpPr>
          <p:cNvPr id="701" name="Google Shape;701;p36"/>
          <p:cNvSpPr txBox="1">
            <a:spLocks noGrp="1"/>
          </p:cNvSpPr>
          <p:nvPr>
            <p:ph type="subTitle" idx="4294967295"/>
          </p:nvPr>
        </p:nvSpPr>
        <p:spPr>
          <a:xfrm>
            <a:off x="3805900" y="3779475"/>
            <a:ext cx="1532400" cy="7839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1400" dirty="0">
                <a:solidFill>
                  <a:srgbClr val="F3F3F3"/>
                </a:solidFill>
              </a:rPr>
              <a:t>Assign priorities based on green sources and cost</a:t>
            </a:r>
            <a:endParaRPr sz="1400" dirty="0">
              <a:solidFill>
                <a:srgbClr val="F3F3F3"/>
              </a:solidFill>
            </a:endParaRPr>
          </a:p>
        </p:txBody>
      </p:sp>
      <p:sp>
        <p:nvSpPr>
          <p:cNvPr id="702" name="Google Shape;702;p36"/>
          <p:cNvSpPr txBox="1">
            <a:spLocks noGrp="1"/>
          </p:cNvSpPr>
          <p:nvPr>
            <p:ph type="subTitle" idx="4294967295"/>
          </p:nvPr>
        </p:nvSpPr>
        <p:spPr>
          <a:xfrm>
            <a:off x="2260075" y="1266013"/>
            <a:ext cx="1532400" cy="987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1400" dirty="0"/>
              <a:t>Analyze parsed data and calculate additional params</a:t>
            </a:r>
            <a:endParaRPr sz="1400" dirty="0">
              <a:solidFill>
                <a:srgbClr val="F3F3F3"/>
              </a:solidFill>
            </a:endParaRPr>
          </a:p>
        </p:txBody>
      </p:sp>
      <p:sp>
        <p:nvSpPr>
          <p:cNvPr id="703" name="Google Shape;703;p36"/>
          <p:cNvSpPr txBox="1">
            <a:spLocks noGrp="1"/>
          </p:cNvSpPr>
          <p:nvPr>
            <p:ph type="subTitle" idx="4294967295"/>
          </p:nvPr>
        </p:nvSpPr>
        <p:spPr>
          <a:xfrm>
            <a:off x="6897400" y="3779475"/>
            <a:ext cx="1532400" cy="1010206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1400" dirty="0">
                <a:solidFill>
                  <a:srgbClr val="F3F3F3"/>
                </a:solidFill>
              </a:rPr>
              <a:t>Anticipate drastic changes in the power required by Ontarians</a:t>
            </a:r>
            <a:endParaRPr sz="1400" dirty="0">
              <a:solidFill>
                <a:srgbClr val="F3F3F3"/>
              </a:solidFill>
            </a:endParaRPr>
          </a:p>
        </p:txBody>
      </p:sp>
      <p:sp>
        <p:nvSpPr>
          <p:cNvPr id="704" name="Google Shape;704;p36"/>
          <p:cNvSpPr txBox="1">
            <a:spLocks noGrp="1"/>
          </p:cNvSpPr>
          <p:nvPr>
            <p:ph type="subTitle" idx="4294967295"/>
          </p:nvPr>
        </p:nvSpPr>
        <p:spPr>
          <a:xfrm>
            <a:off x="5351471" y="1266013"/>
            <a:ext cx="1532400" cy="987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1400" dirty="0"/>
              <a:t>Generate necessary power in order of priority</a:t>
            </a:r>
            <a:endParaRPr sz="1400" dirty="0">
              <a:solidFill>
                <a:srgbClr val="F3F3F3"/>
              </a:solidFill>
            </a:endParaRPr>
          </a:p>
        </p:txBody>
      </p:sp>
      <p:sp>
        <p:nvSpPr>
          <p:cNvPr id="705" name="Google Shape;705;p36"/>
          <p:cNvSpPr txBox="1">
            <a:spLocks noGrp="1"/>
          </p:cNvSpPr>
          <p:nvPr>
            <p:ph type="subTitle" idx="4294967295"/>
          </p:nvPr>
        </p:nvSpPr>
        <p:spPr>
          <a:xfrm>
            <a:off x="2197200" y="21258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1800" b="1" dirty="0">
                <a:latin typeface="Rajdhani"/>
                <a:ea typeface="Rajdhani"/>
                <a:cs typeface="Rajdhani"/>
                <a:sym typeface="Rajdhani"/>
              </a:rPr>
              <a:t>CALCULATIONS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6" name="Google Shape;706;p36"/>
          <p:cNvSpPr txBox="1">
            <a:spLocks noGrp="1"/>
          </p:cNvSpPr>
          <p:nvPr>
            <p:ph type="subTitle" idx="4294967295"/>
          </p:nvPr>
        </p:nvSpPr>
        <p:spPr>
          <a:xfrm>
            <a:off x="5073475" y="2125814"/>
            <a:ext cx="2088350" cy="310686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1800" b="1" dirty="0">
                <a:latin typeface="Rajdhani"/>
                <a:ea typeface="Rajdhani"/>
                <a:cs typeface="Rajdhani"/>
                <a:sym typeface="Rajdhani"/>
              </a:rPr>
              <a:t>GREEDY ALGORITHM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7" name="Google Shape;707;p36"/>
          <p:cNvSpPr txBox="1">
            <a:spLocks noGrp="1"/>
          </p:cNvSpPr>
          <p:nvPr>
            <p:ph type="subTitle" idx="4294967295"/>
          </p:nvPr>
        </p:nvSpPr>
        <p:spPr>
          <a:xfrm>
            <a:off x="651400" y="34010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1800" b="1" dirty="0">
                <a:latin typeface="Rajdhani"/>
                <a:ea typeface="Rajdhani"/>
                <a:cs typeface="Rajdhani"/>
                <a:sym typeface="Rajdhani"/>
              </a:rPr>
              <a:t>DATA PARSING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8" name="Google Shape;708;p36"/>
          <p:cNvSpPr txBox="1">
            <a:spLocks noGrp="1"/>
          </p:cNvSpPr>
          <p:nvPr>
            <p:ph type="subTitle" idx="4294967295"/>
          </p:nvPr>
        </p:nvSpPr>
        <p:spPr>
          <a:xfrm>
            <a:off x="6736620" y="3401012"/>
            <a:ext cx="1796033" cy="378425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18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FUTURE DEMAND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9" name="Google Shape;709;p36"/>
          <p:cNvSpPr txBox="1">
            <a:spLocks noGrp="1"/>
          </p:cNvSpPr>
          <p:nvPr>
            <p:ph type="subTitle" idx="4294967295"/>
          </p:nvPr>
        </p:nvSpPr>
        <p:spPr>
          <a:xfrm>
            <a:off x="3643445" y="3401038"/>
            <a:ext cx="1893812" cy="378437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1800" b="1" dirty="0">
                <a:latin typeface="Rajdhani"/>
                <a:ea typeface="Rajdhani"/>
                <a:cs typeface="Rajdhani"/>
                <a:sym typeface="Rajdhani"/>
              </a:rPr>
              <a:t>ENERGY PRIORITY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10" name="Google Shape;710;p36"/>
          <p:cNvSpPr/>
          <p:nvPr/>
        </p:nvSpPr>
        <p:spPr>
          <a:xfrm>
            <a:off x="11942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6"/>
          <p:cNvSpPr/>
          <p:nvPr/>
        </p:nvSpPr>
        <p:spPr>
          <a:xfrm>
            <a:off x="27399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6"/>
          <p:cNvSpPr/>
          <p:nvPr/>
        </p:nvSpPr>
        <p:spPr>
          <a:xfrm>
            <a:off x="42856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6"/>
          <p:cNvSpPr/>
          <p:nvPr/>
        </p:nvSpPr>
        <p:spPr>
          <a:xfrm>
            <a:off x="58313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6"/>
          <p:cNvSpPr/>
          <p:nvPr/>
        </p:nvSpPr>
        <p:spPr>
          <a:xfrm>
            <a:off x="73770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5" name="Google Shape;715;p36"/>
          <p:cNvCxnSpPr>
            <a:stCxn id="710" idx="6"/>
            <a:endCxn id="711" idx="2"/>
          </p:cNvCxnSpPr>
          <p:nvPr/>
        </p:nvCxnSpPr>
        <p:spPr>
          <a:xfrm>
            <a:off x="17669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" name="Google Shape;716;p36"/>
          <p:cNvCxnSpPr>
            <a:stCxn id="711" idx="6"/>
            <a:endCxn id="712" idx="2"/>
          </p:cNvCxnSpPr>
          <p:nvPr/>
        </p:nvCxnSpPr>
        <p:spPr>
          <a:xfrm>
            <a:off x="33126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" name="Google Shape;717;p36"/>
          <p:cNvCxnSpPr>
            <a:stCxn id="712" idx="6"/>
            <a:endCxn id="713" idx="2"/>
          </p:cNvCxnSpPr>
          <p:nvPr/>
        </p:nvCxnSpPr>
        <p:spPr>
          <a:xfrm>
            <a:off x="48583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" name="Google Shape;718;p36"/>
          <p:cNvCxnSpPr>
            <a:stCxn id="713" idx="6"/>
            <a:endCxn id="714" idx="2"/>
          </p:cNvCxnSpPr>
          <p:nvPr/>
        </p:nvCxnSpPr>
        <p:spPr>
          <a:xfrm>
            <a:off x="64040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9" name="Google Shape;719;p36"/>
          <p:cNvGrpSpPr/>
          <p:nvPr/>
        </p:nvGrpSpPr>
        <p:grpSpPr>
          <a:xfrm>
            <a:off x="1332734" y="2826965"/>
            <a:ext cx="288452" cy="275353"/>
            <a:chOff x="4126815" y="2760704"/>
            <a:chExt cx="380393" cy="363118"/>
          </a:xfrm>
        </p:grpSpPr>
        <p:sp>
          <p:nvSpPr>
            <p:cNvPr id="720" name="Google Shape;720;p3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36"/>
          <p:cNvGrpSpPr/>
          <p:nvPr/>
        </p:nvGrpSpPr>
        <p:grpSpPr>
          <a:xfrm>
            <a:off x="2885622" y="2824148"/>
            <a:ext cx="281276" cy="280987"/>
            <a:chOff x="2497275" y="2744159"/>
            <a:chExt cx="370930" cy="370549"/>
          </a:xfrm>
        </p:grpSpPr>
        <p:sp>
          <p:nvSpPr>
            <p:cNvPr id="725" name="Google Shape;725;p36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13112;p62">
            <a:extLst>
              <a:ext uri="{FF2B5EF4-FFF2-40B4-BE49-F238E27FC236}">
                <a16:creationId xmlns:a16="http://schemas.microsoft.com/office/drawing/2014/main" id="{96E6E9E8-25BA-4D74-838B-83A4801B4770}"/>
              </a:ext>
            </a:extLst>
          </p:cNvPr>
          <p:cNvSpPr/>
          <p:nvPr/>
        </p:nvSpPr>
        <p:spPr>
          <a:xfrm>
            <a:off x="7484696" y="2778798"/>
            <a:ext cx="357408" cy="357408"/>
          </a:xfrm>
          <a:custGeom>
            <a:avLst/>
            <a:gdLst/>
            <a:ahLst/>
            <a:cxnLst/>
            <a:rect l="l" t="t" r="r" b="b"/>
            <a:pathLst>
              <a:path w="11169" h="11169" extrusionOk="0">
                <a:moveTo>
                  <a:pt x="5585" y="382"/>
                </a:moveTo>
                <a:cubicBezTo>
                  <a:pt x="6990" y="382"/>
                  <a:pt x="8311" y="930"/>
                  <a:pt x="9311" y="1906"/>
                </a:cubicBezTo>
                <a:cubicBezTo>
                  <a:pt x="10300" y="2906"/>
                  <a:pt x="10835" y="4216"/>
                  <a:pt x="10835" y="5633"/>
                </a:cubicBezTo>
                <a:cubicBezTo>
                  <a:pt x="10835" y="7002"/>
                  <a:pt x="10288" y="8311"/>
                  <a:pt x="9311" y="9312"/>
                </a:cubicBezTo>
                <a:cubicBezTo>
                  <a:pt x="8311" y="10300"/>
                  <a:pt x="7002" y="10836"/>
                  <a:pt x="5585" y="10836"/>
                </a:cubicBezTo>
                <a:cubicBezTo>
                  <a:pt x="4192" y="10836"/>
                  <a:pt x="2858" y="10288"/>
                  <a:pt x="1870" y="9312"/>
                </a:cubicBezTo>
                <a:cubicBezTo>
                  <a:pt x="870" y="8311"/>
                  <a:pt x="334" y="7002"/>
                  <a:pt x="334" y="5585"/>
                </a:cubicBezTo>
                <a:cubicBezTo>
                  <a:pt x="334" y="4192"/>
                  <a:pt x="882" y="2858"/>
                  <a:pt x="1870" y="1870"/>
                </a:cubicBezTo>
                <a:cubicBezTo>
                  <a:pt x="1953" y="1775"/>
                  <a:pt x="2061" y="1668"/>
                  <a:pt x="2168" y="1596"/>
                </a:cubicBezTo>
                <a:lnTo>
                  <a:pt x="2418" y="2001"/>
                </a:lnTo>
                <a:cubicBezTo>
                  <a:pt x="2465" y="2073"/>
                  <a:pt x="2489" y="2180"/>
                  <a:pt x="2465" y="2263"/>
                </a:cubicBezTo>
                <a:lnTo>
                  <a:pt x="2168" y="3537"/>
                </a:lnTo>
                <a:cubicBezTo>
                  <a:pt x="2120" y="3692"/>
                  <a:pt x="2180" y="3870"/>
                  <a:pt x="2299" y="4013"/>
                </a:cubicBezTo>
                <a:lnTo>
                  <a:pt x="3489" y="5228"/>
                </a:lnTo>
                <a:cubicBezTo>
                  <a:pt x="3586" y="5335"/>
                  <a:pt x="3721" y="5384"/>
                  <a:pt x="3869" y="5384"/>
                </a:cubicBezTo>
                <a:cubicBezTo>
                  <a:pt x="3885" y="5384"/>
                  <a:pt x="3901" y="5384"/>
                  <a:pt x="3918" y="5382"/>
                </a:cubicBezTo>
                <a:lnTo>
                  <a:pt x="4811" y="5275"/>
                </a:lnTo>
                <a:lnTo>
                  <a:pt x="5692" y="6014"/>
                </a:lnTo>
                <a:lnTo>
                  <a:pt x="5418" y="6752"/>
                </a:lnTo>
                <a:cubicBezTo>
                  <a:pt x="5406" y="6787"/>
                  <a:pt x="5406" y="6847"/>
                  <a:pt x="5442" y="6883"/>
                </a:cubicBezTo>
                <a:lnTo>
                  <a:pt x="5573" y="7109"/>
                </a:lnTo>
                <a:cubicBezTo>
                  <a:pt x="5606" y="7158"/>
                  <a:pt x="5661" y="7185"/>
                  <a:pt x="5720" y="7185"/>
                </a:cubicBezTo>
                <a:cubicBezTo>
                  <a:pt x="5746" y="7185"/>
                  <a:pt x="5773" y="7179"/>
                  <a:pt x="5799" y="7168"/>
                </a:cubicBezTo>
                <a:cubicBezTo>
                  <a:pt x="5871" y="7121"/>
                  <a:pt x="5894" y="7014"/>
                  <a:pt x="5859" y="6942"/>
                </a:cubicBezTo>
                <a:lnTo>
                  <a:pt x="5763" y="6787"/>
                </a:lnTo>
                <a:lnTo>
                  <a:pt x="6133" y="5799"/>
                </a:lnTo>
                <a:lnTo>
                  <a:pt x="7621" y="6002"/>
                </a:lnTo>
                <a:lnTo>
                  <a:pt x="8930" y="6930"/>
                </a:lnTo>
                <a:cubicBezTo>
                  <a:pt x="8978" y="6954"/>
                  <a:pt x="9014" y="7002"/>
                  <a:pt x="9014" y="7061"/>
                </a:cubicBezTo>
                <a:cubicBezTo>
                  <a:pt x="9014" y="7121"/>
                  <a:pt x="8990" y="7168"/>
                  <a:pt x="8966" y="7204"/>
                </a:cubicBezTo>
                <a:lnTo>
                  <a:pt x="6466" y="10169"/>
                </a:lnTo>
                <a:lnTo>
                  <a:pt x="6454" y="10169"/>
                </a:lnTo>
                <a:lnTo>
                  <a:pt x="6275" y="10038"/>
                </a:lnTo>
                <a:lnTo>
                  <a:pt x="6275" y="10026"/>
                </a:lnTo>
                <a:lnTo>
                  <a:pt x="6597" y="8264"/>
                </a:lnTo>
                <a:cubicBezTo>
                  <a:pt x="6597" y="8216"/>
                  <a:pt x="6597" y="8192"/>
                  <a:pt x="6585" y="8145"/>
                </a:cubicBezTo>
                <a:lnTo>
                  <a:pt x="6192" y="7502"/>
                </a:lnTo>
                <a:cubicBezTo>
                  <a:pt x="6167" y="7452"/>
                  <a:pt x="6109" y="7426"/>
                  <a:pt x="6051" y="7426"/>
                </a:cubicBezTo>
                <a:cubicBezTo>
                  <a:pt x="6025" y="7426"/>
                  <a:pt x="6000" y="7431"/>
                  <a:pt x="5978" y="7442"/>
                </a:cubicBezTo>
                <a:cubicBezTo>
                  <a:pt x="5894" y="7490"/>
                  <a:pt x="5871" y="7597"/>
                  <a:pt x="5918" y="7668"/>
                </a:cubicBezTo>
                <a:lnTo>
                  <a:pt x="6275" y="8264"/>
                </a:lnTo>
                <a:lnTo>
                  <a:pt x="5954" y="9966"/>
                </a:lnTo>
                <a:cubicBezTo>
                  <a:pt x="5930" y="10097"/>
                  <a:pt x="5990" y="10216"/>
                  <a:pt x="6097" y="10300"/>
                </a:cubicBezTo>
                <a:lnTo>
                  <a:pt x="6275" y="10443"/>
                </a:lnTo>
                <a:cubicBezTo>
                  <a:pt x="6335" y="10478"/>
                  <a:pt x="6406" y="10502"/>
                  <a:pt x="6466" y="10502"/>
                </a:cubicBezTo>
                <a:cubicBezTo>
                  <a:pt x="6573" y="10502"/>
                  <a:pt x="6656" y="10455"/>
                  <a:pt x="6716" y="10383"/>
                </a:cubicBezTo>
                <a:lnTo>
                  <a:pt x="9216" y="7418"/>
                </a:lnTo>
                <a:cubicBezTo>
                  <a:pt x="9311" y="7311"/>
                  <a:pt x="9347" y="7168"/>
                  <a:pt x="9335" y="7014"/>
                </a:cubicBezTo>
                <a:cubicBezTo>
                  <a:pt x="9323" y="6871"/>
                  <a:pt x="9228" y="6752"/>
                  <a:pt x="9133" y="6656"/>
                </a:cubicBezTo>
                <a:lnTo>
                  <a:pt x="7787" y="5716"/>
                </a:lnTo>
                <a:cubicBezTo>
                  <a:pt x="7776" y="5704"/>
                  <a:pt x="7740" y="5692"/>
                  <a:pt x="7716" y="5692"/>
                </a:cubicBezTo>
                <a:lnTo>
                  <a:pt x="6049" y="5454"/>
                </a:lnTo>
                <a:cubicBezTo>
                  <a:pt x="6040" y="5452"/>
                  <a:pt x="6031" y="5452"/>
                  <a:pt x="6022" y="5452"/>
                </a:cubicBezTo>
                <a:cubicBezTo>
                  <a:pt x="5958" y="5452"/>
                  <a:pt x="5891" y="5488"/>
                  <a:pt x="5871" y="5561"/>
                </a:cubicBezTo>
                <a:lnTo>
                  <a:pt x="5811" y="5704"/>
                </a:lnTo>
                <a:lnTo>
                  <a:pt x="4966" y="4990"/>
                </a:lnTo>
                <a:cubicBezTo>
                  <a:pt x="4930" y="4966"/>
                  <a:pt x="4882" y="4942"/>
                  <a:pt x="4847" y="4942"/>
                </a:cubicBezTo>
                <a:lnTo>
                  <a:pt x="4216" y="5025"/>
                </a:lnTo>
                <a:lnTo>
                  <a:pt x="4192" y="4466"/>
                </a:lnTo>
                <a:cubicBezTo>
                  <a:pt x="4192" y="4382"/>
                  <a:pt x="4251" y="4287"/>
                  <a:pt x="4335" y="4275"/>
                </a:cubicBezTo>
                <a:lnTo>
                  <a:pt x="5466" y="4097"/>
                </a:lnTo>
                <a:lnTo>
                  <a:pt x="5478" y="4501"/>
                </a:lnTo>
                <a:cubicBezTo>
                  <a:pt x="5478" y="4585"/>
                  <a:pt x="5561" y="4668"/>
                  <a:pt x="5644" y="4668"/>
                </a:cubicBezTo>
                <a:cubicBezTo>
                  <a:pt x="5740" y="4668"/>
                  <a:pt x="5811" y="4585"/>
                  <a:pt x="5811" y="4501"/>
                </a:cubicBezTo>
                <a:lnTo>
                  <a:pt x="5799" y="3978"/>
                </a:lnTo>
                <a:lnTo>
                  <a:pt x="6454" y="3239"/>
                </a:lnTo>
                <a:cubicBezTo>
                  <a:pt x="6514" y="3156"/>
                  <a:pt x="6514" y="3073"/>
                  <a:pt x="6430" y="3001"/>
                </a:cubicBezTo>
                <a:cubicBezTo>
                  <a:pt x="6396" y="2973"/>
                  <a:pt x="6359" y="2958"/>
                  <a:pt x="6321" y="2958"/>
                </a:cubicBezTo>
                <a:cubicBezTo>
                  <a:pt x="6279" y="2958"/>
                  <a:pt x="6236" y="2976"/>
                  <a:pt x="6192" y="3013"/>
                </a:cubicBezTo>
                <a:lnTo>
                  <a:pt x="5525" y="3775"/>
                </a:lnTo>
                <a:lnTo>
                  <a:pt x="4275" y="3978"/>
                </a:lnTo>
                <a:cubicBezTo>
                  <a:pt x="4025" y="4025"/>
                  <a:pt x="3835" y="4251"/>
                  <a:pt x="3847" y="4513"/>
                </a:cubicBezTo>
                <a:lnTo>
                  <a:pt x="3870" y="5085"/>
                </a:lnTo>
                <a:lnTo>
                  <a:pt x="3858" y="5085"/>
                </a:lnTo>
                <a:cubicBezTo>
                  <a:pt x="3799" y="5085"/>
                  <a:pt x="3739" y="5061"/>
                  <a:pt x="3716" y="5025"/>
                </a:cubicBezTo>
                <a:lnTo>
                  <a:pt x="2525" y="3799"/>
                </a:lnTo>
                <a:cubicBezTo>
                  <a:pt x="2477" y="3751"/>
                  <a:pt x="2465" y="3692"/>
                  <a:pt x="2477" y="3620"/>
                </a:cubicBezTo>
                <a:lnTo>
                  <a:pt x="2775" y="2358"/>
                </a:lnTo>
                <a:cubicBezTo>
                  <a:pt x="2823" y="2180"/>
                  <a:pt x="2787" y="1989"/>
                  <a:pt x="2680" y="1834"/>
                </a:cubicBezTo>
                <a:lnTo>
                  <a:pt x="2418" y="1406"/>
                </a:lnTo>
                <a:cubicBezTo>
                  <a:pt x="2668" y="1215"/>
                  <a:pt x="2954" y="1037"/>
                  <a:pt x="3239" y="894"/>
                </a:cubicBezTo>
                <a:lnTo>
                  <a:pt x="3454" y="1251"/>
                </a:lnTo>
                <a:cubicBezTo>
                  <a:pt x="3485" y="1306"/>
                  <a:pt x="3536" y="1330"/>
                  <a:pt x="3588" y="1330"/>
                </a:cubicBezTo>
                <a:cubicBezTo>
                  <a:pt x="3616" y="1330"/>
                  <a:pt x="3643" y="1323"/>
                  <a:pt x="3668" y="1311"/>
                </a:cubicBezTo>
                <a:lnTo>
                  <a:pt x="4442" y="989"/>
                </a:lnTo>
                <a:lnTo>
                  <a:pt x="5168" y="953"/>
                </a:lnTo>
                <a:cubicBezTo>
                  <a:pt x="5216" y="953"/>
                  <a:pt x="5228" y="977"/>
                  <a:pt x="5240" y="989"/>
                </a:cubicBezTo>
                <a:cubicBezTo>
                  <a:pt x="5263" y="1001"/>
                  <a:pt x="5275" y="1013"/>
                  <a:pt x="5275" y="1061"/>
                </a:cubicBezTo>
                <a:cubicBezTo>
                  <a:pt x="5275" y="1096"/>
                  <a:pt x="5240" y="1120"/>
                  <a:pt x="5228" y="1132"/>
                </a:cubicBezTo>
                <a:lnTo>
                  <a:pt x="4585" y="1453"/>
                </a:lnTo>
                <a:cubicBezTo>
                  <a:pt x="4525" y="1477"/>
                  <a:pt x="4501" y="1525"/>
                  <a:pt x="4501" y="1596"/>
                </a:cubicBezTo>
                <a:cubicBezTo>
                  <a:pt x="4501" y="1668"/>
                  <a:pt x="4525" y="1715"/>
                  <a:pt x="4585" y="1751"/>
                </a:cubicBezTo>
                <a:lnTo>
                  <a:pt x="5621" y="2346"/>
                </a:lnTo>
                <a:cubicBezTo>
                  <a:pt x="5641" y="2360"/>
                  <a:pt x="5666" y="2366"/>
                  <a:pt x="5693" y="2366"/>
                </a:cubicBezTo>
                <a:cubicBezTo>
                  <a:pt x="5712" y="2366"/>
                  <a:pt x="5732" y="2363"/>
                  <a:pt x="5752" y="2358"/>
                </a:cubicBezTo>
                <a:cubicBezTo>
                  <a:pt x="5799" y="2346"/>
                  <a:pt x="5823" y="2311"/>
                  <a:pt x="5859" y="2263"/>
                </a:cubicBezTo>
                <a:lnTo>
                  <a:pt x="6109" y="1608"/>
                </a:lnTo>
                <a:lnTo>
                  <a:pt x="7240" y="2311"/>
                </a:lnTo>
                <a:lnTo>
                  <a:pt x="7240" y="2323"/>
                </a:lnTo>
                <a:cubicBezTo>
                  <a:pt x="7240" y="2323"/>
                  <a:pt x="7240" y="2346"/>
                  <a:pt x="7228" y="2346"/>
                </a:cubicBezTo>
                <a:lnTo>
                  <a:pt x="6716" y="2501"/>
                </a:lnTo>
                <a:cubicBezTo>
                  <a:pt x="6633" y="2537"/>
                  <a:pt x="6585" y="2620"/>
                  <a:pt x="6609" y="2715"/>
                </a:cubicBezTo>
                <a:cubicBezTo>
                  <a:pt x="6644" y="2787"/>
                  <a:pt x="6704" y="2835"/>
                  <a:pt x="6764" y="2835"/>
                </a:cubicBezTo>
                <a:cubicBezTo>
                  <a:pt x="6775" y="2835"/>
                  <a:pt x="6787" y="2835"/>
                  <a:pt x="6811" y="2823"/>
                </a:cubicBezTo>
                <a:lnTo>
                  <a:pt x="7311" y="2656"/>
                </a:lnTo>
                <a:cubicBezTo>
                  <a:pt x="7430" y="2608"/>
                  <a:pt x="7526" y="2501"/>
                  <a:pt x="7537" y="2370"/>
                </a:cubicBezTo>
                <a:cubicBezTo>
                  <a:pt x="7549" y="2239"/>
                  <a:pt x="7490" y="2120"/>
                  <a:pt x="7371" y="2049"/>
                </a:cubicBezTo>
                <a:lnTo>
                  <a:pt x="6073" y="1239"/>
                </a:lnTo>
                <a:cubicBezTo>
                  <a:pt x="6052" y="1225"/>
                  <a:pt x="6027" y="1219"/>
                  <a:pt x="6000" y="1219"/>
                </a:cubicBezTo>
                <a:cubicBezTo>
                  <a:pt x="5981" y="1219"/>
                  <a:pt x="5962" y="1222"/>
                  <a:pt x="5942" y="1227"/>
                </a:cubicBezTo>
                <a:cubicBezTo>
                  <a:pt x="5894" y="1239"/>
                  <a:pt x="5859" y="1275"/>
                  <a:pt x="5835" y="1311"/>
                </a:cubicBezTo>
                <a:lnTo>
                  <a:pt x="5585" y="1965"/>
                </a:lnTo>
                <a:lnTo>
                  <a:pt x="4990" y="1632"/>
                </a:lnTo>
                <a:lnTo>
                  <a:pt x="5347" y="1453"/>
                </a:lnTo>
                <a:cubicBezTo>
                  <a:pt x="5478" y="1394"/>
                  <a:pt x="5561" y="1275"/>
                  <a:pt x="5585" y="1120"/>
                </a:cubicBezTo>
                <a:cubicBezTo>
                  <a:pt x="5597" y="1001"/>
                  <a:pt x="5561" y="882"/>
                  <a:pt x="5478" y="775"/>
                </a:cubicBezTo>
                <a:cubicBezTo>
                  <a:pt x="5394" y="691"/>
                  <a:pt x="5275" y="644"/>
                  <a:pt x="5156" y="644"/>
                </a:cubicBezTo>
                <a:lnTo>
                  <a:pt x="4394" y="680"/>
                </a:lnTo>
                <a:cubicBezTo>
                  <a:pt x="4382" y="680"/>
                  <a:pt x="4347" y="680"/>
                  <a:pt x="4335" y="691"/>
                </a:cubicBezTo>
                <a:lnTo>
                  <a:pt x="3668" y="977"/>
                </a:lnTo>
                <a:lnTo>
                  <a:pt x="3549" y="775"/>
                </a:lnTo>
                <a:cubicBezTo>
                  <a:pt x="4192" y="513"/>
                  <a:pt x="4870" y="382"/>
                  <a:pt x="5585" y="382"/>
                </a:cubicBezTo>
                <a:close/>
                <a:moveTo>
                  <a:pt x="5585" y="1"/>
                </a:moveTo>
                <a:cubicBezTo>
                  <a:pt x="4097" y="1"/>
                  <a:pt x="2704" y="584"/>
                  <a:pt x="1644" y="1644"/>
                </a:cubicBezTo>
                <a:cubicBezTo>
                  <a:pt x="584" y="2704"/>
                  <a:pt x="1" y="4097"/>
                  <a:pt x="1" y="5585"/>
                </a:cubicBezTo>
                <a:cubicBezTo>
                  <a:pt x="1" y="7073"/>
                  <a:pt x="584" y="8478"/>
                  <a:pt x="1644" y="9526"/>
                </a:cubicBezTo>
                <a:cubicBezTo>
                  <a:pt x="2704" y="10586"/>
                  <a:pt x="4097" y="11169"/>
                  <a:pt x="5585" y="11169"/>
                </a:cubicBezTo>
                <a:cubicBezTo>
                  <a:pt x="7073" y="11169"/>
                  <a:pt x="8478" y="10586"/>
                  <a:pt x="9526" y="9526"/>
                </a:cubicBezTo>
                <a:cubicBezTo>
                  <a:pt x="10585" y="8478"/>
                  <a:pt x="11169" y="7073"/>
                  <a:pt x="11169" y="5585"/>
                </a:cubicBezTo>
                <a:cubicBezTo>
                  <a:pt x="11169" y="4097"/>
                  <a:pt x="10585" y="2692"/>
                  <a:pt x="9526" y="1644"/>
                </a:cubicBezTo>
                <a:cubicBezTo>
                  <a:pt x="8478" y="584"/>
                  <a:pt x="7073" y="1"/>
                  <a:pt x="558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13373;p63">
            <a:extLst>
              <a:ext uri="{FF2B5EF4-FFF2-40B4-BE49-F238E27FC236}">
                <a16:creationId xmlns:a16="http://schemas.microsoft.com/office/drawing/2014/main" id="{7B4239D5-FA7C-4992-8E7F-4AF958E176A1}"/>
              </a:ext>
            </a:extLst>
          </p:cNvPr>
          <p:cNvGrpSpPr/>
          <p:nvPr/>
        </p:nvGrpSpPr>
        <p:grpSpPr>
          <a:xfrm>
            <a:off x="4405994" y="2782160"/>
            <a:ext cx="332012" cy="355454"/>
            <a:chOff x="7055134" y="2919170"/>
            <a:chExt cx="290321" cy="310820"/>
          </a:xfrm>
          <a:solidFill>
            <a:schemeClr val="accent4"/>
          </a:solidFill>
        </p:grpSpPr>
        <p:sp>
          <p:nvSpPr>
            <p:cNvPr id="49" name="Google Shape;13374;p63">
              <a:extLst>
                <a:ext uri="{FF2B5EF4-FFF2-40B4-BE49-F238E27FC236}">
                  <a16:creationId xmlns:a16="http://schemas.microsoft.com/office/drawing/2014/main" id="{49C4C891-2C5F-4FA9-B4C9-9B094854940F}"/>
                </a:ext>
              </a:extLst>
            </p:cNvPr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375;p63">
              <a:extLst>
                <a:ext uri="{FF2B5EF4-FFF2-40B4-BE49-F238E27FC236}">
                  <a16:creationId xmlns:a16="http://schemas.microsoft.com/office/drawing/2014/main" id="{F9FFD901-C428-4EA0-8456-EE1AD0F284AA}"/>
                </a:ext>
              </a:extLst>
            </p:cNvPr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376;p63">
              <a:extLst>
                <a:ext uri="{FF2B5EF4-FFF2-40B4-BE49-F238E27FC236}">
                  <a16:creationId xmlns:a16="http://schemas.microsoft.com/office/drawing/2014/main" id="{7686863C-3C9B-44C1-993B-B95C5E8F3F73}"/>
                </a:ext>
              </a:extLst>
            </p:cNvPr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377;p63">
              <a:extLst>
                <a:ext uri="{FF2B5EF4-FFF2-40B4-BE49-F238E27FC236}">
                  <a16:creationId xmlns:a16="http://schemas.microsoft.com/office/drawing/2014/main" id="{FB2084EF-F05C-4E2C-B294-BAF9A6FE8464}"/>
                </a:ext>
              </a:extLst>
            </p:cNvPr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378;p63">
              <a:extLst>
                <a:ext uri="{FF2B5EF4-FFF2-40B4-BE49-F238E27FC236}">
                  <a16:creationId xmlns:a16="http://schemas.microsoft.com/office/drawing/2014/main" id="{34639F11-1989-490D-9A0F-0223C3317EB3}"/>
                </a:ext>
              </a:extLst>
            </p:cNvPr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379;p63">
              <a:extLst>
                <a:ext uri="{FF2B5EF4-FFF2-40B4-BE49-F238E27FC236}">
                  <a16:creationId xmlns:a16="http://schemas.microsoft.com/office/drawing/2014/main" id="{23FA9244-AE75-4F03-8B7F-6334A29122E5}"/>
                </a:ext>
              </a:extLst>
            </p:cNvPr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380;p63">
              <a:extLst>
                <a:ext uri="{FF2B5EF4-FFF2-40B4-BE49-F238E27FC236}">
                  <a16:creationId xmlns:a16="http://schemas.microsoft.com/office/drawing/2014/main" id="{1038738D-16BE-49CE-9B7B-7B747D86F969}"/>
                </a:ext>
              </a:extLst>
            </p:cNvPr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381;p63">
              <a:extLst>
                <a:ext uri="{FF2B5EF4-FFF2-40B4-BE49-F238E27FC236}">
                  <a16:creationId xmlns:a16="http://schemas.microsoft.com/office/drawing/2014/main" id="{A829B1C5-0E7E-4E9F-8C74-470847565603}"/>
                </a:ext>
              </a:extLst>
            </p:cNvPr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382;p63">
              <a:extLst>
                <a:ext uri="{FF2B5EF4-FFF2-40B4-BE49-F238E27FC236}">
                  <a16:creationId xmlns:a16="http://schemas.microsoft.com/office/drawing/2014/main" id="{6E290BC4-56FF-425B-AD3B-A02339CB35CD}"/>
                </a:ext>
              </a:extLst>
            </p:cNvPr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383;p63">
              <a:extLst>
                <a:ext uri="{FF2B5EF4-FFF2-40B4-BE49-F238E27FC236}">
                  <a16:creationId xmlns:a16="http://schemas.microsoft.com/office/drawing/2014/main" id="{A7D117E8-C7CC-4B2B-B35E-3BC6C6D3D36D}"/>
                </a:ext>
              </a:extLst>
            </p:cNvPr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384;p63">
              <a:extLst>
                <a:ext uri="{FF2B5EF4-FFF2-40B4-BE49-F238E27FC236}">
                  <a16:creationId xmlns:a16="http://schemas.microsoft.com/office/drawing/2014/main" id="{05031A42-B5FB-4894-8C1E-8230B0DD887F}"/>
                </a:ext>
              </a:extLst>
            </p:cNvPr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385;p63">
              <a:extLst>
                <a:ext uri="{FF2B5EF4-FFF2-40B4-BE49-F238E27FC236}">
                  <a16:creationId xmlns:a16="http://schemas.microsoft.com/office/drawing/2014/main" id="{FEEC4FA9-672B-40FA-920A-93E0D4D6DECB}"/>
                </a:ext>
              </a:extLst>
            </p:cNvPr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386;p63">
              <a:extLst>
                <a:ext uri="{FF2B5EF4-FFF2-40B4-BE49-F238E27FC236}">
                  <a16:creationId xmlns:a16="http://schemas.microsoft.com/office/drawing/2014/main" id="{7ACCE65B-5242-4FEB-B409-FCDBE690315F}"/>
                </a:ext>
              </a:extLst>
            </p:cNvPr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387;p63">
              <a:extLst>
                <a:ext uri="{FF2B5EF4-FFF2-40B4-BE49-F238E27FC236}">
                  <a16:creationId xmlns:a16="http://schemas.microsoft.com/office/drawing/2014/main" id="{F9D9B2EE-B658-4531-9590-0DD380BE0AEC}"/>
                </a:ext>
              </a:extLst>
            </p:cNvPr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12086;p60">
            <a:extLst>
              <a:ext uri="{FF2B5EF4-FFF2-40B4-BE49-F238E27FC236}">
                <a16:creationId xmlns:a16="http://schemas.microsoft.com/office/drawing/2014/main" id="{36E18A8B-A25E-4A36-9D87-55FDF74782A9}"/>
              </a:ext>
            </a:extLst>
          </p:cNvPr>
          <p:cNvGrpSpPr/>
          <p:nvPr/>
        </p:nvGrpSpPr>
        <p:grpSpPr>
          <a:xfrm>
            <a:off x="5994620" y="2779085"/>
            <a:ext cx="301784" cy="348607"/>
            <a:chOff x="1331406" y="1513361"/>
            <a:chExt cx="301784" cy="348607"/>
          </a:xfrm>
          <a:solidFill>
            <a:schemeClr val="accent4"/>
          </a:solidFill>
        </p:grpSpPr>
        <p:sp>
          <p:nvSpPr>
            <p:cNvPr id="64" name="Google Shape;12087;p60">
              <a:extLst>
                <a:ext uri="{FF2B5EF4-FFF2-40B4-BE49-F238E27FC236}">
                  <a16:creationId xmlns:a16="http://schemas.microsoft.com/office/drawing/2014/main" id="{7AD43C02-D435-4A35-899D-58EA59DECC49}"/>
                </a:ext>
              </a:extLst>
            </p:cNvPr>
            <p:cNvSpPr/>
            <p:nvPr/>
          </p:nvSpPr>
          <p:spPr>
            <a:xfrm>
              <a:off x="1473237" y="1513361"/>
              <a:ext cx="159952" cy="169076"/>
            </a:xfrm>
            <a:custGeom>
              <a:avLst/>
              <a:gdLst/>
              <a:ahLst/>
              <a:cxnLst/>
              <a:rect l="l" t="t" r="r" b="b"/>
              <a:pathLst>
                <a:path w="5049" h="5337" extrusionOk="0">
                  <a:moveTo>
                    <a:pt x="2623" y="0"/>
                  </a:moveTo>
                  <a:cubicBezTo>
                    <a:pt x="2460" y="0"/>
                    <a:pt x="2295" y="17"/>
                    <a:pt x="2132" y="50"/>
                  </a:cubicBezTo>
                  <a:cubicBezTo>
                    <a:pt x="1489" y="169"/>
                    <a:pt x="941" y="538"/>
                    <a:pt x="584" y="1074"/>
                  </a:cubicBezTo>
                  <a:cubicBezTo>
                    <a:pt x="0" y="1943"/>
                    <a:pt x="36" y="3050"/>
                    <a:pt x="655" y="3884"/>
                  </a:cubicBezTo>
                  <a:lnTo>
                    <a:pt x="596" y="5170"/>
                  </a:lnTo>
                  <a:cubicBezTo>
                    <a:pt x="596" y="5229"/>
                    <a:pt x="631" y="5277"/>
                    <a:pt x="679" y="5300"/>
                  </a:cubicBezTo>
                  <a:cubicBezTo>
                    <a:pt x="703" y="5312"/>
                    <a:pt x="739" y="5336"/>
                    <a:pt x="762" y="5336"/>
                  </a:cubicBezTo>
                  <a:cubicBezTo>
                    <a:pt x="798" y="5336"/>
                    <a:pt x="810" y="5336"/>
                    <a:pt x="834" y="5312"/>
                  </a:cubicBezTo>
                  <a:lnTo>
                    <a:pt x="2001" y="4777"/>
                  </a:lnTo>
                  <a:cubicBezTo>
                    <a:pt x="2203" y="4836"/>
                    <a:pt x="2417" y="4860"/>
                    <a:pt x="2608" y="4860"/>
                  </a:cubicBezTo>
                  <a:cubicBezTo>
                    <a:pt x="3394" y="4860"/>
                    <a:pt x="4156" y="4467"/>
                    <a:pt x="4620" y="3765"/>
                  </a:cubicBezTo>
                  <a:cubicBezTo>
                    <a:pt x="4870" y="3395"/>
                    <a:pt x="5001" y="2967"/>
                    <a:pt x="5025" y="2514"/>
                  </a:cubicBezTo>
                  <a:cubicBezTo>
                    <a:pt x="5049" y="2431"/>
                    <a:pt x="4989" y="2360"/>
                    <a:pt x="4906" y="2360"/>
                  </a:cubicBezTo>
                  <a:cubicBezTo>
                    <a:pt x="4811" y="2360"/>
                    <a:pt x="4739" y="2431"/>
                    <a:pt x="4739" y="2503"/>
                  </a:cubicBezTo>
                  <a:cubicBezTo>
                    <a:pt x="4715" y="2895"/>
                    <a:pt x="4608" y="3265"/>
                    <a:pt x="4382" y="3586"/>
                  </a:cubicBezTo>
                  <a:cubicBezTo>
                    <a:pt x="3981" y="4183"/>
                    <a:pt x="3325" y="4524"/>
                    <a:pt x="2630" y="4524"/>
                  </a:cubicBezTo>
                  <a:cubicBezTo>
                    <a:pt x="2438" y="4524"/>
                    <a:pt x="2242" y="4498"/>
                    <a:pt x="2048" y="4443"/>
                  </a:cubicBezTo>
                  <a:cubicBezTo>
                    <a:pt x="2027" y="4433"/>
                    <a:pt x="2008" y="4427"/>
                    <a:pt x="1990" y="4427"/>
                  </a:cubicBezTo>
                  <a:cubicBezTo>
                    <a:pt x="1969" y="4427"/>
                    <a:pt x="1949" y="4435"/>
                    <a:pt x="1929" y="4455"/>
                  </a:cubicBezTo>
                  <a:lnTo>
                    <a:pt x="953" y="4919"/>
                  </a:lnTo>
                  <a:lnTo>
                    <a:pt x="1001" y="3848"/>
                  </a:lnTo>
                  <a:cubicBezTo>
                    <a:pt x="1001" y="3800"/>
                    <a:pt x="989" y="3765"/>
                    <a:pt x="977" y="3741"/>
                  </a:cubicBezTo>
                  <a:cubicBezTo>
                    <a:pt x="405" y="3026"/>
                    <a:pt x="358" y="2026"/>
                    <a:pt x="870" y="1252"/>
                  </a:cubicBezTo>
                  <a:cubicBezTo>
                    <a:pt x="1179" y="788"/>
                    <a:pt x="1655" y="467"/>
                    <a:pt x="2203" y="359"/>
                  </a:cubicBezTo>
                  <a:cubicBezTo>
                    <a:pt x="2344" y="332"/>
                    <a:pt x="2485" y="319"/>
                    <a:pt x="2624" y="319"/>
                  </a:cubicBezTo>
                  <a:cubicBezTo>
                    <a:pt x="3038" y="319"/>
                    <a:pt x="3439" y="437"/>
                    <a:pt x="3787" y="669"/>
                  </a:cubicBezTo>
                  <a:cubicBezTo>
                    <a:pt x="4227" y="967"/>
                    <a:pt x="4525" y="1419"/>
                    <a:pt x="4668" y="1919"/>
                  </a:cubicBezTo>
                  <a:cubicBezTo>
                    <a:pt x="4678" y="1998"/>
                    <a:pt x="4736" y="2044"/>
                    <a:pt x="4811" y="2044"/>
                  </a:cubicBezTo>
                  <a:cubicBezTo>
                    <a:pt x="4826" y="2044"/>
                    <a:pt x="4842" y="2042"/>
                    <a:pt x="4858" y="2038"/>
                  </a:cubicBezTo>
                  <a:cubicBezTo>
                    <a:pt x="4942" y="2026"/>
                    <a:pt x="4989" y="1943"/>
                    <a:pt x="4977" y="1848"/>
                  </a:cubicBezTo>
                  <a:cubicBezTo>
                    <a:pt x="4822" y="1252"/>
                    <a:pt x="4465" y="752"/>
                    <a:pt x="3965" y="407"/>
                  </a:cubicBezTo>
                  <a:cubicBezTo>
                    <a:pt x="3566" y="141"/>
                    <a:pt x="3100" y="0"/>
                    <a:pt x="26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088;p60">
              <a:extLst>
                <a:ext uri="{FF2B5EF4-FFF2-40B4-BE49-F238E27FC236}">
                  <a16:creationId xmlns:a16="http://schemas.microsoft.com/office/drawing/2014/main" id="{1EF8F663-7C5D-4C1F-AB0E-032EE65D2985}"/>
                </a:ext>
              </a:extLst>
            </p:cNvPr>
            <p:cNvSpPr/>
            <p:nvPr/>
          </p:nvSpPr>
          <p:spPr>
            <a:xfrm>
              <a:off x="1331406" y="1579033"/>
              <a:ext cx="152412" cy="282934"/>
            </a:xfrm>
            <a:custGeom>
              <a:avLst/>
              <a:gdLst/>
              <a:ahLst/>
              <a:cxnLst/>
              <a:rect l="l" t="t" r="r" b="b"/>
              <a:pathLst>
                <a:path w="4811" h="8931" extrusionOk="0">
                  <a:moveTo>
                    <a:pt x="1132" y="310"/>
                  </a:moveTo>
                  <a:cubicBezTo>
                    <a:pt x="1203" y="310"/>
                    <a:pt x="1263" y="346"/>
                    <a:pt x="1310" y="382"/>
                  </a:cubicBezTo>
                  <a:cubicBezTo>
                    <a:pt x="1358" y="430"/>
                    <a:pt x="1382" y="501"/>
                    <a:pt x="1382" y="560"/>
                  </a:cubicBezTo>
                  <a:lnTo>
                    <a:pt x="1382" y="2073"/>
                  </a:lnTo>
                  <a:lnTo>
                    <a:pt x="858" y="2073"/>
                  </a:lnTo>
                  <a:lnTo>
                    <a:pt x="858" y="560"/>
                  </a:lnTo>
                  <a:cubicBezTo>
                    <a:pt x="870" y="430"/>
                    <a:pt x="977" y="310"/>
                    <a:pt x="1132" y="310"/>
                  </a:cubicBezTo>
                  <a:close/>
                  <a:moveTo>
                    <a:pt x="3644" y="310"/>
                  </a:moveTo>
                  <a:cubicBezTo>
                    <a:pt x="3727" y="310"/>
                    <a:pt x="3787" y="346"/>
                    <a:pt x="3823" y="382"/>
                  </a:cubicBezTo>
                  <a:cubicBezTo>
                    <a:pt x="3870" y="430"/>
                    <a:pt x="3906" y="501"/>
                    <a:pt x="3906" y="560"/>
                  </a:cubicBezTo>
                  <a:lnTo>
                    <a:pt x="3906" y="2073"/>
                  </a:lnTo>
                  <a:lnTo>
                    <a:pt x="3382" y="2073"/>
                  </a:lnTo>
                  <a:lnTo>
                    <a:pt x="3382" y="560"/>
                  </a:lnTo>
                  <a:cubicBezTo>
                    <a:pt x="3394" y="430"/>
                    <a:pt x="3513" y="310"/>
                    <a:pt x="3644" y="310"/>
                  </a:cubicBezTo>
                  <a:close/>
                  <a:moveTo>
                    <a:pt x="4454" y="2406"/>
                  </a:moveTo>
                  <a:lnTo>
                    <a:pt x="4454" y="2918"/>
                  </a:lnTo>
                  <a:lnTo>
                    <a:pt x="310" y="2918"/>
                  </a:lnTo>
                  <a:lnTo>
                    <a:pt x="310" y="2406"/>
                  </a:lnTo>
                  <a:close/>
                  <a:moveTo>
                    <a:pt x="2989" y="5513"/>
                  </a:moveTo>
                  <a:lnTo>
                    <a:pt x="2989" y="5978"/>
                  </a:lnTo>
                  <a:lnTo>
                    <a:pt x="1787" y="5978"/>
                  </a:lnTo>
                  <a:lnTo>
                    <a:pt x="1787" y="5513"/>
                  </a:lnTo>
                  <a:close/>
                  <a:moveTo>
                    <a:pt x="2846" y="6299"/>
                  </a:moveTo>
                  <a:lnTo>
                    <a:pt x="2846" y="6752"/>
                  </a:lnTo>
                  <a:lnTo>
                    <a:pt x="1930" y="6752"/>
                  </a:lnTo>
                  <a:lnTo>
                    <a:pt x="1930" y="6299"/>
                  </a:lnTo>
                  <a:close/>
                  <a:moveTo>
                    <a:pt x="1132" y="1"/>
                  </a:moveTo>
                  <a:cubicBezTo>
                    <a:pt x="798" y="1"/>
                    <a:pt x="548" y="263"/>
                    <a:pt x="548" y="572"/>
                  </a:cubicBezTo>
                  <a:lnTo>
                    <a:pt x="548" y="2084"/>
                  </a:lnTo>
                  <a:lnTo>
                    <a:pt x="167" y="2084"/>
                  </a:lnTo>
                  <a:cubicBezTo>
                    <a:pt x="72" y="2084"/>
                    <a:pt x="1" y="2156"/>
                    <a:pt x="1" y="2239"/>
                  </a:cubicBezTo>
                  <a:lnTo>
                    <a:pt x="1" y="3061"/>
                  </a:lnTo>
                  <a:cubicBezTo>
                    <a:pt x="1" y="3156"/>
                    <a:pt x="72" y="3227"/>
                    <a:pt x="167" y="3227"/>
                  </a:cubicBezTo>
                  <a:lnTo>
                    <a:pt x="203" y="3227"/>
                  </a:lnTo>
                  <a:lnTo>
                    <a:pt x="203" y="3823"/>
                  </a:lnTo>
                  <a:cubicBezTo>
                    <a:pt x="203" y="3847"/>
                    <a:pt x="227" y="3894"/>
                    <a:pt x="239" y="3930"/>
                  </a:cubicBezTo>
                  <a:lnTo>
                    <a:pt x="727" y="4537"/>
                  </a:lnTo>
                  <a:cubicBezTo>
                    <a:pt x="760" y="4576"/>
                    <a:pt x="807" y="4594"/>
                    <a:pt x="853" y="4594"/>
                  </a:cubicBezTo>
                  <a:cubicBezTo>
                    <a:pt x="890" y="4594"/>
                    <a:pt x="926" y="4582"/>
                    <a:pt x="953" y="4561"/>
                  </a:cubicBezTo>
                  <a:cubicBezTo>
                    <a:pt x="1025" y="4501"/>
                    <a:pt x="1025" y="4406"/>
                    <a:pt x="977" y="4347"/>
                  </a:cubicBezTo>
                  <a:lnTo>
                    <a:pt x="525" y="3775"/>
                  </a:lnTo>
                  <a:lnTo>
                    <a:pt x="525" y="3239"/>
                  </a:lnTo>
                  <a:lnTo>
                    <a:pt x="4239" y="3239"/>
                  </a:lnTo>
                  <a:lnTo>
                    <a:pt x="4239" y="3775"/>
                  </a:lnTo>
                  <a:lnTo>
                    <a:pt x="3084" y="5216"/>
                  </a:lnTo>
                  <a:lnTo>
                    <a:pt x="1691" y="5216"/>
                  </a:lnTo>
                  <a:lnTo>
                    <a:pt x="1429" y="4882"/>
                  </a:lnTo>
                  <a:cubicBezTo>
                    <a:pt x="1418" y="4847"/>
                    <a:pt x="1394" y="4835"/>
                    <a:pt x="1382" y="4823"/>
                  </a:cubicBezTo>
                  <a:cubicBezTo>
                    <a:pt x="1351" y="4797"/>
                    <a:pt x="1313" y="4785"/>
                    <a:pt x="1277" y="4785"/>
                  </a:cubicBezTo>
                  <a:cubicBezTo>
                    <a:pt x="1229" y="4785"/>
                    <a:pt x="1183" y="4806"/>
                    <a:pt x="1156" y="4847"/>
                  </a:cubicBezTo>
                  <a:cubicBezTo>
                    <a:pt x="1120" y="4906"/>
                    <a:pt x="1120" y="4978"/>
                    <a:pt x="1156" y="5037"/>
                  </a:cubicBezTo>
                  <a:lnTo>
                    <a:pt x="1489" y="5442"/>
                  </a:lnTo>
                  <a:lnTo>
                    <a:pt x="1489" y="6156"/>
                  </a:lnTo>
                  <a:cubicBezTo>
                    <a:pt x="1489" y="6252"/>
                    <a:pt x="1560" y="6311"/>
                    <a:pt x="1632" y="6323"/>
                  </a:cubicBezTo>
                  <a:lnTo>
                    <a:pt x="1632" y="6942"/>
                  </a:lnTo>
                  <a:cubicBezTo>
                    <a:pt x="1632" y="7037"/>
                    <a:pt x="1715" y="7109"/>
                    <a:pt x="1799" y="7109"/>
                  </a:cubicBezTo>
                  <a:lnTo>
                    <a:pt x="1834" y="7109"/>
                  </a:lnTo>
                  <a:lnTo>
                    <a:pt x="1834" y="8764"/>
                  </a:lnTo>
                  <a:cubicBezTo>
                    <a:pt x="1834" y="8859"/>
                    <a:pt x="1906" y="8931"/>
                    <a:pt x="1989" y="8931"/>
                  </a:cubicBezTo>
                  <a:lnTo>
                    <a:pt x="2846" y="8931"/>
                  </a:lnTo>
                  <a:cubicBezTo>
                    <a:pt x="2930" y="8931"/>
                    <a:pt x="3001" y="8859"/>
                    <a:pt x="3001" y="8764"/>
                  </a:cubicBezTo>
                  <a:lnTo>
                    <a:pt x="3001" y="8145"/>
                  </a:lnTo>
                  <a:cubicBezTo>
                    <a:pt x="3001" y="8050"/>
                    <a:pt x="2930" y="7978"/>
                    <a:pt x="2846" y="7978"/>
                  </a:cubicBezTo>
                  <a:cubicBezTo>
                    <a:pt x="2751" y="7978"/>
                    <a:pt x="2680" y="8050"/>
                    <a:pt x="2680" y="8145"/>
                  </a:cubicBezTo>
                  <a:lnTo>
                    <a:pt x="2680" y="8597"/>
                  </a:lnTo>
                  <a:lnTo>
                    <a:pt x="2156" y="8597"/>
                  </a:lnTo>
                  <a:lnTo>
                    <a:pt x="2156" y="7109"/>
                  </a:lnTo>
                  <a:lnTo>
                    <a:pt x="2680" y="7109"/>
                  </a:lnTo>
                  <a:lnTo>
                    <a:pt x="2680" y="7502"/>
                  </a:lnTo>
                  <a:cubicBezTo>
                    <a:pt x="2680" y="7585"/>
                    <a:pt x="2751" y="7669"/>
                    <a:pt x="2846" y="7669"/>
                  </a:cubicBezTo>
                  <a:cubicBezTo>
                    <a:pt x="2930" y="7669"/>
                    <a:pt x="3001" y="7585"/>
                    <a:pt x="3001" y="7502"/>
                  </a:cubicBezTo>
                  <a:lnTo>
                    <a:pt x="3001" y="7109"/>
                  </a:lnTo>
                  <a:lnTo>
                    <a:pt x="3037" y="7109"/>
                  </a:lnTo>
                  <a:cubicBezTo>
                    <a:pt x="3120" y="7109"/>
                    <a:pt x="3203" y="7037"/>
                    <a:pt x="3203" y="6954"/>
                  </a:cubicBezTo>
                  <a:lnTo>
                    <a:pt x="3203" y="6323"/>
                  </a:lnTo>
                  <a:cubicBezTo>
                    <a:pt x="3287" y="6323"/>
                    <a:pt x="3346" y="6252"/>
                    <a:pt x="3346" y="6156"/>
                  </a:cubicBezTo>
                  <a:lnTo>
                    <a:pt x="3346" y="5442"/>
                  </a:lnTo>
                  <a:lnTo>
                    <a:pt x="4573" y="3942"/>
                  </a:lnTo>
                  <a:cubicBezTo>
                    <a:pt x="4597" y="3906"/>
                    <a:pt x="4597" y="3882"/>
                    <a:pt x="4597" y="3835"/>
                  </a:cubicBezTo>
                  <a:lnTo>
                    <a:pt x="4597" y="3239"/>
                  </a:lnTo>
                  <a:lnTo>
                    <a:pt x="4644" y="3239"/>
                  </a:lnTo>
                  <a:cubicBezTo>
                    <a:pt x="4727" y="3239"/>
                    <a:pt x="4811" y="3168"/>
                    <a:pt x="4811" y="3073"/>
                  </a:cubicBezTo>
                  <a:lnTo>
                    <a:pt x="4811" y="2263"/>
                  </a:lnTo>
                  <a:cubicBezTo>
                    <a:pt x="4775" y="2156"/>
                    <a:pt x="4704" y="2084"/>
                    <a:pt x="4620" y="2084"/>
                  </a:cubicBezTo>
                  <a:lnTo>
                    <a:pt x="4227" y="2084"/>
                  </a:lnTo>
                  <a:lnTo>
                    <a:pt x="4227" y="584"/>
                  </a:lnTo>
                  <a:cubicBezTo>
                    <a:pt x="4227" y="430"/>
                    <a:pt x="4168" y="287"/>
                    <a:pt x="4061" y="156"/>
                  </a:cubicBezTo>
                  <a:cubicBezTo>
                    <a:pt x="3954" y="60"/>
                    <a:pt x="3811" y="1"/>
                    <a:pt x="3644" y="1"/>
                  </a:cubicBezTo>
                  <a:cubicBezTo>
                    <a:pt x="3323" y="1"/>
                    <a:pt x="3061" y="263"/>
                    <a:pt x="3061" y="572"/>
                  </a:cubicBezTo>
                  <a:lnTo>
                    <a:pt x="3061" y="2084"/>
                  </a:lnTo>
                  <a:lnTo>
                    <a:pt x="1715" y="2084"/>
                  </a:lnTo>
                  <a:lnTo>
                    <a:pt x="1715" y="572"/>
                  </a:lnTo>
                  <a:cubicBezTo>
                    <a:pt x="1715" y="430"/>
                    <a:pt x="1656" y="275"/>
                    <a:pt x="1549" y="156"/>
                  </a:cubicBezTo>
                  <a:cubicBezTo>
                    <a:pt x="1441" y="60"/>
                    <a:pt x="1298" y="1"/>
                    <a:pt x="1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12089;p60">
              <a:extLst>
                <a:ext uri="{FF2B5EF4-FFF2-40B4-BE49-F238E27FC236}">
                  <a16:creationId xmlns:a16="http://schemas.microsoft.com/office/drawing/2014/main" id="{94654093-A806-489E-89BC-2726C24EF69C}"/>
                </a:ext>
              </a:extLst>
            </p:cNvPr>
            <p:cNvSpPr/>
            <p:nvPr/>
          </p:nvSpPr>
          <p:spPr>
            <a:xfrm>
              <a:off x="1373667" y="1686935"/>
              <a:ext cx="66401" cy="10581"/>
            </a:xfrm>
            <a:custGeom>
              <a:avLst/>
              <a:gdLst/>
              <a:ahLst/>
              <a:cxnLst/>
              <a:rect l="l" t="t" r="r" b="b"/>
              <a:pathLst>
                <a:path w="2096" h="334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cubicBezTo>
                    <a:pt x="0" y="250"/>
                    <a:pt x="84" y="333"/>
                    <a:pt x="167" y="333"/>
                  </a:cubicBezTo>
                  <a:lnTo>
                    <a:pt x="1929" y="333"/>
                  </a:lnTo>
                  <a:cubicBezTo>
                    <a:pt x="2012" y="333"/>
                    <a:pt x="2096" y="250"/>
                    <a:pt x="2096" y="167"/>
                  </a:cubicBezTo>
                  <a:cubicBezTo>
                    <a:pt x="2096" y="72"/>
                    <a:pt x="2012" y="0"/>
                    <a:pt x="1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090;p60">
              <a:extLst>
                <a:ext uri="{FF2B5EF4-FFF2-40B4-BE49-F238E27FC236}">
                  <a16:creationId xmlns:a16="http://schemas.microsoft.com/office/drawing/2014/main" id="{80AB2DCA-70B0-4B31-AD92-7FE131C49469}"/>
                </a:ext>
              </a:extLst>
            </p:cNvPr>
            <p:cNvSpPr/>
            <p:nvPr/>
          </p:nvSpPr>
          <p:spPr>
            <a:xfrm>
              <a:off x="1518508" y="1536044"/>
              <a:ext cx="72452" cy="112812"/>
            </a:xfrm>
            <a:custGeom>
              <a:avLst/>
              <a:gdLst/>
              <a:ahLst/>
              <a:cxnLst/>
              <a:rect l="l" t="t" r="r" b="b"/>
              <a:pathLst>
                <a:path w="2287" h="3561" extrusionOk="0">
                  <a:moveTo>
                    <a:pt x="1596" y="334"/>
                  </a:moveTo>
                  <a:lnTo>
                    <a:pt x="1024" y="1084"/>
                  </a:lnTo>
                  <a:cubicBezTo>
                    <a:pt x="1000" y="1132"/>
                    <a:pt x="988" y="1203"/>
                    <a:pt x="1012" y="1251"/>
                  </a:cubicBezTo>
                  <a:cubicBezTo>
                    <a:pt x="1048" y="1310"/>
                    <a:pt x="1107" y="1346"/>
                    <a:pt x="1167" y="1346"/>
                  </a:cubicBezTo>
                  <a:lnTo>
                    <a:pt x="1774" y="1346"/>
                  </a:lnTo>
                  <a:lnTo>
                    <a:pt x="893" y="2370"/>
                  </a:lnTo>
                  <a:lnTo>
                    <a:pt x="1167" y="1775"/>
                  </a:lnTo>
                  <a:cubicBezTo>
                    <a:pt x="1191" y="1727"/>
                    <a:pt x="1179" y="1667"/>
                    <a:pt x="1155" y="1620"/>
                  </a:cubicBezTo>
                  <a:cubicBezTo>
                    <a:pt x="1119" y="1584"/>
                    <a:pt x="1072" y="1548"/>
                    <a:pt x="1012" y="1548"/>
                  </a:cubicBezTo>
                  <a:lnTo>
                    <a:pt x="453" y="1548"/>
                  </a:lnTo>
                  <a:lnTo>
                    <a:pt x="1155" y="334"/>
                  </a:lnTo>
                  <a:close/>
                  <a:moveTo>
                    <a:pt x="1048" y="1"/>
                  </a:moveTo>
                  <a:cubicBezTo>
                    <a:pt x="988" y="1"/>
                    <a:pt x="941" y="24"/>
                    <a:pt x="917" y="72"/>
                  </a:cubicBezTo>
                  <a:lnTo>
                    <a:pt x="36" y="1620"/>
                  </a:lnTo>
                  <a:cubicBezTo>
                    <a:pt x="0" y="1667"/>
                    <a:pt x="0" y="1727"/>
                    <a:pt x="36" y="1787"/>
                  </a:cubicBezTo>
                  <a:cubicBezTo>
                    <a:pt x="60" y="1834"/>
                    <a:pt x="107" y="1858"/>
                    <a:pt x="167" y="1858"/>
                  </a:cubicBezTo>
                  <a:lnTo>
                    <a:pt x="762" y="1858"/>
                  </a:lnTo>
                  <a:lnTo>
                    <a:pt x="95" y="3322"/>
                  </a:lnTo>
                  <a:cubicBezTo>
                    <a:pt x="60" y="3394"/>
                    <a:pt x="95" y="3477"/>
                    <a:pt x="155" y="3525"/>
                  </a:cubicBezTo>
                  <a:cubicBezTo>
                    <a:pt x="179" y="3537"/>
                    <a:pt x="215" y="3561"/>
                    <a:pt x="238" y="3561"/>
                  </a:cubicBezTo>
                  <a:cubicBezTo>
                    <a:pt x="286" y="3561"/>
                    <a:pt x="334" y="3537"/>
                    <a:pt x="357" y="3501"/>
                  </a:cubicBezTo>
                  <a:lnTo>
                    <a:pt x="2203" y="1275"/>
                  </a:lnTo>
                  <a:cubicBezTo>
                    <a:pt x="2262" y="1227"/>
                    <a:pt x="2286" y="1167"/>
                    <a:pt x="2250" y="1108"/>
                  </a:cubicBezTo>
                  <a:cubicBezTo>
                    <a:pt x="2227" y="1048"/>
                    <a:pt x="2167" y="1013"/>
                    <a:pt x="2108" y="1013"/>
                  </a:cubicBezTo>
                  <a:lnTo>
                    <a:pt x="1477" y="1013"/>
                  </a:lnTo>
                  <a:lnTo>
                    <a:pt x="2048" y="251"/>
                  </a:lnTo>
                  <a:cubicBezTo>
                    <a:pt x="2072" y="203"/>
                    <a:pt x="2084" y="132"/>
                    <a:pt x="2060" y="84"/>
                  </a:cubicBezTo>
                  <a:cubicBezTo>
                    <a:pt x="2024" y="24"/>
                    <a:pt x="1965" y="1"/>
                    <a:pt x="19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704;p36">
            <a:extLst>
              <a:ext uri="{FF2B5EF4-FFF2-40B4-BE49-F238E27FC236}">
                <a16:creationId xmlns:a16="http://schemas.microsoft.com/office/drawing/2014/main" id="{AE01837B-AA8B-46AD-8407-67B0DE549156}"/>
              </a:ext>
            </a:extLst>
          </p:cNvPr>
          <p:cNvSpPr txBox="1">
            <a:spLocks/>
          </p:cNvSpPr>
          <p:nvPr/>
        </p:nvSpPr>
        <p:spPr>
          <a:xfrm>
            <a:off x="7376950" y="258980"/>
            <a:ext cx="1532400" cy="1451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Fira Sans Condensed Light"/>
              <a:buNone/>
            </a:pPr>
            <a:r>
              <a:rPr lang="en-US" sz="1400" b="1" u="sng" dirty="0"/>
              <a:t>OVERVIEW SLIDE SHOULD OUTLINE THE STEPS WE WILL DISCUSS IN IMPLEMENTATION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915;p51" descr="Timeline background shape">
            <a:extLst>
              <a:ext uri="{FF2B5EF4-FFF2-40B4-BE49-F238E27FC236}">
                <a16:creationId xmlns:a16="http://schemas.microsoft.com/office/drawing/2014/main" id="{8EB243CC-0D5F-4182-8C7A-C68857AAAE45}"/>
              </a:ext>
            </a:extLst>
          </p:cNvPr>
          <p:cNvSpPr/>
          <p:nvPr/>
        </p:nvSpPr>
        <p:spPr>
          <a:xfrm flipH="1">
            <a:off x="127220" y="3720216"/>
            <a:ext cx="2110406" cy="909011"/>
          </a:xfrm>
          <a:prstGeom prst="homePlate">
            <a:avLst>
              <a:gd name="adj" fmla="val 50000"/>
            </a:avLst>
          </a:prstGeom>
          <a:solidFill>
            <a:schemeClr val="tx1">
              <a:lumMod val="10000"/>
              <a:lumOff val="90000"/>
            </a:schemeClr>
          </a:solidFill>
          <a:ln w="38100" cap="flat" cmpd="sng">
            <a:solidFill>
              <a:schemeClr val="tx1">
                <a:lumMod val="25000"/>
                <a:lumOff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640;p32">
            <a:extLst>
              <a:ext uri="{FF2B5EF4-FFF2-40B4-BE49-F238E27FC236}">
                <a16:creationId xmlns:a16="http://schemas.microsoft.com/office/drawing/2014/main" id="{FBF1725B-D7B9-4D59-9CAF-32FF39AABFCC}"/>
              </a:ext>
            </a:extLst>
          </p:cNvPr>
          <p:cNvSpPr txBox="1">
            <a:spLocks/>
          </p:cNvSpPr>
          <p:nvPr/>
        </p:nvSpPr>
        <p:spPr>
          <a:xfrm>
            <a:off x="380526" y="3595117"/>
            <a:ext cx="1837758" cy="11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r">
              <a:spcAft>
                <a:spcPts val="1600"/>
              </a:spcAft>
              <a:buFont typeface="Fira Sans Condensed Light"/>
              <a:buNone/>
            </a:pPr>
            <a:r>
              <a:rPr lang="en-CA" sz="1800" b="1" dirty="0">
                <a:solidFill>
                  <a:schemeClr val="tx2">
                    <a:lumMod val="5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IMPLEMENTATION AND TESTING</a:t>
            </a:r>
          </a:p>
        </p:txBody>
      </p:sp>
      <p:cxnSp>
        <p:nvCxnSpPr>
          <p:cNvPr id="33" name="Google Shape;636;p32">
            <a:extLst>
              <a:ext uri="{FF2B5EF4-FFF2-40B4-BE49-F238E27FC236}">
                <a16:creationId xmlns:a16="http://schemas.microsoft.com/office/drawing/2014/main" id="{86AC6CDC-9B77-41D0-82AB-151E967A6286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2237626" y="3723324"/>
            <a:ext cx="795072" cy="45139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bg1">
                <a:lumMod val="20000"/>
                <a:lumOff val="80000"/>
              </a:schemeClr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F6366A-B522-44E8-931E-978260080180}"/>
              </a:ext>
            </a:extLst>
          </p:cNvPr>
          <p:cNvGrpSpPr/>
          <p:nvPr/>
        </p:nvGrpSpPr>
        <p:grpSpPr>
          <a:xfrm>
            <a:off x="2110934" y="310126"/>
            <a:ext cx="4922132" cy="4523247"/>
            <a:chOff x="2110934" y="310126"/>
            <a:chExt cx="4922132" cy="4523247"/>
          </a:xfrm>
        </p:grpSpPr>
        <p:pic>
          <p:nvPicPr>
            <p:cNvPr id="35" name="Picture 34" descr="Image result for design process">
              <a:extLst>
                <a:ext uri="{FF2B5EF4-FFF2-40B4-BE49-F238E27FC236}">
                  <a16:creationId xmlns:a16="http://schemas.microsoft.com/office/drawing/2014/main" id="{A6B7CBBB-CA51-4504-8D5D-FCB08BE47C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0934" y="310126"/>
              <a:ext cx="4922132" cy="4523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A7A749A-8183-405A-B266-5E112525831E}"/>
                </a:ext>
              </a:extLst>
            </p:cNvPr>
            <p:cNvSpPr/>
            <p:nvPr/>
          </p:nvSpPr>
          <p:spPr>
            <a:xfrm>
              <a:off x="4090944" y="389636"/>
              <a:ext cx="985939" cy="985939"/>
            </a:xfrm>
            <a:prstGeom prst="ellipse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5CBEEAD-85AD-4A9B-8963-C9294B8BD96D}"/>
                </a:ext>
              </a:extLst>
            </p:cNvPr>
            <p:cNvSpPr/>
            <p:nvPr/>
          </p:nvSpPr>
          <p:spPr>
            <a:xfrm>
              <a:off x="5523503" y="1122482"/>
              <a:ext cx="985939" cy="985939"/>
            </a:xfrm>
            <a:prstGeom prst="ellipse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60910ED-B336-4E25-942F-A60A196A6BBB}"/>
                </a:ext>
              </a:extLst>
            </p:cNvPr>
            <p:cNvSpPr/>
            <p:nvPr/>
          </p:nvSpPr>
          <p:spPr>
            <a:xfrm>
              <a:off x="3191763" y="3759973"/>
              <a:ext cx="985939" cy="985939"/>
            </a:xfrm>
            <a:prstGeom prst="ellipse">
              <a:avLst/>
            </a:prstGeom>
            <a:noFill/>
            <a:ln w="7620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E5EA36B-9591-4CAC-B83D-D10A4736EF68}"/>
                </a:ext>
              </a:extLst>
            </p:cNvPr>
            <p:cNvSpPr/>
            <p:nvPr/>
          </p:nvSpPr>
          <p:spPr>
            <a:xfrm>
              <a:off x="4974927" y="3759974"/>
              <a:ext cx="985939" cy="985939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122A2D4-4E43-4A5D-8D8E-3975D1E71CD0}"/>
                </a:ext>
              </a:extLst>
            </p:cNvPr>
            <p:cNvSpPr/>
            <p:nvPr/>
          </p:nvSpPr>
          <p:spPr>
            <a:xfrm>
              <a:off x="5921111" y="2526208"/>
              <a:ext cx="985939" cy="985939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2732D8D-A2F4-4EC4-BC14-F907382A6BB9}"/>
                </a:ext>
              </a:extLst>
            </p:cNvPr>
            <p:cNvSpPr/>
            <p:nvPr/>
          </p:nvSpPr>
          <p:spPr>
            <a:xfrm>
              <a:off x="2237628" y="2523810"/>
              <a:ext cx="985939" cy="985939"/>
            </a:xfrm>
            <a:prstGeom prst="ellipse">
              <a:avLst/>
            </a:prstGeom>
            <a:noFill/>
            <a:ln w="7620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D1967CF-15C5-4C7C-B2D4-F6467913B3F6}"/>
                </a:ext>
              </a:extLst>
            </p:cNvPr>
            <p:cNvSpPr/>
            <p:nvPr/>
          </p:nvSpPr>
          <p:spPr>
            <a:xfrm>
              <a:off x="2625277" y="1114531"/>
              <a:ext cx="985939" cy="985939"/>
            </a:xfrm>
            <a:prstGeom prst="ellipse">
              <a:avLst/>
            </a:prstGeom>
            <a:noFill/>
            <a:ln w="7620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98520775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305</Words>
  <Application>Microsoft Office PowerPoint</Application>
  <PresentationFormat>On-screen Show (16:9)</PresentationFormat>
  <Paragraphs>60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Advent Pro Light</vt:lpstr>
      <vt:lpstr>Fira Sans Condensed</vt:lpstr>
      <vt:lpstr>Fira Sans Condensed Light</vt:lpstr>
      <vt:lpstr>Josefin Slab</vt:lpstr>
      <vt:lpstr>Arial</vt:lpstr>
      <vt:lpstr>Anton</vt:lpstr>
      <vt:lpstr>Rajdhani</vt:lpstr>
      <vt:lpstr>Ai Tech Agency by Slidesgo</vt:lpstr>
      <vt:lpstr>INSERT PUN HERE</vt:lpstr>
      <vt:lpstr>INTRODUCTION</vt:lpstr>
      <vt:lpstr>PowerPoint Presentation</vt:lpstr>
      <vt:lpstr>PROBLEM STATEMENT</vt:lpstr>
      <vt:lpstr>STAKEHOLDERS AND TARGET USERS</vt:lpstr>
      <vt:lpstr>PowerPoint Presentation</vt:lpstr>
      <vt:lpstr>PRIORITIZE CO2</vt:lpstr>
      <vt:lpstr>CHOSEN SOLUTION OVERVIEW</vt:lpstr>
      <vt:lpstr>PowerPoint Presentation</vt:lpstr>
      <vt:lpstr>IMPLEMENTATION – XXXXXXXX</vt:lpstr>
      <vt:lpstr>IMPLEMENTATION – SPIRAL TRAVERSAL</vt:lpstr>
      <vt:lpstr>TESTING PROCESS</vt:lpstr>
      <vt:lpstr>WTF WENT WRONG</vt:lpstr>
      <vt:lpstr>FUTURE IMPLEMENTATIONS</vt:lpstr>
      <vt:lpstr>JAVA DOUBLE DOUBLE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TECH AGENCY</dc:title>
  <dc:creator>Julia Paglia</dc:creator>
  <cp:lastModifiedBy>Julia Paglia</cp:lastModifiedBy>
  <cp:revision>116</cp:revision>
  <dcterms:modified xsi:type="dcterms:W3CDTF">2021-01-23T05:32:39Z</dcterms:modified>
</cp:coreProperties>
</file>