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8"/>
  </p:notesMasterIdLst>
  <p:sldIdLst>
    <p:sldId id="256" r:id="rId2"/>
    <p:sldId id="257" r:id="rId3"/>
    <p:sldId id="298" r:id="rId4"/>
    <p:sldId id="259" r:id="rId5"/>
    <p:sldId id="300" r:id="rId6"/>
    <p:sldId id="318" r:id="rId7"/>
    <p:sldId id="268" r:id="rId8"/>
    <p:sldId id="301" r:id="rId9"/>
    <p:sldId id="302" r:id="rId10"/>
    <p:sldId id="321" r:id="rId11"/>
    <p:sldId id="316" r:id="rId12"/>
    <p:sldId id="319" r:id="rId13"/>
    <p:sldId id="309" r:id="rId14"/>
    <p:sldId id="310" r:id="rId15"/>
    <p:sldId id="278" r:id="rId16"/>
    <p:sldId id="261" r:id="rId17"/>
  </p:sldIdLst>
  <p:sldSz cx="9144000" cy="5143500" type="screen16x9"/>
  <p:notesSz cx="6858000" cy="9144000"/>
  <p:embeddedFontLst>
    <p:embeddedFont>
      <p:font typeface="Advent Pro Light" panose="020B0604020202020204" charset="0"/>
      <p:regular r:id="rId19"/>
      <p:bold r:id="rId20"/>
    </p:embeddedFont>
    <p:embeddedFont>
      <p:font typeface="Anton" panose="020B0604020202020204" charset="0"/>
      <p:regular r:id="rId21"/>
    </p:embeddedFont>
    <p:embeddedFont>
      <p:font typeface="Fira Sans Condensed" panose="020B0604020202020204" charset="0"/>
      <p:regular r:id="rId22"/>
      <p:bold r:id="rId23"/>
      <p:italic r:id="rId24"/>
      <p:boldItalic r:id="rId25"/>
    </p:embeddedFont>
    <p:embeddedFont>
      <p:font typeface="Fira Sans Condensed Light" panose="020B0604020202020204" charset="0"/>
      <p:regular r:id="rId26"/>
      <p:bold r:id="rId27"/>
      <p:italic r:id="rId28"/>
      <p:boldItalic r:id="rId29"/>
    </p:embeddedFont>
    <p:embeddedFont>
      <p:font typeface="Rajdhani"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10731-1878-4C5C-97F5-375E121B9F07}">
  <a:tblStyle styleId="{38410731-1878-4C5C-97F5-375E121B9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3" d="100"/>
          <a:sy n="83" d="100"/>
        </p:scale>
        <p:origin x="700"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4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6b4974444a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6b4974444a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2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65abef0139_0_1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65abef0139_0_1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74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2562175" y="725400"/>
            <a:ext cx="4020000" cy="1462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7200"/>
            </a:lvl1pPr>
            <a:lvl2pPr lvl="1" algn="ctr" rtl="0">
              <a:spcBef>
                <a:spcPts val="0"/>
              </a:spcBef>
              <a:spcAft>
                <a:spcPts val="0"/>
              </a:spcAft>
              <a:buClr>
                <a:srgbClr val="F3F3F3"/>
              </a:buClr>
              <a:buSzPts val="5200"/>
              <a:buNone/>
              <a:defRPr sz="5200">
                <a:solidFill>
                  <a:srgbClr val="F3F3F3"/>
                </a:solidFill>
              </a:defRPr>
            </a:lvl2pPr>
            <a:lvl3pPr lvl="2" algn="ctr" rtl="0">
              <a:spcBef>
                <a:spcPts val="0"/>
              </a:spcBef>
              <a:spcAft>
                <a:spcPts val="0"/>
              </a:spcAft>
              <a:buClr>
                <a:srgbClr val="F3F3F3"/>
              </a:buClr>
              <a:buSzPts val="5200"/>
              <a:buNone/>
              <a:defRPr sz="5200">
                <a:solidFill>
                  <a:srgbClr val="F3F3F3"/>
                </a:solidFill>
              </a:defRPr>
            </a:lvl3pPr>
            <a:lvl4pPr lvl="3" algn="ctr" rtl="0">
              <a:spcBef>
                <a:spcPts val="0"/>
              </a:spcBef>
              <a:spcAft>
                <a:spcPts val="0"/>
              </a:spcAft>
              <a:buClr>
                <a:srgbClr val="F3F3F3"/>
              </a:buClr>
              <a:buSzPts val="5200"/>
              <a:buNone/>
              <a:defRPr sz="5200">
                <a:solidFill>
                  <a:srgbClr val="F3F3F3"/>
                </a:solidFill>
              </a:defRPr>
            </a:lvl4pPr>
            <a:lvl5pPr lvl="4" algn="ctr" rtl="0">
              <a:spcBef>
                <a:spcPts val="0"/>
              </a:spcBef>
              <a:spcAft>
                <a:spcPts val="0"/>
              </a:spcAft>
              <a:buClr>
                <a:srgbClr val="F3F3F3"/>
              </a:buClr>
              <a:buSzPts val="5200"/>
              <a:buNone/>
              <a:defRPr sz="5200">
                <a:solidFill>
                  <a:srgbClr val="F3F3F3"/>
                </a:solidFill>
              </a:defRPr>
            </a:lvl5pPr>
            <a:lvl6pPr lvl="5" algn="ctr" rtl="0">
              <a:spcBef>
                <a:spcPts val="0"/>
              </a:spcBef>
              <a:spcAft>
                <a:spcPts val="0"/>
              </a:spcAft>
              <a:buClr>
                <a:srgbClr val="F3F3F3"/>
              </a:buClr>
              <a:buSzPts val="5200"/>
              <a:buNone/>
              <a:defRPr sz="5200">
                <a:solidFill>
                  <a:srgbClr val="F3F3F3"/>
                </a:solidFill>
              </a:defRPr>
            </a:lvl6pPr>
            <a:lvl7pPr lvl="6" algn="ctr" rtl="0">
              <a:spcBef>
                <a:spcPts val="0"/>
              </a:spcBef>
              <a:spcAft>
                <a:spcPts val="0"/>
              </a:spcAft>
              <a:buClr>
                <a:srgbClr val="F3F3F3"/>
              </a:buClr>
              <a:buSzPts val="5200"/>
              <a:buNone/>
              <a:defRPr sz="5200">
                <a:solidFill>
                  <a:srgbClr val="F3F3F3"/>
                </a:solidFill>
              </a:defRPr>
            </a:lvl7pPr>
            <a:lvl8pPr lvl="7" algn="ctr" rtl="0">
              <a:spcBef>
                <a:spcPts val="0"/>
              </a:spcBef>
              <a:spcAft>
                <a:spcPts val="0"/>
              </a:spcAft>
              <a:buClr>
                <a:srgbClr val="F3F3F3"/>
              </a:buClr>
              <a:buSzPts val="5200"/>
              <a:buNone/>
              <a:defRPr sz="5200">
                <a:solidFill>
                  <a:srgbClr val="F3F3F3"/>
                </a:solidFill>
              </a:defRPr>
            </a:lvl8pPr>
            <a:lvl9pPr lvl="8" algn="ctr" rtl="0">
              <a:spcBef>
                <a:spcPts val="0"/>
              </a:spcBef>
              <a:spcAft>
                <a:spcPts val="0"/>
              </a:spcAft>
              <a:buClr>
                <a:srgbClr val="F3F3F3"/>
              </a:buClr>
              <a:buSzPts val="5200"/>
              <a:buNone/>
              <a:defRPr sz="5200">
                <a:solidFill>
                  <a:srgbClr val="F3F3F3"/>
                </a:solidFill>
              </a:defRPr>
            </a:lvl9pPr>
          </a:lstStyle>
          <a:p>
            <a:endParaRPr/>
          </a:p>
        </p:txBody>
      </p:sp>
      <p:sp>
        <p:nvSpPr>
          <p:cNvPr id="90" name="Google Shape;90;p19"/>
          <p:cNvSpPr txBox="1">
            <a:spLocks noGrp="1"/>
          </p:cNvSpPr>
          <p:nvPr>
            <p:ph type="subTitle" idx="1"/>
          </p:nvPr>
        </p:nvSpPr>
        <p:spPr>
          <a:xfrm>
            <a:off x="2561975" y="2225200"/>
            <a:ext cx="402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3F3F3"/>
              </a:buClr>
              <a:buSzPts val="2800"/>
              <a:buNone/>
              <a:defRPr sz="1400">
                <a:solidFill>
                  <a:srgbClr val="F3F3F3"/>
                </a:solidFill>
              </a:defRPr>
            </a:lvl1pPr>
            <a:lvl2pPr lvl="1" algn="ctr" rtl="0">
              <a:lnSpc>
                <a:spcPct val="100000"/>
              </a:lnSpc>
              <a:spcBef>
                <a:spcPts val="0"/>
              </a:spcBef>
              <a:spcAft>
                <a:spcPts val="0"/>
              </a:spcAft>
              <a:buClr>
                <a:srgbClr val="F3F3F3"/>
              </a:buClr>
              <a:buSzPts val="2800"/>
              <a:buNone/>
              <a:defRPr sz="2800">
                <a:solidFill>
                  <a:srgbClr val="F3F3F3"/>
                </a:solidFill>
              </a:defRPr>
            </a:lvl2pPr>
            <a:lvl3pPr lvl="2" algn="ctr" rtl="0">
              <a:lnSpc>
                <a:spcPct val="100000"/>
              </a:lnSpc>
              <a:spcBef>
                <a:spcPts val="0"/>
              </a:spcBef>
              <a:spcAft>
                <a:spcPts val="0"/>
              </a:spcAft>
              <a:buClr>
                <a:srgbClr val="F3F3F3"/>
              </a:buClr>
              <a:buSzPts val="2800"/>
              <a:buNone/>
              <a:defRPr sz="2800">
                <a:solidFill>
                  <a:srgbClr val="F3F3F3"/>
                </a:solidFill>
              </a:defRPr>
            </a:lvl3pPr>
            <a:lvl4pPr lvl="3" algn="ctr" rtl="0">
              <a:lnSpc>
                <a:spcPct val="100000"/>
              </a:lnSpc>
              <a:spcBef>
                <a:spcPts val="0"/>
              </a:spcBef>
              <a:spcAft>
                <a:spcPts val="0"/>
              </a:spcAft>
              <a:buClr>
                <a:srgbClr val="F3F3F3"/>
              </a:buClr>
              <a:buSzPts val="2800"/>
              <a:buNone/>
              <a:defRPr sz="2800">
                <a:solidFill>
                  <a:srgbClr val="F3F3F3"/>
                </a:solidFill>
              </a:defRPr>
            </a:lvl4pPr>
            <a:lvl5pPr lvl="4" algn="ctr" rtl="0">
              <a:lnSpc>
                <a:spcPct val="100000"/>
              </a:lnSpc>
              <a:spcBef>
                <a:spcPts val="0"/>
              </a:spcBef>
              <a:spcAft>
                <a:spcPts val="0"/>
              </a:spcAft>
              <a:buClr>
                <a:srgbClr val="F3F3F3"/>
              </a:buClr>
              <a:buSzPts val="2800"/>
              <a:buNone/>
              <a:defRPr sz="2800">
                <a:solidFill>
                  <a:srgbClr val="F3F3F3"/>
                </a:solidFill>
              </a:defRPr>
            </a:lvl5pPr>
            <a:lvl6pPr lvl="5" algn="ctr" rtl="0">
              <a:lnSpc>
                <a:spcPct val="100000"/>
              </a:lnSpc>
              <a:spcBef>
                <a:spcPts val="0"/>
              </a:spcBef>
              <a:spcAft>
                <a:spcPts val="0"/>
              </a:spcAft>
              <a:buClr>
                <a:srgbClr val="F3F3F3"/>
              </a:buClr>
              <a:buSzPts val="2800"/>
              <a:buNone/>
              <a:defRPr sz="2800">
                <a:solidFill>
                  <a:srgbClr val="F3F3F3"/>
                </a:solidFill>
              </a:defRPr>
            </a:lvl6pPr>
            <a:lvl7pPr lvl="6" algn="ctr" rtl="0">
              <a:lnSpc>
                <a:spcPct val="100000"/>
              </a:lnSpc>
              <a:spcBef>
                <a:spcPts val="0"/>
              </a:spcBef>
              <a:spcAft>
                <a:spcPts val="0"/>
              </a:spcAft>
              <a:buClr>
                <a:srgbClr val="F3F3F3"/>
              </a:buClr>
              <a:buSzPts val="2800"/>
              <a:buNone/>
              <a:defRPr sz="2800">
                <a:solidFill>
                  <a:srgbClr val="F3F3F3"/>
                </a:solidFill>
              </a:defRPr>
            </a:lvl7pPr>
            <a:lvl8pPr lvl="7" algn="ctr" rtl="0">
              <a:lnSpc>
                <a:spcPct val="100000"/>
              </a:lnSpc>
              <a:spcBef>
                <a:spcPts val="0"/>
              </a:spcBef>
              <a:spcAft>
                <a:spcPts val="0"/>
              </a:spcAft>
              <a:buClr>
                <a:srgbClr val="F3F3F3"/>
              </a:buClr>
              <a:buSzPts val="2800"/>
              <a:buNone/>
              <a:defRPr sz="2800">
                <a:solidFill>
                  <a:srgbClr val="F3F3F3"/>
                </a:solidFill>
              </a:defRPr>
            </a:lvl8pPr>
            <a:lvl9pPr lvl="8" algn="ctr" rtl="0">
              <a:lnSpc>
                <a:spcPct val="100000"/>
              </a:lnSpc>
              <a:spcBef>
                <a:spcPts val="0"/>
              </a:spcBef>
              <a:spcAft>
                <a:spcPts val="0"/>
              </a:spcAft>
              <a:buClr>
                <a:srgbClr val="F3F3F3"/>
              </a:buClr>
              <a:buSzPts val="2800"/>
              <a:buNone/>
              <a:defRPr sz="2800">
                <a:solidFill>
                  <a:srgbClr val="F3F3F3"/>
                </a:solidFill>
              </a:defRPr>
            </a:lvl9pPr>
          </a:lstStyle>
          <a:p>
            <a:endParaRPr/>
          </a:p>
        </p:txBody>
      </p:sp>
      <p:sp>
        <p:nvSpPr>
          <p:cNvPr id="91" name="Google Shape;91;p19"/>
          <p:cNvSpPr txBox="1"/>
          <p:nvPr/>
        </p:nvSpPr>
        <p:spPr>
          <a:xfrm>
            <a:off x="2813425" y="3796475"/>
            <a:ext cx="3517500" cy="569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CREDITS: This presentation template was created by </a:t>
            </a:r>
            <a:r>
              <a:rPr lang="en" sz="900" b="1">
                <a:solidFill>
                  <a:srgbClr val="F3F3F3"/>
                </a:solidFill>
                <a:uFill>
                  <a:noFill/>
                </a:uFill>
                <a:latin typeface="Fira Sans Condensed"/>
                <a:ea typeface="Fira Sans Condensed"/>
                <a:cs typeface="Fira Sans Condensed"/>
                <a:sym typeface="Fira Sans Condensed"/>
                <a:hlinkClick r:id="rId3"/>
              </a:rPr>
              <a:t>Slidesgo</a:t>
            </a:r>
            <a:r>
              <a:rPr lang="en" sz="900">
                <a:solidFill>
                  <a:srgbClr val="F3F3F3"/>
                </a:solidFill>
                <a:latin typeface="Fira Sans Condensed Light"/>
                <a:ea typeface="Fira Sans Condensed Light"/>
                <a:cs typeface="Fira Sans Condensed Light"/>
                <a:sym typeface="Fira Sans Condensed Light"/>
              </a:rPr>
              <a:t>, including icons by </a:t>
            </a:r>
            <a:r>
              <a:rPr lang="en" sz="900" b="1">
                <a:solidFill>
                  <a:srgbClr val="F3F3F3"/>
                </a:solidFill>
                <a:uFill>
                  <a:noFill/>
                </a:uFill>
                <a:latin typeface="Fira Sans Condensed"/>
                <a:ea typeface="Fira Sans Condensed"/>
                <a:cs typeface="Fira Sans Condensed"/>
                <a:sym typeface="Fira Sans Condensed"/>
                <a:hlinkClick r:id="rId4"/>
              </a:rPr>
              <a:t>Flaticon</a:t>
            </a:r>
            <a:r>
              <a:rPr lang="en" sz="900">
                <a:solidFill>
                  <a:srgbClr val="F3F3F3"/>
                </a:solidFill>
                <a:latin typeface="Fira Sans Condensed Light"/>
                <a:ea typeface="Fira Sans Condensed Light"/>
                <a:cs typeface="Fira Sans Condensed Light"/>
                <a:sym typeface="Fira Sans Condensed Light"/>
              </a:rPr>
              <a:t>, and infographics &amp; images by </a:t>
            </a:r>
            <a:r>
              <a:rPr lang="en" sz="900" b="1">
                <a:solidFill>
                  <a:srgbClr val="F3F3F3"/>
                </a:solidFill>
                <a:uFill>
                  <a:noFill/>
                </a:uFill>
                <a:latin typeface="Fira Sans Condensed"/>
                <a:ea typeface="Fira Sans Condensed"/>
                <a:cs typeface="Fira Sans Condensed"/>
                <a:sym typeface="Fira Sans Condensed"/>
                <a:hlinkClick r:id="rId5"/>
              </a:rPr>
              <a:t>Freepik</a:t>
            </a:r>
            <a:r>
              <a:rPr lang="en" sz="900">
                <a:solidFill>
                  <a:srgbClr val="F3F3F3"/>
                </a:solidFill>
                <a:latin typeface="Fira Sans Condensed Light"/>
                <a:ea typeface="Fira Sans Condensed Light"/>
                <a:cs typeface="Fira Sans Condensed Light"/>
                <a:sym typeface="Fira Sans Condensed Light"/>
              </a:rPr>
              <a:t>. </a:t>
            </a:r>
            <a:endParaRPr sz="900">
              <a:solidFill>
                <a:srgbClr val="F3F3F3"/>
              </a:solidFill>
              <a:latin typeface="Fira Sans Condensed Light"/>
              <a:ea typeface="Fira Sans Condensed Light"/>
              <a:cs typeface="Fira Sans Condensed Light"/>
              <a:sym typeface="Fira Sans Condensed Light"/>
            </a:endParaRPr>
          </a:p>
          <a:p>
            <a:pPr marL="0" lvl="0" indent="0" algn="ctr" rtl="0">
              <a:spcBef>
                <a:spcPts val="300"/>
              </a:spcBef>
              <a:spcAft>
                <a:spcPts val="0"/>
              </a:spcAft>
              <a:buNone/>
            </a:pPr>
            <a:endParaRPr sz="90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2872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6446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9" r:id="rId5"/>
    <p:sldLayoutId id="2147483660" r:id="rId6"/>
    <p:sldLayoutId id="2147483662" r:id="rId7"/>
    <p:sldLayoutId id="2147483666" r:id="rId8"/>
    <p:sldLayoutId id="2147483667"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notes.devonzuegel.com/post/164223716393/bayesian-reasoning"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465667" y="179869"/>
            <a:ext cx="5673876"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latin typeface="Rajdhani"/>
                <a:ea typeface="Rajdhani"/>
                <a:cs typeface="Rajdhani"/>
                <a:sym typeface="Rajdhani"/>
              </a:rPr>
              <a:t>POST-PANDEMIC APOCALYPSE</a:t>
            </a:r>
            <a:endParaRPr sz="6000" dirty="0">
              <a:latin typeface="Rajdhani"/>
              <a:ea typeface="Rajdhani"/>
              <a:cs typeface="Rajdhani"/>
              <a:sym typeface="Rajdhani"/>
            </a:endParaRPr>
          </a:p>
        </p:txBody>
      </p:sp>
      <p:sp>
        <p:nvSpPr>
          <p:cNvPr id="103" name="Google Shape;103;p24"/>
          <p:cNvSpPr txBox="1">
            <a:spLocks noGrp="1"/>
          </p:cNvSpPr>
          <p:nvPr>
            <p:ph type="subTitle" idx="1"/>
          </p:nvPr>
        </p:nvSpPr>
        <p:spPr>
          <a:xfrm>
            <a:off x="333185" y="3605770"/>
            <a:ext cx="3854614" cy="5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b="1" dirty="0">
                <a:latin typeface="Rajdhani" panose="020B0604020202020204" charset="0"/>
                <a:ea typeface="Fira Sans Condensed Light"/>
                <a:cs typeface="Rajdhani" panose="020B0604020202020204" charset="0"/>
                <a:sym typeface="Fira Sans Condensed Light"/>
              </a:rPr>
              <a:t>(GO) TEAM GO</a:t>
            </a:r>
            <a:endParaRPr sz="3000" b="1" dirty="0">
              <a:latin typeface="Rajdhani" panose="020B0604020202020204" charset="0"/>
              <a:ea typeface="Fira Sans Condensed Light"/>
              <a:cs typeface="Rajdhani" panose="020B0604020202020204" charset="0"/>
              <a:sym typeface="Fira Sans Condensed Light"/>
            </a:endParaRPr>
          </a:p>
        </p:txBody>
      </p:sp>
      <p:grpSp>
        <p:nvGrpSpPr>
          <p:cNvPr id="2" name="Group 1">
            <a:extLst>
              <a:ext uri="{FF2B5EF4-FFF2-40B4-BE49-F238E27FC236}">
                <a16:creationId xmlns:a16="http://schemas.microsoft.com/office/drawing/2014/main" id="{B322F759-3F53-4805-8B05-988C042BDE5B}"/>
              </a:ext>
            </a:extLst>
          </p:cNvPr>
          <p:cNvGrpSpPr/>
          <p:nvPr/>
        </p:nvGrpSpPr>
        <p:grpSpPr>
          <a:xfrm>
            <a:off x="839562" y="2918617"/>
            <a:ext cx="2753955" cy="699750"/>
            <a:chOff x="1485364" y="4609667"/>
            <a:chExt cx="1534261" cy="389839"/>
          </a:xfrm>
          <a:solidFill>
            <a:schemeClr val="tx2"/>
          </a:solidFill>
        </p:grpSpPr>
        <p:grpSp>
          <p:nvGrpSpPr>
            <p:cNvPr id="5" name="Google Shape;12109;p60">
              <a:extLst>
                <a:ext uri="{FF2B5EF4-FFF2-40B4-BE49-F238E27FC236}">
                  <a16:creationId xmlns:a16="http://schemas.microsoft.com/office/drawing/2014/main" id="{D16D7D0D-D77C-45DC-B1D1-B20039DA2B83}"/>
                </a:ext>
              </a:extLst>
            </p:cNvPr>
            <p:cNvGrpSpPr/>
            <p:nvPr/>
          </p:nvGrpSpPr>
          <p:grpSpPr>
            <a:xfrm>
              <a:off x="1879129" y="4637896"/>
              <a:ext cx="332355" cy="354974"/>
              <a:chOff x="5289631" y="1500214"/>
              <a:chExt cx="332355" cy="354974"/>
            </a:xfrm>
            <a:grpFill/>
          </p:grpSpPr>
          <p:sp>
            <p:nvSpPr>
              <p:cNvPr id="6" name="Google Shape;12110;p60">
                <a:extLst>
                  <a:ext uri="{FF2B5EF4-FFF2-40B4-BE49-F238E27FC236}">
                    <a16:creationId xmlns:a16="http://schemas.microsoft.com/office/drawing/2014/main" id="{4A0BFC85-1ACE-4E1C-9AA2-97EBE737F0B8}"/>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11;p60">
                <a:extLst>
                  <a:ext uri="{FF2B5EF4-FFF2-40B4-BE49-F238E27FC236}">
                    <a16:creationId xmlns:a16="http://schemas.microsoft.com/office/drawing/2014/main" id="{57E191C2-4A59-4CB2-BB76-A52C7452EC1E}"/>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12;p60">
                <a:extLst>
                  <a:ext uri="{FF2B5EF4-FFF2-40B4-BE49-F238E27FC236}">
                    <a16:creationId xmlns:a16="http://schemas.microsoft.com/office/drawing/2014/main" id="{A6A04E87-3CB1-4D86-B953-A4602EF5D19F}"/>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13;p60">
                <a:extLst>
                  <a:ext uri="{FF2B5EF4-FFF2-40B4-BE49-F238E27FC236}">
                    <a16:creationId xmlns:a16="http://schemas.microsoft.com/office/drawing/2014/main" id="{84FEB77E-D0F6-40E6-A87C-EBDB8ED71191}"/>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14;p60">
                <a:extLst>
                  <a:ext uri="{FF2B5EF4-FFF2-40B4-BE49-F238E27FC236}">
                    <a16:creationId xmlns:a16="http://schemas.microsoft.com/office/drawing/2014/main" id="{A09AE3B4-784F-4A40-9FE8-552CBD8D61EF}"/>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15;p60">
                <a:extLst>
                  <a:ext uri="{FF2B5EF4-FFF2-40B4-BE49-F238E27FC236}">
                    <a16:creationId xmlns:a16="http://schemas.microsoft.com/office/drawing/2014/main" id="{08C11FAE-B820-4417-8384-87366A8B1513}"/>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653;p60">
              <a:extLst>
                <a:ext uri="{FF2B5EF4-FFF2-40B4-BE49-F238E27FC236}">
                  <a16:creationId xmlns:a16="http://schemas.microsoft.com/office/drawing/2014/main" id="{25B8E625-4911-415B-95BC-D1A93F4D71D5}"/>
                </a:ext>
              </a:extLst>
            </p:cNvPr>
            <p:cNvGrpSpPr/>
            <p:nvPr/>
          </p:nvGrpSpPr>
          <p:grpSpPr>
            <a:xfrm>
              <a:off x="2724241" y="4609667"/>
              <a:ext cx="295384" cy="376834"/>
              <a:chOff x="7575787" y="3329955"/>
              <a:chExt cx="295384" cy="376834"/>
            </a:xfrm>
            <a:grpFill/>
          </p:grpSpPr>
          <p:sp>
            <p:nvSpPr>
              <p:cNvPr id="13" name="Google Shape;11654;p60">
                <a:extLst>
                  <a:ext uri="{FF2B5EF4-FFF2-40B4-BE49-F238E27FC236}">
                    <a16:creationId xmlns:a16="http://schemas.microsoft.com/office/drawing/2014/main" id="{0D8EA2F0-8951-4EFC-99C9-F144D156C62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55;p60">
                <a:extLst>
                  <a:ext uri="{FF2B5EF4-FFF2-40B4-BE49-F238E27FC236}">
                    <a16:creationId xmlns:a16="http://schemas.microsoft.com/office/drawing/2014/main" id="{642D979D-DD1B-49B4-ADB2-A7623EF14A44}"/>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6;p60">
                <a:extLst>
                  <a:ext uri="{FF2B5EF4-FFF2-40B4-BE49-F238E27FC236}">
                    <a16:creationId xmlns:a16="http://schemas.microsoft.com/office/drawing/2014/main" id="{EE1DFB16-FD34-40D5-ADA2-61CEFC7E0C84}"/>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57;p60">
                <a:extLst>
                  <a:ext uri="{FF2B5EF4-FFF2-40B4-BE49-F238E27FC236}">
                    <a16:creationId xmlns:a16="http://schemas.microsoft.com/office/drawing/2014/main" id="{EEC7FEDD-889E-4D67-BD9B-4E45D95FC732}"/>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58;p60">
                <a:extLst>
                  <a:ext uri="{FF2B5EF4-FFF2-40B4-BE49-F238E27FC236}">
                    <a16:creationId xmlns:a16="http://schemas.microsoft.com/office/drawing/2014/main" id="{BDF590E2-ECC3-4AF4-86FF-10538353F90B}"/>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59;p60">
                <a:extLst>
                  <a:ext uri="{FF2B5EF4-FFF2-40B4-BE49-F238E27FC236}">
                    <a16:creationId xmlns:a16="http://schemas.microsoft.com/office/drawing/2014/main" id="{3F38C947-4944-4CF8-A952-19C4891C3324}"/>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1874;p60">
              <a:extLst>
                <a:ext uri="{FF2B5EF4-FFF2-40B4-BE49-F238E27FC236}">
                  <a16:creationId xmlns:a16="http://schemas.microsoft.com/office/drawing/2014/main" id="{212519FA-D236-4621-8464-BCED0B327EF7}"/>
                </a:ext>
              </a:extLst>
            </p:cNvPr>
            <p:cNvGrpSpPr/>
            <p:nvPr/>
          </p:nvGrpSpPr>
          <p:grpSpPr>
            <a:xfrm>
              <a:off x="1485364" y="4642251"/>
              <a:ext cx="279513" cy="357255"/>
              <a:chOff x="4897750" y="2415639"/>
              <a:chExt cx="279513" cy="357255"/>
            </a:xfrm>
            <a:grpFill/>
          </p:grpSpPr>
          <p:sp>
            <p:nvSpPr>
              <p:cNvPr id="20" name="Google Shape;11875;p60">
                <a:extLst>
                  <a:ext uri="{FF2B5EF4-FFF2-40B4-BE49-F238E27FC236}">
                    <a16:creationId xmlns:a16="http://schemas.microsoft.com/office/drawing/2014/main" id="{B233D48D-A633-4EC2-B2A5-72A28EFA8774}"/>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E821C038-DBE2-4D5B-BC5F-BACFEF1D0061}"/>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32083CCB-7AEF-4FE1-9EA1-3B5332285FA1}"/>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7297C56D-3017-4170-BC93-1408013E3402}"/>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3299B306-A89B-4C99-8E09-D3034B1A8333}"/>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0B76F2D6-7192-4273-9568-DE5240FA3E44}"/>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DB6F6344-10A4-4CBA-A904-25D712654F42}"/>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7AC42462-3565-46D2-A98D-6AF7D0304FC1}"/>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2091;p60">
              <a:extLst>
                <a:ext uri="{FF2B5EF4-FFF2-40B4-BE49-F238E27FC236}">
                  <a16:creationId xmlns:a16="http://schemas.microsoft.com/office/drawing/2014/main" id="{A275D97B-4F52-461E-A548-F69AD00F2F73}"/>
                </a:ext>
              </a:extLst>
            </p:cNvPr>
            <p:cNvGrpSpPr/>
            <p:nvPr/>
          </p:nvGrpSpPr>
          <p:grpSpPr>
            <a:xfrm>
              <a:off x="2325736" y="4630766"/>
              <a:ext cx="282174" cy="355735"/>
              <a:chOff x="7144274" y="1500214"/>
              <a:chExt cx="282174" cy="355735"/>
            </a:xfrm>
            <a:grpFill/>
          </p:grpSpPr>
          <p:sp>
            <p:nvSpPr>
              <p:cNvPr id="29" name="Google Shape;12092;p60">
                <a:extLst>
                  <a:ext uri="{FF2B5EF4-FFF2-40B4-BE49-F238E27FC236}">
                    <a16:creationId xmlns:a16="http://schemas.microsoft.com/office/drawing/2014/main" id="{86DCFF42-E94D-4B94-9201-811C45306C81}"/>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093;p60">
                <a:extLst>
                  <a:ext uri="{FF2B5EF4-FFF2-40B4-BE49-F238E27FC236}">
                    <a16:creationId xmlns:a16="http://schemas.microsoft.com/office/drawing/2014/main" id="{F2C0296E-22A1-44CC-9153-E97D2E3590ED}"/>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94;p60">
                <a:extLst>
                  <a:ext uri="{FF2B5EF4-FFF2-40B4-BE49-F238E27FC236}">
                    <a16:creationId xmlns:a16="http://schemas.microsoft.com/office/drawing/2014/main" id="{D4811C95-A8DF-42D3-9155-5D3CACF0CD2C}"/>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95;p60">
                <a:extLst>
                  <a:ext uri="{FF2B5EF4-FFF2-40B4-BE49-F238E27FC236}">
                    <a16:creationId xmlns:a16="http://schemas.microsoft.com/office/drawing/2014/main" id="{976811A3-61AB-41DF-B434-4C335416BEAA}"/>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96;p60">
                <a:extLst>
                  <a:ext uri="{FF2B5EF4-FFF2-40B4-BE49-F238E27FC236}">
                    <a16:creationId xmlns:a16="http://schemas.microsoft.com/office/drawing/2014/main" id="{A3BFA7B8-8DBC-46E5-8E73-65A3AEDEFBB3}"/>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97;p60">
                <a:extLst>
                  <a:ext uri="{FF2B5EF4-FFF2-40B4-BE49-F238E27FC236}">
                    <a16:creationId xmlns:a16="http://schemas.microsoft.com/office/drawing/2014/main" id="{62F83DFA-27D8-4DCF-85B1-1EFAE079597A}"/>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250462"/>
            <a:ext cx="2726372" cy="2051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Bayesian reasoning</a:t>
            </a:r>
          </a:p>
        </p:txBody>
      </p:sp>
      <p:pic>
        <p:nvPicPr>
          <p:cNvPr id="5" name="Picture 2">
            <a:extLst>
              <a:ext uri="{FF2B5EF4-FFF2-40B4-BE49-F238E27FC236}">
                <a16:creationId xmlns:a16="http://schemas.microsoft.com/office/drawing/2014/main" id="{7B8C4BC4-D3EC-4B29-9FD6-A0D8A2674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700" y="2051519"/>
            <a:ext cx="46863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EXPOSURE NOTIFICATIONS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876201" y="982633"/>
            <a:ext cx="7391598" cy="1191948"/>
          </a:xfrm>
          <a:prstGeom prst="rect">
            <a:avLst/>
          </a:prstGeom>
        </p:spPr>
        <p:txBody>
          <a:bodyPr spcFirstLastPara="1" wrap="square" lIns="91425" tIns="91425" rIns="91425" bIns="91425" anchor="ctr" anchorCtr="0">
            <a:noAutofit/>
          </a:bodyPr>
          <a:lstStyle/>
          <a:p>
            <a:pPr marL="0" lvl="0" indent="0" algn="ctr"/>
            <a:r>
              <a:rPr lang="en-CA" sz="2000" dirty="0"/>
              <a:t>Send SMS notifications to all individuals with a risk of exposure &gt; </a:t>
            </a:r>
            <a:r>
              <a:rPr lang="en-CA" sz="2000" b="1" dirty="0"/>
              <a:t>XX%</a:t>
            </a:r>
          </a:p>
          <a:p>
            <a:pPr marL="0" lvl="0" indent="0" algn="ctr"/>
            <a:endParaRPr lang="en-CA" sz="2000" b="1" dirty="0"/>
          </a:p>
          <a:p>
            <a:pPr marL="0" lvl="0" indent="0" algn="ctr"/>
            <a:r>
              <a:rPr lang="en-CA" sz="2000" dirty="0"/>
              <a:t>Using a Twilio SMS free trial for the purposes of this demo</a:t>
            </a:r>
          </a:p>
        </p:txBody>
      </p:sp>
    </p:spTree>
    <p:extLst>
      <p:ext uri="{BB962C8B-B14F-4D97-AF65-F5344CB8AC3E}">
        <p14:creationId xmlns:p14="http://schemas.microsoft.com/office/powerpoint/2010/main" val="21157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TESTING AND MANAGEMENT PROCESS</a:t>
            </a:r>
            <a:endParaRPr sz="3000" dirty="0"/>
          </a:p>
        </p:txBody>
      </p:sp>
      <p:sp>
        <p:nvSpPr>
          <p:cNvPr id="9" name="Google Shape;136;p27">
            <a:extLst>
              <a:ext uri="{FF2B5EF4-FFF2-40B4-BE49-F238E27FC236}">
                <a16:creationId xmlns:a16="http://schemas.microsoft.com/office/drawing/2014/main" id="{1EC6D367-C28D-46FE-B00C-0096ACE598B0}"/>
              </a:ext>
            </a:extLst>
          </p:cNvPr>
          <p:cNvSpPr txBox="1">
            <a:spLocks noGrp="1"/>
          </p:cNvSpPr>
          <p:nvPr>
            <p:ph type="subTitle" idx="1"/>
          </p:nvPr>
        </p:nvSpPr>
        <p:spPr>
          <a:xfrm>
            <a:off x="1032402" y="982633"/>
            <a:ext cx="7079194" cy="3328109"/>
          </a:xfrm>
          <a:prstGeom prst="rect">
            <a:avLst/>
          </a:prstGeom>
        </p:spPr>
        <p:txBody>
          <a:bodyPr spcFirstLastPara="1" wrap="square" lIns="91425" tIns="91425" rIns="91425" bIns="91425" anchor="ctr" anchorCtr="0">
            <a:noAutofit/>
          </a:bodyPr>
          <a:lstStyle/>
          <a:p>
            <a:pPr marL="0" lvl="0" indent="0" algn="ctr"/>
            <a:r>
              <a:rPr lang="en-CA" sz="2000" dirty="0"/>
              <a:t>Pair programming on 2 computers</a:t>
            </a:r>
          </a:p>
          <a:p>
            <a:pPr marL="0" lvl="0" indent="0" algn="ctr"/>
            <a:r>
              <a:rPr lang="en-CA" sz="2000" dirty="0"/>
              <a:t>Frequent commits</a:t>
            </a:r>
          </a:p>
          <a:p>
            <a:pPr marL="0" lvl="0" indent="0" algn="ctr"/>
            <a:r>
              <a:rPr lang="en-CA" sz="2000" dirty="0"/>
              <a:t>Testing after each implementation</a:t>
            </a:r>
          </a:p>
          <a:p>
            <a:pPr marL="0" lvl="0" indent="0" algn="ctr"/>
            <a:endParaRPr lang="en-CA" sz="2000" dirty="0"/>
          </a:p>
        </p:txBody>
      </p:sp>
    </p:spTree>
    <p:extLst>
      <p:ext uri="{BB962C8B-B14F-4D97-AF65-F5344CB8AC3E}">
        <p14:creationId xmlns:p14="http://schemas.microsoft.com/office/powerpoint/2010/main" val="280296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3200" dirty="0"/>
              <a:t>LIMITATIONS OF SOLUTION</a:t>
            </a:r>
          </a:p>
        </p:txBody>
      </p:sp>
      <p:sp>
        <p:nvSpPr>
          <p:cNvPr id="131" name="Google Shape;161;p29">
            <a:extLst>
              <a:ext uri="{FF2B5EF4-FFF2-40B4-BE49-F238E27FC236}">
                <a16:creationId xmlns:a16="http://schemas.microsoft.com/office/drawing/2014/main" id="{1BFC8C80-A804-45A4-B061-13498E2E0659}"/>
              </a:ext>
            </a:extLst>
          </p:cNvPr>
          <p:cNvSpPr txBox="1">
            <a:spLocks noGrp="1"/>
          </p:cNvSpPr>
          <p:nvPr>
            <p:ph type="subTitle" idx="1"/>
          </p:nvPr>
        </p:nvSpPr>
        <p:spPr>
          <a:xfrm>
            <a:off x="2007590" y="3106204"/>
            <a:ext cx="2231017"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Slightly l</a:t>
            </a:r>
            <a:r>
              <a:rPr lang="en-CA" dirty="0">
                <a:solidFill>
                  <a:srgbClr val="F3F3F3"/>
                </a:solidFill>
              </a:rPr>
              <a:t>imited our accuracy by restricting the number of combinations</a:t>
            </a:r>
            <a:endParaRPr dirty="0">
              <a:solidFill>
                <a:srgbClr val="F3F3F3"/>
              </a:solidFill>
            </a:endParaRPr>
          </a:p>
        </p:txBody>
      </p:sp>
      <p:sp>
        <p:nvSpPr>
          <p:cNvPr id="133" name="Google Shape;163;p29">
            <a:extLst>
              <a:ext uri="{FF2B5EF4-FFF2-40B4-BE49-F238E27FC236}">
                <a16:creationId xmlns:a16="http://schemas.microsoft.com/office/drawing/2014/main" id="{75BA5773-106F-4190-8704-7A02970FC524}"/>
              </a:ext>
            </a:extLst>
          </p:cNvPr>
          <p:cNvSpPr txBox="1">
            <a:spLocks noGrp="1"/>
          </p:cNvSpPr>
          <p:nvPr>
            <p:ph type="subTitle" idx="3"/>
          </p:nvPr>
        </p:nvSpPr>
        <p:spPr>
          <a:xfrm>
            <a:off x="4791760" y="3334839"/>
            <a:ext cx="2342100" cy="67098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rgbClr val="F3F3F3"/>
                </a:solidFill>
              </a:rPr>
              <a:t>Could only </a:t>
            </a:r>
            <a:r>
              <a:rPr lang="en-CA" dirty="0"/>
              <a:t>send </a:t>
            </a:r>
            <a:r>
              <a:rPr lang="en-CA" dirty="0">
                <a:solidFill>
                  <a:srgbClr val="F3F3F3"/>
                </a:solidFill>
              </a:rPr>
              <a:t>notifications to 1 phone number</a:t>
            </a:r>
            <a:endParaRPr dirty="0">
              <a:solidFill>
                <a:srgbClr val="F3F3F3"/>
              </a:solidFill>
            </a:endParaRPr>
          </a:p>
        </p:txBody>
      </p:sp>
      <p:sp>
        <p:nvSpPr>
          <p:cNvPr id="134" name="Google Shape;164;p29">
            <a:extLst>
              <a:ext uri="{FF2B5EF4-FFF2-40B4-BE49-F238E27FC236}">
                <a16:creationId xmlns:a16="http://schemas.microsoft.com/office/drawing/2014/main" id="{83995E8F-5DA7-418B-AB01-5524BFEB984E}"/>
              </a:ext>
            </a:extLst>
          </p:cNvPr>
          <p:cNvSpPr txBox="1">
            <a:spLocks noGrp="1"/>
          </p:cNvSpPr>
          <p:nvPr>
            <p:ph type="title"/>
          </p:nvPr>
        </p:nvSpPr>
        <p:spPr>
          <a:xfrm>
            <a:off x="2378598" y="1705426"/>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USE OF HEURISTICS</a:t>
            </a:r>
            <a:endParaRPr dirty="0"/>
          </a:p>
        </p:txBody>
      </p:sp>
      <p:sp>
        <p:nvSpPr>
          <p:cNvPr id="136" name="Google Shape;166;p29">
            <a:extLst>
              <a:ext uri="{FF2B5EF4-FFF2-40B4-BE49-F238E27FC236}">
                <a16:creationId xmlns:a16="http://schemas.microsoft.com/office/drawing/2014/main" id="{9BA880E4-912A-409C-BE8E-EAF065F5AD9C}"/>
              </a:ext>
            </a:extLst>
          </p:cNvPr>
          <p:cNvSpPr txBox="1">
            <a:spLocks/>
          </p:cNvSpPr>
          <p:nvPr/>
        </p:nvSpPr>
        <p:spPr>
          <a:xfrm>
            <a:off x="5193160" y="1705426"/>
            <a:ext cx="1539300" cy="689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r>
              <a:rPr lang="en-CA" sz="2400" b="1" dirty="0">
                <a:latin typeface="Rajdhani" panose="020B0604020202020204" charset="0"/>
                <a:cs typeface="Rajdhani" panose="020B0604020202020204" charset="0"/>
              </a:rPr>
              <a:t>TWILIO </a:t>
            </a:r>
          </a:p>
          <a:p>
            <a:pPr marL="0" indent="0" algn="ctr"/>
            <a:r>
              <a:rPr lang="en-CA" sz="2400" b="1" dirty="0">
                <a:latin typeface="Rajdhani" panose="020B0604020202020204" charset="0"/>
                <a:cs typeface="Rajdhani" panose="020B0604020202020204" charset="0"/>
              </a:rPr>
              <a:t>FREE TRIAL</a:t>
            </a:r>
          </a:p>
        </p:txBody>
      </p:sp>
      <p:grpSp>
        <p:nvGrpSpPr>
          <p:cNvPr id="158" name="Google Shape;219;p31">
            <a:extLst>
              <a:ext uri="{FF2B5EF4-FFF2-40B4-BE49-F238E27FC236}">
                <a16:creationId xmlns:a16="http://schemas.microsoft.com/office/drawing/2014/main" id="{B0CD2838-6E5D-4769-871A-557BBB291B44}"/>
              </a:ext>
            </a:extLst>
          </p:cNvPr>
          <p:cNvGrpSpPr/>
          <p:nvPr/>
        </p:nvGrpSpPr>
        <p:grpSpPr>
          <a:xfrm>
            <a:off x="2958364" y="2533253"/>
            <a:ext cx="379767" cy="380480"/>
            <a:chOff x="1195500" y="238125"/>
            <a:chExt cx="5209425" cy="5219200"/>
          </a:xfrm>
        </p:grpSpPr>
        <p:sp>
          <p:nvSpPr>
            <p:cNvPr id="159" name="Google Shape;220;p31">
              <a:extLst>
                <a:ext uri="{FF2B5EF4-FFF2-40B4-BE49-F238E27FC236}">
                  <a16:creationId xmlns:a16="http://schemas.microsoft.com/office/drawing/2014/main" id="{180DD81A-0A70-4E46-86B4-96C86A117270}"/>
                </a:ext>
              </a:extLst>
            </p:cNvPr>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p31">
              <a:extLst>
                <a:ext uri="{FF2B5EF4-FFF2-40B4-BE49-F238E27FC236}">
                  <a16:creationId xmlns:a16="http://schemas.microsoft.com/office/drawing/2014/main" id="{D84D46C6-8D16-4D02-AF2A-03657029BCE9}"/>
                </a:ext>
              </a:extLst>
            </p:cNvPr>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p31">
              <a:extLst>
                <a:ext uri="{FF2B5EF4-FFF2-40B4-BE49-F238E27FC236}">
                  <a16:creationId xmlns:a16="http://schemas.microsoft.com/office/drawing/2014/main" id="{64B47B80-8592-496C-BC79-135CDBAE80A3}"/>
                </a:ext>
              </a:extLst>
            </p:cNvPr>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3;p31">
              <a:extLst>
                <a:ext uri="{FF2B5EF4-FFF2-40B4-BE49-F238E27FC236}">
                  <a16:creationId xmlns:a16="http://schemas.microsoft.com/office/drawing/2014/main" id="{23795C1A-720B-406D-889F-8F621BB94B72}"/>
                </a:ext>
              </a:extLst>
            </p:cNvPr>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4;p31">
              <a:extLst>
                <a:ext uri="{FF2B5EF4-FFF2-40B4-BE49-F238E27FC236}">
                  <a16:creationId xmlns:a16="http://schemas.microsoft.com/office/drawing/2014/main" id="{52B866D9-755E-42B5-B7AD-050D286AA874}"/>
                </a:ext>
              </a:extLst>
            </p:cNvPr>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5;p31">
              <a:extLst>
                <a:ext uri="{FF2B5EF4-FFF2-40B4-BE49-F238E27FC236}">
                  <a16:creationId xmlns:a16="http://schemas.microsoft.com/office/drawing/2014/main" id="{BD6608F5-B797-43DC-8640-89A42CE2F589}"/>
                </a:ext>
              </a:extLst>
            </p:cNvPr>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6;p31">
              <a:extLst>
                <a:ext uri="{FF2B5EF4-FFF2-40B4-BE49-F238E27FC236}">
                  <a16:creationId xmlns:a16="http://schemas.microsoft.com/office/drawing/2014/main" id="{FAE10268-3652-4B69-A052-8EE4DA13F728}"/>
                </a:ext>
              </a:extLst>
            </p:cNvPr>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7;p31">
              <a:extLst>
                <a:ext uri="{FF2B5EF4-FFF2-40B4-BE49-F238E27FC236}">
                  <a16:creationId xmlns:a16="http://schemas.microsoft.com/office/drawing/2014/main" id="{036E9076-095D-4B8F-870A-EBBE1CE562C4}"/>
                </a:ext>
              </a:extLst>
            </p:cNvPr>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8;p31">
              <a:extLst>
                <a:ext uri="{FF2B5EF4-FFF2-40B4-BE49-F238E27FC236}">
                  <a16:creationId xmlns:a16="http://schemas.microsoft.com/office/drawing/2014/main" id="{AAB40F3F-57FF-4CE0-895B-24A975AF79BF}"/>
                </a:ext>
              </a:extLst>
            </p:cNvPr>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9;p31">
              <a:extLst>
                <a:ext uri="{FF2B5EF4-FFF2-40B4-BE49-F238E27FC236}">
                  <a16:creationId xmlns:a16="http://schemas.microsoft.com/office/drawing/2014/main" id="{BDC1D980-DF49-4F5C-9915-781468E99F2F}"/>
                </a:ext>
              </a:extLst>
            </p:cNvPr>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0;p31">
              <a:extLst>
                <a:ext uri="{FF2B5EF4-FFF2-40B4-BE49-F238E27FC236}">
                  <a16:creationId xmlns:a16="http://schemas.microsoft.com/office/drawing/2014/main" id="{4505A1F4-AEFB-49B2-87F6-74EF12595DD7}"/>
                </a:ext>
              </a:extLst>
            </p:cNvPr>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1;p31">
              <a:extLst>
                <a:ext uri="{FF2B5EF4-FFF2-40B4-BE49-F238E27FC236}">
                  <a16:creationId xmlns:a16="http://schemas.microsoft.com/office/drawing/2014/main" id="{AD81A7FA-CC54-4A9B-A2E7-7F193B47C1B3}"/>
                </a:ext>
              </a:extLst>
            </p:cNvPr>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p31">
              <a:extLst>
                <a:ext uri="{FF2B5EF4-FFF2-40B4-BE49-F238E27FC236}">
                  <a16:creationId xmlns:a16="http://schemas.microsoft.com/office/drawing/2014/main" id="{D86860C5-8D56-46DA-B21A-503741B6DE66}"/>
                </a:ext>
              </a:extLst>
            </p:cNvPr>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3;p31">
              <a:extLst>
                <a:ext uri="{FF2B5EF4-FFF2-40B4-BE49-F238E27FC236}">
                  <a16:creationId xmlns:a16="http://schemas.microsoft.com/office/drawing/2014/main" id="{EAD65E2F-3543-4E2D-B005-9386DC644725}"/>
                </a:ext>
              </a:extLst>
            </p:cNvPr>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4;p31">
              <a:extLst>
                <a:ext uri="{FF2B5EF4-FFF2-40B4-BE49-F238E27FC236}">
                  <a16:creationId xmlns:a16="http://schemas.microsoft.com/office/drawing/2014/main" id="{2EEA8295-C71A-4D20-A6BA-97109A88F0FA}"/>
                </a:ext>
              </a:extLst>
            </p:cNvPr>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5;p31">
              <a:extLst>
                <a:ext uri="{FF2B5EF4-FFF2-40B4-BE49-F238E27FC236}">
                  <a16:creationId xmlns:a16="http://schemas.microsoft.com/office/drawing/2014/main" id="{7FE29085-88C0-458B-9953-E181C9079C5A}"/>
                </a:ext>
              </a:extLst>
            </p:cNvPr>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6;p31">
              <a:extLst>
                <a:ext uri="{FF2B5EF4-FFF2-40B4-BE49-F238E27FC236}">
                  <a16:creationId xmlns:a16="http://schemas.microsoft.com/office/drawing/2014/main" id="{45230EFB-F43B-4F59-9DF6-F472B4185116}"/>
                </a:ext>
              </a:extLst>
            </p:cNvPr>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7;p31">
              <a:extLst>
                <a:ext uri="{FF2B5EF4-FFF2-40B4-BE49-F238E27FC236}">
                  <a16:creationId xmlns:a16="http://schemas.microsoft.com/office/drawing/2014/main" id="{F846F7CD-FBDC-46F0-BA42-120D1F1BBB65}"/>
                </a:ext>
              </a:extLst>
            </p:cNvPr>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38;p31">
              <a:extLst>
                <a:ext uri="{FF2B5EF4-FFF2-40B4-BE49-F238E27FC236}">
                  <a16:creationId xmlns:a16="http://schemas.microsoft.com/office/drawing/2014/main" id="{48920469-9591-4FF4-BCE9-E639654674C3}"/>
                </a:ext>
              </a:extLst>
            </p:cNvPr>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39;p31">
              <a:extLst>
                <a:ext uri="{FF2B5EF4-FFF2-40B4-BE49-F238E27FC236}">
                  <a16:creationId xmlns:a16="http://schemas.microsoft.com/office/drawing/2014/main" id="{B31CE07A-D434-473E-9750-CA182CFCDC67}"/>
                </a:ext>
              </a:extLst>
            </p:cNvPr>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p31">
              <a:extLst>
                <a:ext uri="{FF2B5EF4-FFF2-40B4-BE49-F238E27FC236}">
                  <a16:creationId xmlns:a16="http://schemas.microsoft.com/office/drawing/2014/main" id="{167218B7-9723-450F-9052-1F34B9B6BA45}"/>
                </a:ext>
              </a:extLst>
            </p:cNvPr>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1;p31">
              <a:extLst>
                <a:ext uri="{FF2B5EF4-FFF2-40B4-BE49-F238E27FC236}">
                  <a16:creationId xmlns:a16="http://schemas.microsoft.com/office/drawing/2014/main" id="{6FCEB76B-6D37-4E85-86CF-2071B25FE8A8}"/>
                </a:ext>
              </a:extLst>
            </p:cNvPr>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2;p31">
              <a:extLst>
                <a:ext uri="{FF2B5EF4-FFF2-40B4-BE49-F238E27FC236}">
                  <a16:creationId xmlns:a16="http://schemas.microsoft.com/office/drawing/2014/main" id="{4F66BA2B-32FA-421B-B43D-CA6633591E29}"/>
                </a:ext>
              </a:extLst>
            </p:cNvPr>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3;p31">
              <a:extLst>
                <a:ext uri="{FF2B5EF4-FFF2-40B4-BE49-F238E27FC236}">
                  <a16:creationId xmlns:a16="http://schemas.microsoft.com/office/drawing/2014/main" id="{66FCA598-513E-405F-856D-747A47705C96}"/>
                </a:ext>
              </a:extLst>
            </p:cNvPr>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4;p31">
              <a:extLst>
                <a:ext uri="{FF2B5EF4-FFF2-40B4-BE49-F238E27FC236}">
                  <a16:creationId xmlns:a16="http://schemas.microsoft.com/office/drawing/2014/main" id="{349764C9-7C22-4B09-B648-16A2D805EEB3}"/>
                </a:ext>
              </a:extLst>
            </p:cNvPr>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5;p31">
              <a:extLst>
                <a:ext uri="{FF2B5EF4-FFF2-40B4-BE49-F238E27FC236}">
                  <a16:creationId xmlns:a16="http://schemas.microsoft.com/office/drawing/2014/main" id="{F66AA605-1313-491A-B0F6-E63DE371E2CF}"/>
                </a:ext>
              </a:extLst>
            </p:cNvPr>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6;p31">
              <a:extLst>
                <a:ext uri="{FF2B5EF4-FFF2-40B4-BE49-F238E27FC236}">
                  <a16:creationId xmlns:a16="http://schemas.microsoft.com/office/drawing/2014/main" id="{D2C128C8-7641-4CEC-B56E-2109B5DED160}"/>
                </a:ext>
              </a:extLst>
            </p:cNvPr>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7;p31">
              <a:extLst>
                <a:ext uri="{FF2B5EF4-FFF2-40B4-BE49-F238E27FC236}">
                  <a16:creationId xmlns:a16="http://schemas.microsoft.com/office/drawing/2014/main" id="{12C536DE-502D-4BD1-8A24-EECF26C4235A}"/>
                </a:ext>
              </a:extLst>
            </p:cNvPr>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8;p31">
              <a:extLst>
                <a:ext uri="{FF2B5EF4-FFF2-40B4-BE49-F238E27FC236}">
                  <a16:creationId xmlns:a16="http://schemas.microsoft.com/office/drawing/2014/main" id="{99A7BAE3-3115-4893-8D5D-D5A62BCD0263}"/>
                </a:ext>
              </a:extLst>
            </p:cNvPr>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9;p31">
              <a:extLst>
                <a:ext uri="{FF2B5EF4-FFF2-40B4-BE49-F238E27FC236}">
                  <a16:creationId xmlns:a16="http://schemas.microsoft.com/office/drawing/2014/main" id="{9C20EF2F-86AB-46E4-B48F-C4D076BF2C36}"/>
                </a:ext>
              </a:extLst>
            </p:cNvPr>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0;p31">
              <a:extLst>
                <a:ext uri="{FF2B5EF4-FFF2-40B4-BE49-F238E27FC236}">
                  <a16:creationId xmlns:a16="http://schemas.microsoft.com/office/drawing/2014/main" id="{58029A8A-06EB-4AB2-981C-8232D4C2DB78}"/>
                </a:ext>
              </a:extLst>
            </p:cNvPr>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p31">
              <a:extLst>
                <a:ext uri="{FF2B5EF4-FFF2-40B4-BE49-F238E27FC236}">
                  <a16:creationId xmlns:a16="http://schemas.microsoft.com/office/drawing/2014/main" id="{4D6D4D2B-EAC7-4DD7-ACB9-F4586A1100EF}"/>
                </a:ext>
              </a:extLst>
            </p:cNvPr>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2;p31">
              <a:extLst>
                <a:ext uri="{FF2B5EF4-FFF2-40B4-BE49-F238E27FC236}">
                  <a16:creationId xmlns:a16="http://schemas.microsoft.com/office/drawing/2014/main" id="{E66BAB8D-0043-46FC-8DBC-2EADDCCB946E}"/>
                </a:ext>
              </a:extLst>
            </p:cNvPr>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3;p31">
              <a:extLst>
                <a:ext uri="{FF2B5EF4-FFF2-40B4-BE49-F238E27FC236}">
                  <a16:creationId xmlns:a16="http://schemas.microsoft.com/office/drawing/2014/main" id="{A8C37AEF-C10D-4CAA-8709-E6A6651B50B1}"/>
                </a:ext>
              </a:extLst>
            </p:cNvPr>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4;p31">
              <a:extLst>
                <a:ext uri="{FF2B5EF4-FFF2-40B4-BE49-F238E27FC236}">
                  <a16:creationId xmlns:a16="http://schemas.microsoft.com/office/drawing/2014/main" id="{8014A94E-836D-452B-A695-8182BA42406E}"/>
                </a:ext>
              </a:extLst>
            </p:cNvPr>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5;p31">
              <a:extLst>
                <a:ext uri="{FF2B5EF4-FFF2-40B4-BE49-F238E27FC236}">
                  <a16:creationId xmlns:a16="http://schemas.microsoft.com/office/drawing/2014/main" id="{6225520C-2E59-4D01-B463-7F6D7B41C040}"/>
                </a:ext>
              </a:extLst>
            </p:cNvPr>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6;p31">
              <a:extLst>
                <a:ext uri="{FF2B5EF4-FFF2-40B4-BE49-F238E27FC236}">
                  <a16:creationId xmlns:a16="http://schemas.microsoft.com/office/drawing/2014/main" id="{462B124B-592F-4D3C-8E9E-FE99CF3EF9A0}"/>
                </a:ext>
              </a:extLst>
            </p:cNvPr>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7;p31">
              <a:extLst>
                <a:ext uri="{FF2B5EF4-FFF2-40B4-BE49-F238E27FC236}">
                  <a16:creationId xmlns:a16="http://schemas.microsoft.com/office/drawing/2014/main" id="{C92F1ABB-772E-4B42-BE0E-65E4B15DF933}"/>
                </a:ext>
              </a:extLst>
            </p:cNvPr>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4326;p57">
            <a:extLst>
              <a:ext uri="{FF2B5EF4-FFF2-40B4-BE49-F238E27FC236}">
                <a16:creationId xmlns:a16="http://schemas.microsoft.com/office/drawing/2014/main" id="{0B7059DA-B40D-4521-84BB-039B8AE13008}"/>
              </a:ext>
            </a:extLst>
          </p:cNvPr>
          <p:cNvGrpSpPr/>
          <p:nvPr/>
        </p:nvGrpSpPr>
        <p:grpSpPr>
          <a:xfrm>
            <a:off x="5820610" y="2605245"/>
            <a:ext cx="258266" cy="367328"/>
            <a:chOff x="3342275" y="2615925"/>
            <a:chExt cx="339700" cy="483150"/>
          </a:xfrm>
          <a:solidFill>
            <a:schemeClr val="tx2">
              <a:lumMod val="90000"/>
            </a:schemeClr>
          </a:solidFill>
        </p:grpSpPr>
        <p:sp>
          <p:nvSpPr>
            <p:cNvPr id="71" name="Google Shape;4327;p57">
              <a:extLst>
                <a:ext uri="{FF2B5EF4-FFF2-40B4-BE49-F238E27FC236}">
                  <a16:creationId xmlns:a16="http://schemas.microsoft.com/office/drawing/2014/main" id="{2FC58906-2BA2-4FAE-80E8-4C740BDE2B4E}"/>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4328;p57">
              <a:extLst>
                <a:ext uri="{FF2B5EF4-FFF2-40B4-BE49-F238E27FC236}">
                  <a16:creationId xmlns:a16="http://schemas.microsoft.com/office/drawing/2014/main" id="{656629AD-9DE5-4250-B995-BC9BB5223AA4}"/>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2158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2"/>
        <p:cNvGrpSpPr/>
        <p:nvPr/>
      </p:nvGrpSpPr>
      <p:grpSpPr>
        <a:xfrm>
          <a:off x="0" y="0"/>
          <a:ext cx="0" cy="0"/>
          <a:chOff x="0" y="0"/>
          <a:chExt cx="0" cy="0"/>
        </a:xfrm>
      </p:grpSpPr>
      <p:sp>
        <p:nvSpPr>
          <p:cNvPr id="754" name="Google Shape;754;p38"/>
          <p:cNvSpPr txBox="1">
            <a:spLocks noGrp="1"/>
          </p:cNvSpPr>
          <p:nvPr>
            <p:ph type="title"/>
          </p:nvPr>
        </p:nvSpPr>
        <p:spPr>
          <a:xfrm>
            <a:off x="4401191" y="3009234"/>
            <a:ext cx="3877836" cy="3407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(GO) TEAM GO</a:t>
            </a:r>
            <a:endParaRPr sz="3000" dirty="0"/>
          </a:p>
        </p:txBody>
      </p:sp>
      <p:grpSp>
        <p:nvGrpSpPr>
          <p:cNvPr id="8" name="Group 7">
            <a:extLst>
              <a:ext uri="{FF2B5EF4-FFF2-40B4-BE49-F238E27FC236}">
                <a16:creationId xmlns:a16="http://schemas.microsoft.com/office/drawing/2014/main" id="{5E7A0B07-0B66-4ACF-B271-6C093323AA9B}"/>
              </a:ext>
            </a:extLst>
          </p:cNvPr>
          <p:cNvGrpSpPr/>
          <p:nvPr/>
        </p:nvGrpSpPr>
        <p:grpSpPr>
          <a:xfrm>
            <a:off x="5031696" y="2242755"/>
            <a:ext cx="2753955" cy="699750"/>
            <a:chOff x="4082994" y="2571747"/>
            <a:chExt cx="2753955" cy="699750"/>
          </a:xfrm>
        </p:grpSpPr>
        <p:grpSp>
          <p:nvGrpSpPr>
            <p:cNvPr id="10" name="Google Shape;12109;p60">
              <a:extLst>
                <a:ext uri="{FF2B5EF4-FFF2-40B4-BE49-F238E27FC236}">
                  <a16:creationId xmlns:a16="http://schemas.microsoft.com/office/drawing/2014/main" id="{EAB21650-9661-4FB3-AA0C-0AB4B46C6957}"/>
                </a:ext>
              </a:extLst>
            </p:cNvPr>
            <p:cNvGrpSpPr/>
            <p:nvPr/>
          </p:nvGrpSpPr>
          <p:grpSpPr>
            <a:xfrm>
              <a:off x="4789791" y="2622417"/>
              <a:ext cx="596568" cy="637168"/>
              <a:chOff x="5289631" y="1500214"/>
              <a:chExt cx="332355" cy="354974"/>
            </a:xfrm>
            <a:solidFill>
              <a:schemeClr val="tx2"/>
            </a:solidFill>
          </p:grpSpPr>
          <p:sp>
            <p:nvSpPr>
              <p:cNvPr id="34" name="Google Shape;12110;p60">
                <a:extLst>
                  <a:ext uri="{FF2B5EF4-FFF2-40B4-BE49-F238E27FC236}">
                    <a16:creationId xmlns:a16="http://schemas.microsoft.com/office/drawing/2014/main" id="{7FBE3975-8312-49E6-808C-022AEA57FB0B}"/>
                  </a:ext>
                </a:extLst>
              </p:cNvPr>
              <p:cNvSpPr/>
              <p:nvPr/>
            </p:nvSpPr>
            <p:spPr>
              <a:xfrm>
                <a:off x="5432603" y="1667040"/>
                <a:ext cx="45651" cy="16157"/>
              </a:xfrm>
              <a:custGeom>
                <a:avLst/>
                <a:gdLst/>
                <a:ahLst/>
                <a:cxnLst/>
                <a:rect l="l" t="t" r="r" b="b"/>
                <a:pathLst>
                  <a:path w="1441" h="510" extrusionOk="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11;p60">
                <a:extLst>
                  <a:ext uri="{FF2B5EF4-FFF2-40B4-BE49-F238E27FC236}">
                    <a16:creationId xmlns:a16="http://schemas.microsoft.com/office/drawing/2014/main" id="{8D06BBEA-0748-4293-9FA6-9B0E3A4AF2DC}"/>
                  </a:ext>
                </a:extLst>
              </p:cNvPr>
              <p:cNvSpPr/>
              <p:nvPr/>
            </p:nvSpPr>
            <p:spPr>
              <a:xfrm>
                <a:off x="5416763" y="1628074"/>
                <a:ext cx="10581" cy="15872"/>
              </a:xfrm>
              <a:custGeom>
                <a:avLst/>
                <a:gdLst/>
                <a:ahLst/>
                <a:cxnLst/>
                <a:rect l="l" t="t" r="r" b="b"/>
                <a:pathLst>
                  <a:path w="334" h="501" extrusionOk="0">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12;p60">
                <a:extLst>
                  <a:ext uri="{FF2B5EF4-FFF2-40B4-BE49-F238E27FC236}">
                    <a16:creationId xmlns:a16="http://schemas.microsoft.com/office/drawing/2014/main" id="{73631B59-2959-404C-AF20-85F2525FB7ED}"/>
                  </a:ext>
                </a:extLst>
              </p:cNvPr>
              <p:cNvSpPr/>
              <p:nvPr/>
            </p:nvSpPr>
            <p:spPr>
              <a:xfrm>
                <a:off x="5483893" y="1628074"/>
                <a:ext cx="10233" cy="15872"/>
              </a:xfrm>
              <a:custGeom>
                <a:avLst/>
                <a:gdLst/>
                <a:ahLst/>
                <a:cxnLst/>
                <a:rect l="l" t="t" r="r" b="b"/>
                <a:pathLst>
                  <a:path w="323" h="501" extrusionOk="0">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13;p60">
                <a:extLst>
                  <a:ext uri="{FF2B5EF4-FFF2-40B4-BE49-F238E27FC236}">
                    <a16:creationId xmlns:a16="http://schemas.microsoft.com/office/drawing/2014/main" id="{31F0F63E-1C1D-49FB-BB8E-8B7F8335C2E0}"/>
                  </a:ext>
                </a:extLst>
              </p:cNvPr>
              <p:cNvSpPr/>
              <p:nvPr/>
            </p:nvSpPr>
            <p:spPr>
              <a:xfrm>
                <a:off x="5411093" y="1611474"/>
                <a:ext cx="21923" cy="10613"/>
              </a:xfrm>
              <a:custGeom>
                <a:avLst/>
                <a:gdLst/>
                <a:ahLst/>
                <a:cxnLst/>
                <a:rect l="l" t="t" r="r" b="b"/>
                <a:pathLst>
                  <a:path w="692" h="335" extrusionOk="0">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14;p60">
                <a:extLst>
                  <a:ext uri="{FF2B5EF4-FFF2-40B4-BE49-F238E27FC236}">
                    <a16:creationId xmlns:a16="http://schemas.microsoft.com/office/drawing/2014/main" id="{B6756BB4-9670-43AB-896D-769750CB4B95}"/>
                  </a:ext>
                </a:extLst>
              </p:cNvPr>
              <p:cNvSpPr/>
              <p:nvPr/>
            </p:nvSpPr>
            <p:spPr>
              <a:xfrm>
                <a:off x="5478254" y="1611474"/>
                <a:ext cx="21511" cy="10613"/>
              </a:xfrm>
              <a:custGeom>
                <a:avLst/>
                <a:gdLst/>
                <a:ahLst/>
                <a:cxnLst/>
                <a:rect l="l" t="t" r="r" b="b"/>
                <a:pathLst>
                  <a:path w="679" h="335" extrusionOk="0">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15;p60">
                <a:extLst>
                  <a:ext uri="{FF2B5EF4-FFF2-40B4-BE49-F238E27FC236}">
                    <a16:creationId xmlns:a16="http://schemas.microsoft.com/office/drawing/2014/main" id="{FCAE56B1-00E3-434A-9E5D-5D3125FE591F}"/>
                  </a:ext>
                </a:extLst>
              </p:cNvPr>
              <p:cNvSpPr/>
              <p:nvPr/>
            </p:nvSpPr>
            <p:spPr>
              <a:xfrm>
                <a:off x="5289631" y="1500214"/>
                <a:ext cx="332355" cy="354974"/>
              </a:xfrm>
              <a:custGeom>
                <a:avLst/>
                <a:gdLst/>
                <a:ahLst/>
                <a:cxnLst/>
                <a:rect l="l" t="t" r="r" b="b"/>
                <a:pathLst>
                  <a:path w="10491" h="11205" extrusionOk="0">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1653;p60">
              <a:extLst>
                <a:ext uri="{FF2B5EF4-FFF2-40B4-BE49-F238E27FC236}">
                  <a16:creationId xmlns:a16="http://schemas.microsoft.com/office/drawing/2014/main" id="{EC08AE10-803D-477B-83BF-A2905292A178}"/>
                </a:ext>
              </a:extLst>
            </p:cNvPr>
            <p:cNvGrpSpPr/>
            <p:nvPr/>
          </p:nvGrpSpPr>
          <p:grpSpPr>
            <a:xfrm>
              <a:off x="6306743" y="2571747"/>
              <a:ext cx="530206" cy="676406"/>
              <a:chOff x="7575787" y="3329955"/>
              <a:chExt cx="295384" cy="376834"/>
            </a:xfrm>
            <a:solidFill>
              <a:schemeClr val="tx2"/>
            </a:solidFill>
          </p:grpSpPr>
          <p:sp>
            <p:nvSpPr>
              <p:cNvPr id="28" name="Google Shape;11654;p60">
                <a:extLst>
                  <a:ext uri="{FF2B5EF4-FFF2-40B4-BE49-F238E27FC236}">
                    <a16:creationId xmlns:a16="http://schemas.microsoft.com/office/drawing/2014/main" id="{DDBF3750-7D49-4F0B-9474-1CE3CEF44B71}"/>
                  </a:ext>
                </a:extLst>
              </p:cNvPr>
              <p:cNvSpPr/>
              <p:nvPr/>
            </p:nvSpPr>
            <p:spPr>
              <a:xfrm>
                <a:off x="7682549" y="3453666"/>
                <a:ext cx="11341" cy="17392"/>
              </a:xfrm>
              <a:custGeom>
                <a:avLst/>
                <a:gdLst/>
                <a:ahLst/>
                <a:cxnLst/>
                <a:rect l="l" t="t" r="r" b="b"/>
                <a:pathLst>
                  <a:path w="358" h="549" extrusionOk="0">
                    <a:moveTo>
                      <a:pt x="179" y="1"/>
                    </a:moveTo>
                    <a:cubicBezTo>
                      <a:pt x="83" y="1"/>
                      <a:pt x="0" y="72"/>
                      <a:pt x="0" y="179"/>
                    </a:cubicBezTo>
                    <a:lnTo>
                      <a:pt x="0" y="370"/>
                    </a:lnTo>
                    <a:cubicBezTo>
                      <a:pt x="0" y="465"/>
                      <a:pt x="72" y="549"/>
                      <a:pt x="179" y="549"/>
                    </a:cubicBezTo>
                    <a:cubicBezTo>
                      <a:pt x="274" y="549"/>
                      <a:pt x="357" y="477"/>
                      <a:pt x="357" y="370"/>
                    </a:cubicBezTo>
                    <a:lnTo>
                      <a:pt x="357" y="179"/>
                    </a:lnTo>
                    <a:cubicBezTo>
                      <a:pt x="357" y="72"/>
                      <a:pt x="262"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655;p60">
                <a:extLst>
                  <a:ext uri="{FF2B5EF4-FFF2-40B4-BE49-F238E27FC236}">
                    <a16:creationId xmlns:a16="http://schemas.microsoft.com/office/drawing/2014/main" id="{74585697-5EA8-4313-8463-2CEAA1EFFC3A}"/>
                  </a:ext>
                </a:extLst>
              </p:cNvPr>
              <p:cNvSpPr/>
              <p:nvPr/>
            </p:nvSpPr>
            <p:spPr>
              <a:xfrm>
                <a:off x="7753068" y="3453666"/>
                <a:ext cx="11341" cy="17392"/>
              </a:xfrm>
              <a:custGeom>
                <a:avLst/>
                <a:gdLst/>
                <a:ahLst/>
                <a:cxnLst/>
                <a:rect l="l" t="t" r="r" b="b"/>
                <a:pathLst>
                  <a:path w="358" h="549" extrusionOk="0">
                    <a:moveTo>
                      <a:pt x="179" y="1"/>
                    </a:moveTo>
                    <a:cubicBezTo>
                      <a:pt x="96" y="1"/>
                      <a:pt x="1" y="72"/>
                      <a:pt x="1" y="179"/>
                    </a:cubicBezTo>
                    <a:lnTo>
                      <a:pt x="1" y="370"/>
                    </a:lnTo>
                    <a:cubicBezTo>
                      <a:pt x="1" y="465"/>
                      <a:pt x="72" y="549"/>
                      <a:pt x="179" y="549"/>
                    </a:cubicBezTo>
                    <a:cubicBezTo>
                      <a:pt x="286" y="549"/>
                      <a:pt x="358" y="477"/>
                      <a:pt x="358" y="370"/>
                    </a:cubicBezTo>
                    <a:lnTo>
                      <a:pt x="358" y="179"/>
                    </a:lnTo>
                    <a:cubicBezTo>
                      <a:pt x="358" y="72"/>
                      <a:pt x="27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656;p60">
                <a:extLst>
                  <a:ext uri="{FF2B5EF4-FFF2-40B4-BE49-F238E27FC236}">
                    <a16:creationId xmlns:a16="http://schemas.microsoft.com/office/drawing/2014/main" id="{FDE99D32-9B20-4530-9A70-D09804480D4B}"/>
                  </a:ext>
                </a:extLst>
              </p:cNvPr>
              <p:cNvSpPr/>
              <p:nvPr/>
            </p:nvSpPr>
            <p:spPr>
              <a:xfrm>
                <a:off x="7699149" y="3494691"/>
                <a:ext cx="47932" cy="17487"/>
              </a:xfrm>
              <a:custGeom>
                <a:avLst/>
                <a:gdLst/>
                <a:ahLst/>
                <a:cxnLst/>
                <a:rect l="l" t="t" r="r" b="b"/>
                <a:pathLst>
                  <a:path w="1513" h="552" extrusionOk="0">
                    <a:moveTo>
                      <a:pt x="1328" y="1"/>
                    </a:moveTo>
                    <a:cubicBezTo>
                      <a:pt x="1283" y="1"/>
                      <a:pt x="1238" y="21"/>
                      <a:pt x="1203" y="63"/>
                    </a:cubicBezTo>
                    <a:cubicBezTo>
                      <a:pt x="1131" y="123"/>
                      <a:pt x="976" y="194"/>
                      <a:pt x="762" y="194"/>
                    </a:cubicBezTo>
                    <a:cubicBezTo>
                      <a:pt x="536" y="194"/>
                      <a:pt x="393" y="123"/>
                      <a:pt x="333" y="63"/>
                    </a:cubicBezTo>
                    <a:cubicBezTo>
                      <a:pt x="301" y="25"/>
                      <a:pt x="260" y="9"/>
                      <a:pt x="219" y="9"/>
                    </a:cubicBezTo>
                    <a:cubicBezTo>
                      <a:pt x="171" y="9"/>
                      <a:pt x="122" y="31"/>
                      <a:pt x="83" y="63"/>
                    </a:cubicBezTo>
                    <a:cubicBezTo>
                      <a:pt x="0" y="135"/>
                      <a:pt x="24" y="242"/>
                      <a:pt x="83" y="313"/>
                    </a:cubicBezTo>
                    <a:cubicBezTo>
                      <a:pt x="226" y="456"/>
                      <a:pt x="476" y="551"/>
                      <a:pt x="762" y="551"/>
                    </a:cubicBezTo>
                    <a:cubicBezTo>
                      <a:pt x="1048" y="551"/>
                      <a:pt x="1298" y="456"/>
                      <a:pt x="1453" y="313"/>
                    </a:cubicBezTo>
                    <a:cubicBezTo>
                      <a:pt x="1512" y="242"/>
                      <a:pt x="1512" y="123"/>
                      <a:pt x="1453" y="63"/>
                    </a:cubicBezTo>
                    <a:cubicBezTo>
                      <a:pt x="1417" y="21"/>
                      <a:pt x="1372" y="1"/>
                      <a:pt x="13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657;p60">
                <a:extLst>
                  <a:ext uri="{FF2B5EF4-FFF2-40B4-BE49-F238E27FC236}">
                    <a16:creationId xmlns:a16="http://schemas.microsoft.com/office/drawing/2014/main" id="{8A98DD8C-9EA3-4620-A1CF-EDE612478C18}"/>
                  </a:ext>
                </a:extLst>
              </p:cNvPr>
              <p:cNvSpPr/>
              <p:nvPr/>
            </p:nvSpPr>
            <p:spPr>
              <a:xfrm>
                <a:off x="7575787" y="3329955"/>
                <a:ext cx="295384" cy="376834"/>
              </a:xfrm>
              <a:custGeom>
                <a:avLst/>
                <a:gdLst/>
                <a:ahLst/>
                <a:cxnLst/>
                <a:rect l="l" t="t" r="r" b="b"/>
                <a:pathLst>
                  <a:path w="9324" h="11895" extrusionOk="0">
                    <a:moveTo>
                      <a:pt x="4656" y="334"/>
                    </a:moveTo>
                    <a:cubicBezTo>
                      <a:pt x="5835" y="334"/>
                      <a:pt x="6859" y="929"/>
                      <a:pt x="7454" y="1834"/>
                    </a:cubicBezTo>
                    <a:lnTo>
                      <a:pt x="7335" y="3156"/>
                    </a:lnTo>
                    <a:cubicBezTo>
                      <a:pt x="6049" y="2025"/>
                      <a:pt x="4454" y="1882"/>
                      <a:pt x="4394" y="1858"/>
                    </a:cubicBezTo>
                    <a:cubicBezTo>
                      <a:pt x="4335" y="1858"/>
                      <a:pt x="4275" y="1882"/>
                      <a:pt x="4239" y="1941"/>
                    </a:cubicBezTo>
                    <a:cubicBezTo>
                      <a:pt x="4215" y="2001"/>
                      <a:pt x="4204" y="2060"/>
                      <a:pt x="4227" y="2108"/>
                    </a:cubicBezTo>
                    <a:lnTo>
                      <a:pt x="4406" y="2549"/>
                    </a:lnTo>
                    <a:cubicBezTo>
                      <a:pt x="3394" y="2406"/>
                      <a:pt x="2453" y="2060"/>
                      <a:pt x="1894" y="1810"/>
                    </a:cubicBezTo>
                    <a:cubicBezTo>
                      <a:pt x="2477" y="929"/>
                      <a:pt x="3501" y="334"/>
                      <a:pt x="4656" y="334"/>
                    </a:cubicBezTo>
                    <a:close/>
                    <a:moveTo>
                      <a:pt x="6882" y="3251"/>
                    </a:moveTo>
                    <a:cubicBezTo>
                      <a:pt x="7025" y="3358"/>
                      <a:pt x="7156" y="3477"/>
                      <a:pt x="7299" y="3608"/>
                    </a:cubicBezTo>
                    <a:lnTo>
                      <a:pt x="7275" y="3715"/>
                    </a:lnTo>
                    <a:lnTo>
                      <a:pt x="7073" y="3715"/>
                    </a:lnTo>
                    <a:cubicBezTo>
                      <a:pt x="6966" y="3715"/>
                      <a:pt x="6882" y="3620"/>
                      <a:pt x="6882" y="3513"/>
                    </a:cubicBezTo>
                    <a:lnTo>
                      <a:pt x="6882" y="3251"/>
                    </a:lnTo>
                    <a:close/>
                    <a:moveTo>
                      <a:pt x="2037" y="2251"/>
                    </a:moveTo>
                    <a:cubicBezTo>
                      <a:pt x="2691" y="2513"/>
                      <a:pt x="3644" y="2834"/>
                      <a:pt x="4644" y="2918"/>
                    </a:cubicBezTo>
                    <a:cubicBezTo>
                      <a:pt x="4704" y="2918"/>
                      <a:pt x="4763" y="2906"/>
                      <a:pt x="4811" y="2846"/>
                    </a:cubicBezTo>
                    <a:cubicBezTo>
                      <a:pt x="4835" y="2799"/>
                      <a:pt x="4858" y="2727"/>
                      <a:pt x="4823" y="2679"/>
                    </a:cubicBezTo>
                    <a:lnTo>
                      <a:pt x="4644" y="2251"/>
                    </a:lnTo>
                    <a:lnTo>
                      <a:pt x="4644" y="2251"/>
                    </a:lnTo>
                    <a:cubicBezTo>
                      <a:pt x="5049" y="2322"/>
                      <a:pt x="5787" y="2513"/>
                      <a:pt x="6537" y="2977"/>
                    </a:cubicBezTo>
                    <a:lnTo>
                      <a:pt x="6537" y="3489"/>
                    </a:lnTo>
                    <a:cubicBezTo>
                      <a:pt x="6537" y="3787"/>
                      <a:pt x="6775" y="4037"/>
                      <a:pt x="7085" y="4037"/>
                    </a:cubicBezTo>
                    <a:lnTo>
                      <a:pt x="7371" y="4037"/>
                    </a:lnTo>
                    <a:cubicBezTo>
                      <a:pt x="7454" y="4037"/>
                      <a:pt x="7537" y="4061"/>
                      <a:pt x="7597" y="4120"/>
                    </a:cubicBezTo>
                    <a:cubicBezTo>
                      <a:pt x="7656" y="4180"/>
                      <a:pt x="7680" y="4275"/>
                      <a:pt x="7668" y="4346"/>
                    </a:cubicBezTo>
                    <a:cubicBezTo>
                      <a:pt x="7656" y="4501"/>
                      <a:pt x="7514" y="4620"/>
                      <a:pt x="7359" y="4620"/>
                    </a:cubicBezTo>
                    <a:lnTo>
                      <a:pt x="7275" y="4620"/>
                    </a:lnTo>
                    <a:lnTo>
                      <a:pt x="7275" y="4596"/>
                    </a:lnTo>
                    <a:cubicBezTo>
                      <a:pt x="7275" y="4513"/>
                      <a:pt x="7204" y="4418"/>
                      <a:pt x="7097" y="4418"/>
                    </a:cubicBezTo>
                    <a:cubicBezTo>
                      <a:pt x="7013" y="4418"/>
                      <a:pt x="6918" y="4501"/>
                      <a:pt x="6918" y="4596"/>
                    </a:cubicBezTo>
                    <a:cubicBezTo>
                      <a:pt x="6918" y="5835"/>
                      <a:pt x="5906" y="6847"/>
                      <a:pt x="4680" y="6847"/>
                    </a:cubicBezTo>
                    <a:cubicBezTo>
                      <a:pt x="3442" y="6847"/>
                      <a:pt x="2430" y="5835"/>
                      <a:pt x="2430" y="4596"/>
                    </a:cubicBezTo>
                    <a:cubicBezTo>
                      <a:pt x="2430" y="4513"/>
                      <a:pt x="2358" y="4418"/>
                      <a:pt x="2251" y="4418"/>
                    </a:cubicBezTo>
                    <a:cubicBezTo>
                      <a:pt x="2156" y="4418"/>
                      <a:pt x="2072" y="4501"/>
                      <a:pt x="2072" y="4596"/>
                    </a:cubicBezTo>
                    <a:lnTo>
                      <a:pt x="2072" y="4620"/>
                    </a:lnTo>
                    <a:lnTo>
                      <a:pt x="1965" y="4620"/>
                    </a:lnTo>
                    <a:cubicBezTo>
                      <a:pt x="1882" y="4620"/>
                      <a:pt x="1799" y="4584"/>
                      <a:pt x="1739" y="4525"/>
                    </a:cubicBezTo>
                    <a:cubicBezTo>
                      <a:pt x="1679" y="4465"/>
                      <a:pt x="1656" y="4382"/>
                      <a:pt x="1668" y="4299"/>
                    </a:cubicBezTo>
                    <a:cubicBezTo>
                      <a:pt x="1679" y="4168"/>
                      <a:pt x="1822" y="4049"/>
                      <a:pt x="1977" y="4049"/>
                    </a:cubicBezTo>
                    <a:lnTo>
                      <a:pt x="2239" y="4049"/>
                    </a:lnTo>
                    <a:cubicBezTo>
                      <a:pt x="2537" y="4049"/>
                      <a:pt x="2787" y="3811"/>
                      <a:pt x="2787" y="3501"/>
                    </a:cubicBezTo>
                    <a:lnTo>
                      <a:pt x="2787" y="3072"/>
                    </a:lnTo>
                    <a:cubicBezTo>
                      <a:pt x="2787" y="2977"/>
                      <a:pt x="2715" y="2894"/>
                      <a:pt x="2608" y="2894"/>
                    </a:cubicBezTo>
                    <a:cubicBezTo>
                      <a:pt x="2513" y="2894"/>
                      <a:pt x="2430" y="2965"/>
                      <a:pt x="2430" y="3072"/>
                    </a:cubicBezTo>
                    <a:lnTo>
                      <a:pt x="2430" y="3501"/>
                    </a:lnTo>
                    <a:cubicBezTo>
                      <a:pt x="2430" y="3608"/>
                      <a:pt x="2334" y="3692"/>
                      <a:pt x="2239" y="3692"/>
                    </a:cubicBezTo>
                    <a:lnTo>
                      <a:pt x="2037" y="3692"/>
                    </a:lnTo>
                    <a:lnTo>
                      <a:pt x="2037" y="2251"/>
                    </a:lnTo>
                    <a:close/>
                    <a:moveTo>
                      <a:pt x="1703" y="2120"/>
                    </a:moveTo>
                    <a:lnTo>
                      <a:pt x="1703" y="3763"/>
                    </a:lnTo>
                    <a:cubicBezTo>
                      <a:pt x="1501" y="3858"/>
                      <a:pt x="1358" y="4049"/>
                      <a:pt x="1322" y="4275"/>
                    </a:cubicBezTo>
                    <a:cubicBezTo>
                      <a:pt x="1310" y="4454"/>
                      <a:pt x="1370" y="4632"/>
                      <a:pt x="1489" y="4763"/>
                    </a:cubicBezTo>
                    <a:cubicBezTo>
                      <a:pt x="1608" y="4894"/>
                      <a:pt x="1787" y="4977"/>
                      <a:pt x="1965" y="4977"/>
                    </a:cubicBezTo>
                    <a:lnTo>
                      <a:pt x="2096" y="4977"/>
                    </a:lnTo>
                    <a:cubicBezTo>
                      <a:pt x="2203" y="5704"/>
                      <a:pt x="2608" y="6347"/>
                      <a:pt x="3192" y="6740"/>
                    </a:cubicBezTo>
                    <a:lnTo>
                      <a:pt x="3192" y="7561"/>
                    </a:lnTo>
                    <a:cubicBezTo>
                      <a:pt x="3192" y="7644"/>
                      <a:pt x="3168" y="7716"/>
                      <a:pt x="3120" y="7763"/>
                    </a:cubicBezTo>
                    <a:lnTo>
                      <a:pt x="2822" y="7502"/>
                    </a:lnTo>
                    <a:cubicBezTo>
                      <a:pt x="1858" y="6680"/>
                      <a:pt x="1298" y="5489"/>
                      <a:pt x="1298" y="4215"/>
                    </a:cubicBezTo>
                    <a:lnTo>
                      <a:pt x="1298" y="3692"/>
                    </a:lnTo>
                    <a:cubicBezTo>
                      <a:pt x="1298" y="3132"/>
                      <a:pt x="1441" y="2596"/>
                      <a:pt x="1703" y="2120"/>
                    </a:cubicBezTo>
                    <a:close/>
                    <a:moveTo>
                      <a:pt x="7752" y="2406"/>
                    </a:moveTo>
                    <a:cubicBezTo>
                      <a:pt x="7918" y="2799"/>
                      <a:pt x="8025" y="3239"/>
                      <a:pt x="8025" y="3692"/>
                    </a:cubicBezTo>
                    <a:lnTo>
                      <a:pt x="8025" y="4215"/>
                    </a:lnTo>
                    <a:cubicBezTo>
                      <a:pt x="8025" y="5477"/>
                      <a:pt x="7478" y="6692"/>
                      <a:pt x="6490" y="7502"/>
                    </a:cubicBezTo>
                    <a:lnTo>
                      <a:pt x="6192" y="7763"/>
                    </a:lnTo>
                    <a:cubicBezTo>
                      <a:pt x="6168" y="7704"/>
                      <a:pt x="6132" y="7621"/>
                      <a:pt x="6132" y="7561"/>
                    </a:cubicBezTo>
                    <a:lnTo>
                      <a:pt x="6132" y="7430"/>
                    </a:lnTo>
                    <a:cubicBezTo>
                      <a:pt x="6132" y="7347"/>
                      <a:pt x="6061" y="7251"/>
                      <a:pt x="5954" y="7251"/>
                    </a:cubicBezTo>
                    <a:cubicBezTo>
                      <a:pt x="5870" y="7251"/>
                      <a:pt x="5775" y="7323"/>
                      <a:pt x="5775" y="7430"/>
                    </a:cubicBezTo>
                    <a:lnTo>
                      <a:pt x="5775" y="7561"/>
                    </a:lnTo>
                    <a:cubicBezTo>
                      <a:pt x="5775" y="7716"/>
                      <a:pt x="5823" y="7859"/>
                      <a:pt x="5906" y="8002"/>
                    </a:cubicBezTo>
                    <a:lnTo>
                      <a:pt x="4644" y="9073"/>
                    </a:lnTo>
                    <a:lnTo>
                      <a:pt x="3382" y="8002"/>
                    </a:lnTo>
                    <a:cubicBezTo>
                      <a:pt x="3465" y="7883"/>
                      <a:pt x="3513" y="7728"/>
                      <a:pt x="3513" y="7561"/>
                    </a:cubicBezTo>
                    <a:lnTo>
                      <a:pt x="3513" y="6966"/>
                    </a:lnTo>
                    <a:cubicBezTo>
                      <a:pt x="3858" y="7132"/>
                      <a:pt x="4239" y="7228"/>
                      <a:pt x="4644" y="7228"/>
                    </a:cubicBezTo>
                    <a:cubicBezTo>
                      <a:pt x="5954" y="7228"/>
                      <a:pt x="7037" y="6251"/>
                      <a:pt x="7216" y="4989"/>
                    </a:cubicBezTo>
                    <a:lnTo>
                      <a:pt x="7323" y="4989"/>
                    </a:lnTo>
                    <a:cubicBezTo>
                      <a:pt x="7668" y="4989"/>
                      <a:pt x="7954" y="4739"/>
                      <a:pt x="7990" y="4406"/>
                    </a:cubicBezTo>
                    <a:cubicBezTo>
                      <a:pt x="8002" y="4227"/>
                      <a:pt x="7954" y="4049"/>
                      <a:pt x="7835" y="3918"/>
                    </a:cubicBezTo>
                    <a:cubicBezTo>
                      <a:pt x="7775" y="3858"/>
                      <a:pt x="7716" y="3811"/>
                      <a:pt x="7633" y="3775"/>
                    </a:cubicBezTo>
                    <a:lnTo>
                      <a:pt x="7752" y="2406"/>
                    </a:lnTo>
                    <a:close/>
                    <a:moveTo>
                      <a:pt x="4656" y="9454"/>
                    </a:moveTo>
                    <a:cubicBezTo>
                      <a:pt x="4763" y="9454"/>
                      <a:pt x="4858" y="9549"/>
                      <a:pt x="4858" y="9645"/>
                    </a:cubicBezTo>
                    <a:lnTo>
                      <a:pt x="4858" y="10026"/>
                    </a:lnTo>
                    <a:cubicBezTo>
                      <a:pt x="4858" y="10121"/>
                      <a:pt x="4763" y="10216"/>
                      <a:pt x="4656" y="10216"/>
                    </a:cubicBezTo>
                    <a:cubicBezTo>
                      <a:pt x="4561" y="10216"/>
                      <a:pt x="4466" y="10121"/>
                      <a:pt x="4466" y="10026"/>
                    </a:cubicBezTo>
                    <a:lnTo>
                      <a:pt x="4466" y="9645"/>
                    </a:lnTo>
                    <a:cubicBezTo>
                      <a:pt x="4466" y="9549"/>
                      <a:pt x="4561" y="9454"/>
                      <a:pt x="4656" y="9454"/>
                    </a:cubicBezTo>
                    <a:close/>
                    <a:moveTo>
                      <a:pt x="4644" y="1"/>
                    </a:moveTo>
                    <a:cubicBezTo>
                      <a:pt x="2608" y="1"/>
                      <a:pt x="941" y="1667"/>
                      <a:pt x="941" y="3715"/>
                    </a:cubicBezTo>
                    <a:lnTo>
                      <a:pt x="941" y="4227"/>
                    </a:lnTo>
                    <a:cubicBezTo>
                      <a:pt x="941" y="5597"/>
                      <a:pt x="1537" y="6894"/>
                      <a:pt x="2596" y="7775"/>
                    </a:cubicBezTo>
                    <a:lnTo>
                      <a:pt x="2799" y="7954"/>
                    </a:lnTo>
                    <a:lnTo>
                      <a:pt x="929" y="8502"/>
                    </a:lnTo>
                    <a:cubicBezTo>
                      <a:pt x="370" y="8668"/>
                      <a:pt x="1" y="9168"/>
                      <a:pt x="1" y="9740"/>
                    </a:cubicBezTo>
                    <a:lnTo>
                      <a:pt x="1" y="11693"/>
                    </a:lnTo>
                    <a:cubicBezTo>
                      <a:pt x="1" y="11776"/>
                      <a:pt x="72" y="11871"/>
                      <a:pt x="179" y="11871"/>
                    </a:cubicBezTo>
                    <a:cubicBezTo>
                      <a:pt x="275" y="11871"/>
                      <a:pt x="358" y="11788"/>
                      <a:pt x="358" y="11693"/>
                    </a:cubicBezTo>
                    <a:lnTo>
                      <a:pt x="358" y="9740"/>
                    </a:lnTo>
                    <a:cubicBezTo>
                      <a:pt x="358" y="9609"/>
                      <a:pt x="394" y="9490"/>
                      <a:pt x="429" y="9383"/>
                    </a:cubicBezTo>
                    <a:lnTo>
                      <a:pt x="1489" y="10299"/>
                    </a:lnTo>
                    <a:cubicBezTo>
                      <a:pt x="1608" y="10407"/>
                      <a:pt x="1679" y="10573"/>
                      <a:pt x="1679" y="10740"/>
                    </a:cubicBezTo>
                    <a:lnTo>
                      <a:pt x="1679" y="11704"/>
                    </a:lnTo>
                    <a:cubicBezTo>
                      <a:pt x="1679" y="11788"/>
                      <a:pt x="1763" y="11883"/>
                      <a:pt x="1858" y="11883"/>
                    </a:cubicBezTo>
                    <a:cubicBezTo>
                      <a:pt x="1953" y="11883"/>
                      <a:pt x="2037" y="11812"/>
                      <a:pt x="2037" y="11704"/>
                    </a:cubicBezTo>
                    <a:lnTo>
                      <a:pt x="2037" y="10740"/>
                    </a:lnTo>
                    <a:cubicBezTo>
                      <a:pt x="2037" y="10466"/>
                      <a:pt x="1918" y="10216"/>
                      <a:pt x="1727" y="10049"/>
                    </a:cubicBezTo>
                    <a:lnTo>
                      <a:pt x="644" y="9097"/>
                    </a:lnTo>
                    <a:cubicBezTo>
                      <a:pt x="751" y="8978"/>
                      <a:pt x="894" y="8895"/>
                      <a:pt x="1048" y="8847"/>
                    </a:cubicBezTo>
                    <a:lnTo>
                      <a:pt x="3013" y="8264"/>
                    </a:lnTo>
                    <a:cubicBezTo>
                      <a:pt x="3049" y="8252"/>
                      <a:pt x="3084" y="8240"/>
                      <a:pt x="3132" y="8216"/>
                    </a:cubicBezTo>
                    <a:lnTo>
                      <a:pt x="4323" y="9228"/>
                    </a:lnTo>
                    <a:cubicBezTo>
                      <a:pt x="4180" y="9335"/>
                      <a:pt x="4108" y="9490"/>
                      <a:pt x="4108" y="9668"/>
                    </a:cubicBezTo>
                    <a:lnTo>
                      <a:pt x="4108" y="10038"/>
                    </a:lnTo>
                    <a:cubicBezTo>
                      <a:pt x="4108" y="10276"/>
                      <a:pt x="4263" y="10478"/>
                      <a:pt x="4477" y="10561"/>
                    </a:cubicBezTo>
                    <a:lnTo>
                      <a:pt x="4477" y="11716"/>
                    </a:lnTo>
                    <a:cubicBezTo>
                      <a:pt x="4477" y="11812"/>
                      <a:pt x="4561" y="11895"/>
                      <a:pt x="4656" y="11895"/>
                    </a:cubicBezTo>
                    <a:cubicBezTo>
                      <a:pt x="4751" y="11895"/>
                      <a:pt x="4835" y="11823"/>
                      <a:pt x="4835" y="11716"/>
                    </a:cubicBezTo>
                    <a:lnTo>
                      <a:pt x="4835" y="10561"/>
                    </a:lnTo>
                    <a:cubicBezTo>
                      <a:pt x="5061" y="10478"/>
                      <a:pt x="5216" y="10276"/>
                      <a:pt x="5216" y="10038"/>
                    </a:cubicBezTo>
                    <a:lnTo>
                      <a:pt x="5216" y="9668"/>
                    </a:lnTo>
                    <a:cubicBezTo>
                      <a:pt x="5216" y="9490"/>
                      <a:pt x="5132" y="9335"/>
                      <a:pt x="5001" y="9228"/>
                    </a:cubicBezTo>
                    <a:lnTo>
                      <a:pt x="6192" y="8216"/>
                    </a:lnTo>
                    <a:cubicBezTo>
                      <a:pt x="6240" y="8240"/>
                      <a:pt x="6263" y="8252"/>
                      <a:pt x="6311" y="8264"/>
                    </a:cubicBezTo>
                    <a:lnTo>
                      <a:pt x="8276" y="8847"/>
                    </a:lnTo>
                    <a:cubicBezTo>
                      <a:pt x="8442" y="8895"/>
                      <a:pt x="8573" y="8978"/>
                      <a:pt x="8680" y="9097"/>
                    </a:cubicBezTo>
                    <a:lnTo>
                      <a:pt x="7597" y="10049"/>
                    </a:lnTo>
                    <a:cubicBezTo>
                      <a:pt x="7394" y="10228"/>
                      <a:pt x="7275" y="10478"/>
                      <a:pt x="7275" y="10740"/>
                    </a:cubicBezTo>
                    <a:lnTo>
                      <a:pt x="7275" y="11704"/>
                    </a:lnTo>
                    <a:cubicBezTo>
                      <a:pt x="7275" y="11788"/>
                      <a:pt x="7359" y="11883"/>
                      <a:pt x="7454" y="11883"/>
                    </a:cubicBezTo>
                    <a:cubicBezTo>
                      <a:pt x="7549" y="11883"/>
                      <a:pt x="7633" y="11812"/>
                      <a:pt x="7633" y="11704"/>
                    </a:cubicBezTo>
                    <a:lnTo>
                      <a:pt x="7633" y="10740"/>
                    </a:lnTo>
                    <a:cubicBezTo>
                      <a:pt x="7633" y="10573"/>
                      <a:pt x="7716" y="10407"/>
                      <a:pt x="7835" y="10299"/>
                    </a:cubicBezTo>
                    <a:lnTo>
                      <a:pt x="8883" y="9383"/>
                    </a:lnTo>
                    <a:cubicBezTo>
                      <a:pt x="8930" y="9502"/>
                      <a:pt x="8966" y="9621"/>
                      <a:pt x="8966" y="9740"/>
                    </a:cubicBezTo>
                    <a:lnTo>
                      <a:pt x="8966" y="11693"/>
                    </a:lnTo>
                    <a:cubicBezTo>
                      <a:pt x="8966" y="11776"/>
                      <a:pt x="9038" y="11871"/>
                      <a:pt x="9145" y="11871"/>
                    </a:cubicBezTo>
                    <a:cubicBezTo>
                      <a:pt x="9228" y="11871"/>
                      <a:pt x="9323" y="11788"/>
                      <a:pt x="9323" y="11693"/>
                    </a:cubicBezTo>
                    <a:lnTo>
                      <a:pt x="9323" y="9740"/>
                    </a:lnTo>
                    <a:cubicBezTo>
                      <a:pt x="9299" y="9168"/>
                      <a:pt x="8918" y="8668"/>
                      <a:pt x="8371" y="8502"/>
                    </a:cubicBezTo>
                    <a:lnTo>
                      <a:pt x="6490" y="7954"/>
                    </a:lnTo>
                    <a:lnTo>
                      <a:pt x="6704" y="7775"/>
                    </a:lnTo>
                    <a:cubicBezTo>
                      <a:pt x="7752" y="6894"/>
                      <a:pt x="8347" y="5597"/>
                      <a:pt x="8347" y="4227"/>
                    </a:cubicBezTo>
                    <a:lnTo>
                      <a:pt x="8347" y="3715"/>
                    </a:lnTo>
                    <a:cubicBezTo>
                      <a:pt x="8347" y="1667"/>
                      <a:pt x="6680"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58;p60">
                <a:extLst>
                  <a:ext uri="{FF2B5EF4-FFF2-40B4-BE49-F238E27FC236}">
                    <a16:creationId xmlns:a16="http://schemas.microsoft.com/office/drawing/2014/main" id="{661DA08A-9F25-48C4-A322-74A8D317D390}"/>
                  </a:ext>
                </a:extLst>
              </p:cNvPr>
              <p:cNvSpPr/>
              <p:nvPr/>
            </p:nvSpPr>
            <p:spPr>
              <a:xfrm>
                <a:off x="7676118" y="3435576"/>
                <a:ext cx="23412" cy="11341"/>
              </a:xfrm>
              <a:custGeom>
                <a:avLst/>
                <a:gdLst/>
                <a:ahLst/>
                <a:cxnLst/>
                <a:rect l="l" t="t" r="r" b="b"/>
                <a:pathLst>
                  <a:path w="739" h="358" extrusionOk="0">
                    <a:moveTo>
                      <a:pt x="179" y="0"/>
                    </a:moveTo>
                    <a:cubicBezTo>
                      <a:pt x="96" y="0"/>
                      <a:pt x="1" y="84"/>
                      <a:pt x="1" y="179"/>
                    </a:cubicBezTo>
                    <a:cubicBezTo>
                      <a:pt x="1" y="274"/>
                      <a:pt x="84" y="358"/>
                      <a:pt x="179" y="358"/>
                    </a:cubicBezTo>
                    <a:lnTo>
                      <a:pt x="560" y="358"/>
                    </a:lnTo>
                    <a:cubicBezTo>
                      <a:pt x="644" y="358"/>
                      <a:pt x="739" y="286"/>
                      <a:pt x="739" y="179"/>
                    </a:cubicBezTo>
                    <a:cubicBezTo>
                      <a:pt x="739" y="84"/>
                      <a:pt x="656"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59;p60">
                <a:extLst>
                  <a:ext uri="{FF2B5EF4-FFF2-40B4-BE49-F238E27FC236}">
                    <a16:creationId xmlns:a16="http://schemas.microsoft.com/office/drawing/2014/main" id="{27F0E4B8-5F7D-44C2-9AFD-7C524FC2D7DE}"/>
                  </a:ext>
                </a:extLst>
              </p:cNvPr>
              <p:cNvSpPr/>
              <p:nvPr/>
            </p:nvSpPr>
            <p:spPr>
              <a:xfrm>
                <a:off x="7747049" y="3435576"/>
                <a:ext cx="23031" cy="11341"/>
              </a:xfrm>
              <a:custGeom>
                <a:avLst/>
                <a:gdLst/>
                <a:ahLst/>
                <a:cxnLst/>
                <a:rect l="l" t="t" r="r" b="b"/>
                <a:pathLst>
                  <a:path w="727" h="358" extrusionOk="0">
                    <a:moveTo>
                      <a:pt x="179" y="0"/>
                    </a:moveTo>
                    <a:cubicBezTo>
                      <a:pt x="83" y="0"/>
                      <a:pt x="0" y="84"/>
                      <a:pt x="0" y="179"/>
                    </a:cubicBezTo>
                    <a:cubicBezTo>
                      <a:pt x="0" y="274"/>
                      <a:pt x="72" y="358"/>
                      <a:pt x="179" y="358"/>
                    </a:cubicBezTo>
                    <a:lnTo>
                      <a:pt x="548" y="358"/>
                    </a:lnTo>
                    <a:cubicBezTo>
                      <a:pt x="643" y="358"/>
                      <a:pt x="726" y="286"/>
                      <a:pt x="726" y="179"/>
                    </a:cubicBezTo>
                    <a:cubicBezTo>
                      <a:pt x="726" y="84"/>
                      <a:pt x="655"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874;p60">
              <a:extLst>
                <a:ext uri="{FF2B5EF4-FFF2-40B4-BE49-F238E27FC236}">
                  <a16:creationId xmlns:a16="http://schemas.microsoft.com/office/drawing/2014/main" id="{4D7CA796-E29A-4757-BDB3-EB80B01C8A07}"/>
                </a:ext>
              </a:extLst>
            </p:cNvPr>
            <p:cNvGrpSpPr/>
            <p:nvPr/>
          </p:nvGrpSpPr>
          <p:grpSpPr>
            <a:xfrm>
              <a:off x="4082994" y="2630234"/>
              <a:ext cx="501718" cy="641263"/>
              <a:chOff x="4897750" y="2415639"/>
              <a:chExt cx="279513" cy="357255"/>
            </a:xfrm>
            <a:solidFill>
              <a:schemeClr val="tx2"/>
            </a:solidFill>
          </p:grpSpPr>
          <p:sp>
            <p:nvSpPr>
              <p:cNvPr id="20" name="Google Shape;11875;p60">
                <a:extLst>
                  <a:ext uri="{FF2B5EF4-FFF2-40B4-BE49-F238E27FC236}">
                    <a16:creationId xmlns:a16="http://schemas.microsoft.com/office/drawing/2014/main" id="{3B6EDB6E-102C-472D-A9BF-6A04A35677A7}"/>
                  </a:ext>
                </a:extLst>
              </p:cNvPr>
              <p:cNvSpPr/>
              <p:nvPr/>
            </p:nvSpPr>
            <p:spPr>
              <a:xfrm>
                <a:off x="4964119" y="2715522"/>
                <a:ext cx="10613" cy="55472"/>
              </a:xfrm>
              <a:custGeom>
                <a:avLst/>
                <a:gdLst/>
                <a:ahLst/>
                <a:cxnLst/>
                <a:rect l="l" t="t" r="r" b="b"/>
                <a:pathLst>
                  <a:path w="335" h="1751" extrusionOk="0">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6;p60">
                <a:extLst>
                  <a:ext uri="{FF2B5EF4-FFF2-40B4-BE49-F238E27FC236}">
                    <a16:creationId xmlns:a16="http://schemas.microsoft.com/office/drawing/2014/main" id="{D0E4B402-79E6-4FA1-82BF-839C56948C6E}"/>
                  </a:ext>
                </a:extLst>
              </p:cNvPr>
              <p:cNvSpPr/>
              <p:nvPr/>
            </p:nvSpPr>
            <p:spPr>
              <a:xfrm>
                <a:off x="5098031" y="2715522"/>
                <a:ext cx="10581" cy="55472"/>
              </a:xfrm>
              <a:custGeom>
                <a:avLst/>
                <a:gdLst/>
                <a:ahLst/>
                <a:cxnLst/>
                <a:rect l="l" t="t" r="r" b="b"/>
                <a:pathLst>
                  <a:path w="334" h="1751" extrusionOk="0">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77;p60">
                <a:extLst>
                  <a:ext uri="{FF2B5EF4-FFF2-40B4-BE49-F238E27FC236}">
                    <a16:creationId xmlns:a16="http://schemas.microsoft.com/office/drawing/2014/main" id="{DCB0E4F4-F612-45AC-8622-A9AF41F57835}"/>
                  </a:ext>
                </a:extLst>
              </p:cNvPr>
              <p:cNvSpPr/>
              <p:nvPr/>
            </p:nvSpPr>
            <p:spPr>
              <a:xfrm>
                <a:off x="4897750" y="2415639"/>
                <a:ext cx="279513" cy="357255"/>
              </a:xfrm>
              <a:custGeom>
                <a:avLst/>
                <a:gdLst/>
                <a:ahLst/>
                <a:cxnLst/>
                <a:rect l="l" t="t" r="r" b="b"/>
                <a:pathLst>
                  <a:path w="8823" h="11277" extrusionOk="0">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78;p60">
                <a:extLst>
                  <a:ext uri="{FF2B5EF4-FFF2-40B4-BE49-F238E27FC236}">
                    <a16:creationId xmlns:a16="http://schemas.microsoft.com/office/drawing/2014/main" id="{12FB1057-45A5-4F3B-9078-B3445F223B4F}"/>
                  </a:ext>
                </a:extLst>
              </p:cNvPr>
              <p:cNvSpPr/>
              <p:nvPr/>
            </p:nvSpPr>
            <p:spPr>
              <a:xfrm>
                <a:off x="4997700" y="2526551"/>
                <a:ext cx="10201" cy="16252"/>
              </a:xfrm>
              <a:custGeom>
                <a:avLst/>
                <a:gdLst/>
                <a:ahLst/>
                <a:cxnLst/>
                <a:rect l="l" t="t" r="r" b="b"/>
                <a:pathLst>
                  <a:path w="322" h="513" extrusionOk="0">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79;p60">
                <a:extLst>
                  <a:ext uri="{FF2B5EF4-FFF2-40B4-BE49-F238E27FC236}">
                    <a16:creationId xmlns:a16="http://schemas.microsoft.com/office/drawing/2014/main" id="{64828EC6-C396-417C-92CD-5D43738E3286}"/>
                  </a:ext>
                </a:extLst>
              </p:cNvPr>
              <p:cNvSpPr/>
              <p:nvPr/>
            </p:nvSpPr>
            <p:spPr>
              <a:xfrm>
                <a:off x="5064830" y="2526551"/>
                <a:ext cx="10233" cy="16252"/>
              </a:xfrm>
              <a:custGeom>
                <a:avLst/>
                <a:gdLst/>
                <a:ahLst/>
                <a:cxnLst/>
                <a:rect l="l" t="t" r="r" b="b"/>
                <a:pathLst>
                  <a:path w="323" h="513" extrusionOk="0">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880;p60">
                <a:extLst>
                  <a:ext uri="{FF2B5EF4-FFF2-40B4-BE49-F238E27FC236}">
                    <a16:creationId xmlns:a16="http://schemas.microsoft.com/office/drawing/2014/main" id="{E6584708-AA65-4B78-B8C9-80F55D945889}"/>
                  </a:ext>
                </a:extLst>
              </p:cNvPr>
              <p:cNvSpPr/>
              <p:nvPr/>
            </p:nvSpPr>
            <p:spPr>
              <a:xfrm>
                <a:off x="5013160" y="2565865"/>
                <a:ext cx="46063" cy="16157"/>
              </a:xfrm>
              <a:custGeom>
                <a:avLst/>
                <a:gdLst/>
                <a:ahLst/>
                <a:cxnLst/>
                <a:rect l="l" t="t" r="r" b="b"/>
                <a:pathLst>
                  <a:path w="1454" h="510" extrusionOk="0">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881;p60">
                <a:extLst>
                  <a:ext uri="{FF2B5EF4-FFF2-40B4-BE49-F238E27FC236}">
                    <a16:creationId xmlns:a16="http://schemas.microsoft.com/office/drawing/2014/main" id="{79927FF0-0B7D-42C5-B3B5-9C861D188CBD}"/>
                  </a:ext>
                </a:extLst>
              </p:cNvPr>
              <p:cNvSpPr/>
              <p:nvPr/>
            </p:nvSpPr>
            <p:spPr>
              <a:xfrm>
                <a:off x="4992030" y="2509570"/>
                <a:ext cx="21923" cy="10581"/>
              </a:xfrm>
              <a:custGeom>
                <a:avLst/>
                <a:gdLst/>
                <a:ahLst/>
                <a:cxnLst/>
                <a:rect l="l" t="t" r="r" b="b"/>
                <a:pathLst>
                  <a:path w="692" h="334" extrusionOk="0">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82;p60">
                <a:extLst>
                  <a:ext uri="{FF2B5EF4-FFF2-40B4-BE49-F238E27FC236}">
                    <a16:creationId xmlns:a16="http://schemas.microsoft.com/office/drawing/2014/main" id="{0EDB8E46-7A99-402A-BC8A-0B0040D115AA}"/>
                  </a:ext>
                </a:extLst>
              </p:cNvPr>
              <p:cNvSpPr/>
              <p:nvPr/>
            </p:nvSpPr>
            <p:spPr>
              <a:xfrm>
                <a:off x="5059191" y="2509570"/>
                <a:ext cx="21511" cy="10581"/>
              </a:xfrm>
              <a:custGeom>
                <a:avLst/>
                <a:gdLst/>
                <a:ahLst/>
                <a:cxnLst/>
                <a:rect l="l" t="t" r="r" b="b"/>
                <a:pathLst>
                  <a:path w="679" h="334" extrusionOk="0">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091;p60">
              <a:extLst>
                <a:ext uri="{FF2B5EF4-FFF2-40B4-BE49-F238E27FC236}">
                  <a16:creationId xmlns:a16="http://schemas.microsoft.com/office/drawing/2014/main" id="{6B60222D-57F1-4C59-B8B3-23707A03F166}"/>
                </a:ext>
              </a:extLst>
            </p:cNvPr>
            <p:cNvGrpSpPr/>
            <p:nvPr/>
          </p:nvGrpSpPr>
          <p:grpSpPr>
            <a:xfrm>
              <a:off x="5591438" y="2609619"/>
              <a:ext cx="506494" cy="638534"/>
              <a:chOff x="7144274" y="1500214"/>
              <a:chExt cx="282174" cy="355735"/>
            </a:xfrm>
            <a:solidFill>
              <a:schemeClr val="tx2"/>
            </a:solidFill>
          </p:grpSpPr>
          <p:sp>
            <p:nvSpPr>
              <p:cNvPr id="14" name="Google Shape;12092;p60">
                <a:extLst>
                  <a:ext uri="{FF2B5EF4-FFF2-40B4-BE49-F238E27FC236}">
                    <a16:creationId xmlns:a16="http://schemas.microsoft.com/office/drawing/2014/main" id="{87B0BD7D-B54F-4AD8-A6EF-31C7314C24CD}"/>
                  </a:ext>
                </a:extLst>
              </p:cNvPr>
              <p:cNvSpPr/>
              <p:nvPr/>
            </p:nvSpPr>
            <p:spPr>
              <a:xfrm>
                <a:off x="7245745" y="1613375"/>
                <a:ext cx="10613" cy="16252"/>
              </a:xfrm>
              <a:custGeom>
                <a:avLst/>
                <a:gdLst/>
                <a:ahLst/>
                <a:cxnLst/>
                <a:rect l="l" t="t" r="r" b="b"/>
                <a:pathLst>
                  <a:path w="335" h="513" extrusionOk="0">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93;p60">
                <a:extLst>
                  <a:ext uri="{FF2B5EF4-FFF2-40B4-BE49-F238E27FC236}">
                    <a16:creationId xmlns:a16="http://schemas.microsoft.com/office/drawing/2014/main" id="{F13E2EA4-68A3-43E9-828C-1DC2B9105F2A}"/>
                  </a:ext>
                </a:extLst>
              </p:cNvPr>
              <p:cNvSpPr/>
              <p:nvPr/>
            </p:nvSpPr>
            <p:spPr>
              <a:xfrm>
                <a:off x="7313635" y="1613375"/>
                <a:ext cx="10613" cy="16252"/>
              </a:xfrm>
              <a:custGeom>
                <a:avLst/>
                <a:gdLst/>
                <a:ahLst/>
                <a:cxnLst/>
                <a:rect l="l" t="t" r="r" b="b"/>
                <a:pathLst>
                  <a:path w="335" h="513" extrusionOk="0">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94;p60">
                <a:extLst>
                  <a:ext uri="{FF2B5EF4-FFF2-40B4-BE49-F238E27FC236}">
                    <a16:creationId xmlns:a16="http://schemas.microsoft.com/office/drawing/2014/main" id="{C67B0190-A6FD-4555-87BE-D60B217AAEB1}"/>
                  </a:ext>
                </a:extLst>
              </p:cNvPr>
              <p:cNvSpPr/>
              <p:nvPr/>
            </p:nvSpPr>
            <p:spPr>
              <a:xfrm>
                <a:off x="7262345" y="1653070"/>
                <a:ext cx="45302" cy="16157"/>
              </a:xfrm>
              <a:custGeom>
                <a:avLst/>
                <a:gdLst/>
                <a:ahLst/>
                <a:cxnLst/>
                <a:rect l="l" t="t" r="r" b="b"/>
                <a:pathLst>
                  <a:path w="1430" h="510" extrusionOk="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5;p60">
                <a:extLst>
                  <a:ext uri="{FF2B5EF4-FFF2-40B4-BE49-F238E27FC236}">
                    <a16:creationId xmlns:a16="http://schemas.microsoft.com/office/drawing/2014/main" id="{BF0BCB0E-D113-4D34-85DC-1252C63C1E88}"/>
                  </a:ext>
                </a:extLst>
              </p:cNvPr>
              <p:cNvSpPr/>
              <p:nvPr/>
            </p:nvSpPr>
            <p:spPr>
              <a:xfrm>
                <a:off x="7144274" y="1500214"/>
                <a:ext cx="282174" cy="355735"/>
              </a:xfrm>
              <a:custGeom>
                <a:avLst/>
                <a:gdLst/>
                <a:ahLst/>
                <a:cxnLst/>
                <a:rect l="l" t="t" r="r" b="b"/>
                <a:pathLst>
                  <a:path w="8907" h="11229" extrusionOk="0">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96;p60">
                <a:extLst>
                  <a:ext uri="{FF2B5EF4-FFF2-40B4-BE49-F238E27FC236}">
                    <a16:creationId xmlns:a16="http://schemas.microsoft.com/office/drawing/2014/main" id="{A64170F6-BC67-47A6-B62B-70975F169894}"/>
                  </a:ext>
                </a:extLst>
              </p:cNvPr>
              <p:cNvSpPr/>
              <p:nvPr/>
            </p:nvSpPr>
            <p:spPr>
              <a:xfrm>
                <a:off x="7239726" y="1594081"/>
                <a:ext cx="22651" cy="12165"/>
              </a:xfrm>
              <a:custGeom>
                <a:avLst/>
                <a:gdLst/>
                <a:ahLst/>
                <a:cxnLst/>
                <a:rect l="l" t="t" r="r" b="b"/>
                <a:pathLst>
                  <a:path w="715" h="384" extrusionOk="0">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7;p60">
                <a:extLst>
                  <a:ext uri="{FF2B5EF4-FFF2-40B4-BE49-F238E27FC236}">
                    <a16:creationId xmlns:a16="http://schemas.microsoft.com/office/drawing/2014/main" id="{0930E00F-177F-4EA8-8AD5-81E15F04394C}"/>
                  </a:ext>
                </a:extLst>
              </p:cNvPr>
              <p:cNvSpPr/>
              <p:nvPr/>
            </p:nvSpPr>
            <p:spPr>
              <a:xfrm>
                <a:off x="7307616" y="1594462"/>
                <a:ext cx="22651" cy="12514"/>
              </a:xfrm>
              <a:custGeom>
                <a:avLst/>
                <a:gdLst/>
                <a:ahLst/>
                <a:cxnLst/>
                <a:rect l="l" t="t" r="r" b="b"/>
                <a:pathLst>
                  <a:path w="715" h="395" extrusionOk="0">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754;p38">
            <a:extLst>
              <a:ext uri="{FF2B5EF4-FFF2-40B4-BE49-F238E27FC236}">
                <a16:creationId xmlns:a16="http://schemas.microsoft.com/office/drawing/2014/main" id="{FE9108EB-EA78-4389-A35B-E19D2491F738}"/>
              </a:ext>
            </a:extLst>
          </p:cNvPr>
          <p:cNvSpPr txBox="1">
            <a:spLocks/>
          </p:cNvSpPr>
          <p:nvPr/>
        </p:nvSpPr>
        <p:spPr>
          <a:xfrm>
            <a:off x="4168086" y="1543543"/>
            <a:ext cx="4802026" cy="753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4800" b="1" i="0" u="none" strike="noStrike" cap="none">
                <a:solidFill>
                  <a:srgbClr val="F3F3F3"/>
                </a:solidFill>
                <a:latin typeface="Rajdhani"/>
                <a:ea typeface="Rajdhani"/>
                <a:cs typeface="Rajdhani"/>
                <a:sym typeface="Rajdhani"/>
              </a:defRPr>
            </a:lvl1pPr>
            <a:lvl2pPr marR="0" lvl="1"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l"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dirty="0"/>
              <a:t>PROTOTYPE DEMO</a:t>
            </a:r>
            <a:endParaRPr lang="en-CA" sz="7200" dirty="0"/>
          </a:p>
        </p:txBody>
      </p:sp>
      <p:grpSp>
        <p:nvGrpSpPr>
          <p:cNvPr id="51" name="Google Shape;1745;p44">
            <a:extLst>
              <a:ext uri="{FF2B5EF4-FFF2-40B4-BE49-F238E27FC236}">
                <a16:creationId xmlns:a16="http://schemas.microsoft.com/office/drawing/2014/main" id="{889B455C-3789-4882-8F3C-E0A9E5528C0E}"/>
              </a:ext>
            </a:extLst>
          </p:cNvPr>
          <p:cNvGrpSpPr/>
          <p:nvPr/>
        </p:nvGrpSpPr>
        <p:grpSpPr>
          <a:xfrm>
            <a:off x="537443" y="1285550"/>
            <a:ext cx="3533290" cy="2691052"/>
            <a:chOff x="3578510" y="1419647"/>
            <a:chExt cx="4021500" cy="3062887"/>
          </a:xfrm>
        </p:grpSpPr>
        <p:sp>
          <p:nvSpPr>
            <p:cNvPr id="53" name="Google Shape;1746;p44">
              <a:extLst>
                <a:ext uri="{FF2B5EF4-FFF2-40B4-BE49-F238E27FC236}">
                  <a16:creationId xmlns:a16="http://schemas.microsoft.com/office/drawing/2014/main" id="{4E301F80-D98F-40DD-A495-E327E67815F9}"/>
                </a:ext>
              </a:extLst>
            </p:cNvPr>
            <p:cNvSpPr/>
            <p:nvPr/>
          </p:nvSpPr>
          <p:spPr>
            <a:xfrm>
              <a:off x="3716658"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7;p44">
              <a:extLst>
                <a:ext uri="{FF2B5EF4-FFF2-40B4-BE49-F238E27FC236}">
                  <a16:creationId xmlns:a16="http://schemas.microsoft.com/office/drawing/2014/main" id="{8545E24C-685C-48B4-90F9-1B46F1E8BF12}"/>
                </a:ext>
              </a:extLst>
            </p:cNvPr>
            <p:cNvSpPr/>
            <p:nvPr/>
          </p:nvSpPr>
          <p:spPr>
            <a:xfrm>
              <a:off x="3578510" y="1419647"/>
              <a:ext cx="4021500" cy="2544300"/>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1748;p44">
              <a:extLst>
                <a:ext uri="{FF2B5EF4-FFF2-40B4-BE49-F238E27FC236}">
                  <a16:creationId xmlns:a16="http://schemas.microsoft.com/office/drawing/2014/main" id="{8CF6A14F-AED8-4A5D-BB03-7AB6216E2EC2}"/>
                </a:ext>
              </a:extLst>
            </p:cNvPr>
            <p:cNvGrpSpPr/>
            <p:nvPr/>
          </p:nvGrpSpPr>
          <p:grpSpPr>
            <a:xfrm>
              <a:off x="3605853" y="1447364"/>
              <a:ext cx="3966900" cy="3035170"/>
              <a:chOff x="3605853" y="1447364"/>
              <a:chExt cx="3966900" cy="3035170"/>
            </a:xfrm>
          </p:grpSpPr>
          <p:sp>
            <p:nvSpPr>
              <p:cNvPr id="57" name="Google Shape;1749;p44">
                <a:extLst>
                  <a:ext uri="{FF2B5EF4-FFF2-40B4-BE49-F238E27FC236}">
                    <a16:creationId xmlns:a16="http://schemas.microsoft.com/office/drawing/2014/main" id="{1FBD6729-1793-4E48-BE80-16E375BE4701}"/>
                  </a:ext>
                </a:extLst>
              </p:cNvPr>
              <p:cNvSpPr/>
              <p:nvPr/>
            </p:nvSpPr>
            <p:spPr>
              <a:xfrm>
                <a:off x="3605853" y="1447364"/>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50;p44">
                <a:extLst>
                  <a:ext uri="{FF2B5EF4-FFF2-40B4-BE49-F238E27FC236}">
                    <a16:creationId xmlns:a16="http://schemas.microsoft.com/office/drawing/2014/main" id="{4D774E29-C2A1-4481-9661-D845D3BECFD2}"/>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56" name="Google Shape;1751;p44">
              <a:extLst>
                <a:ext uri="{FF2B5EF4-FFF2-40B4-BE49-F238E27FC236}">
                  <a16:creationId xmlns:a16="http://schemas.microsoft.com/office/drawing/2014/main" id="{8F72CBD7-530B-4C32-BFB5-569D86A9EFC3}"/>
                </a:ext>
              </a:extLst>
            </p:cNvPr>
            <p:cNvCxnSpPr/>
            <p:nvPr/>
          </p:nvCxnSpPr>
          <p:spPr>
            <a:xfrm>
              <a:off x="4915750" y="4433452"/>
              <a:ext cx="1353300" cy="0"/>
            </a:xfrm>
            <a:prstGeom prst="straightConnector1">
              <a:avLst/>
            </a:prstGeom>
            <a:noFill/>
            <a:ln w="19050" cap="flat" cmpd="sng">
              <a:solidFill>
                <a:srgbClr val="F3F3F3"/>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0C8AEF22-6F32-41A2-B7CB-FEA0BE323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9" y="1462796"/>
            <a:ext cx="3246669" cy="18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70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70" name="Google Shape;1770;p46"/>
          <p:cNvSpPr txBox="1"/>
          <p:nvPr/>
        </p:nvSpPr>
        <p:spPr>
          <a:xfrm>
            <a:off x="3500975" y="4280644"/>
            <a:ext cx="2142000" cy="2358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 sz="900">
                <a:solidFill>
                  <a:srgbClr val="F3F3F3"/>
                </a:solidFill>
                <a:latin typeface="Fira Sans Condensed Light"/>
                <a:ea typeface="Fira Sans Condensed Light"/>
                <a:cs typeface="Fira Sans Condensed Light"/>
                <a:sym typeface="Fira Sans Condensed Light"/>
              </a:rPr>
              <a:t>Please keep this slide for attribution.</a:t>
            </a:r>
            <a:endParaRPr sz="900">
              <a:solidFill>
                <a:srgbClr val="F3F3F3"/>
              </a:solidFill>
              <a:latin typeface="Fira Sans Condensed Light"/>
              <a:ea typeface="Fira Sans Condensed Light"/>
              <a:cs typeface="Fira Sans Condensed Light"/>
              <a:sym typeface="Fira Sans Condensed Light"/>
            </a:endParaRPr>
          </a:p>
        </p:txBody>
      </p:sp>
      <p:sp>
        <p:nvSpPr>
          <p:cNvPr id="26" name="Google Shape;1759;p45">
            <a:extLst>
              <a:ext uri="{FF2B5EF4-FFF2-40B4-BE49-F238E27FC236}">
                <a16:creationId xmlns:a16="http://schemas.microsoft.com/office/drawing/2014/main" id="{2B81D93D-6C65-4500-A20E-8958283EE821}"/>
              </a:ext>
            </a:extLst>
          </p:cNvPr>
          <p:cNvSpPr txBox="1">
            <a:spLocks/>
          </p:cNvSpPr>
          <p:nvPr/>
        </p:nvSpPr>
        <p:spPr>
          <a:xfrm>
            <a:off x="719975" y="3407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5200"/>
              <a:buFont typeface="Rajdhani"/>
              <a:buNone/>
              <a:defRPr sz="72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5200"/>
              <a:buFont typeface="Rajdhani"/>
              <a:buNone/>
              <a:defRPr sz="5200" b="1" i="0" u="none" strike="noStrike" cap="none">
                <a:solidFill>
                  <a:srgbClr val="F3F3F3"/>
                </a:solidFill>
                <a:latin typeface="Rajdhani"/>
                <a:ea typeface="Rajdhani"/>
                <a:cs typeface="Rajdhani"/>
                <a:sym typeface="Rajdhani"/>
              </a:defRPr>
            </a:lvl9pPr>
          </a:lstStyle>
          <a:p>
            <a:r>
              <a:rPr lang="en-CA" sz="3000" dirty="0"/>
              <a:t>RESOURCES</a:t>
            </a:r>
          </a:p>
        </p:txBody>
      </p:sp>
      <p:sp>
        <p:nvSpPr>
          <p:cNvPr id="27" name="Google Shape;110;p25">
            <a:extLst>
              <a:ext uri="{FF2B5EF4-FFF2-40B4-BE49-F238E27FC236}">
                <a16:creationId xmlns:a16="http://schemas.microsoft.com/office/drawing/2014/main" id="{4DB95993-6122-4C97-80B5-C437A3196666}"/>
              </a:ext>
            </a:extLst>
          </p:cNvPr>
          <p:cNvSpPr txBox="1">
            <a:spLocks/>
          </p:cNvSpPr>
          <p:nvPr/>
        </p:nvSpPr>
        <p:spPr>
          <a:xfrm>
            <a:off x="720000" y="998795"/>
            <a:ext cx="7704000" cy="2689542"/>
          </a:xfrm>
          <a:prstGeom prst="rect">
            <a:avLst/>
          </a:prstGeom>
          <a:solidFill>
            <a:srgbClr val="0C343D">
              <a:alpha val="56699"/>
            </a:srgbClr>
          </a:solidFill>
          <a:ln>
            <a:no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71450" indent="-171450" algn="l">
              <a:buFont typeface="Arial" panose="020B0604020202020204" pitchFamily="34" charset="0"/>
              <a:buChar char="•"/>
            </a:pPr>
            <a:r>
              <a:rPr lang="en-CA" sz="1200" b="0" i="0" u="sng" dirty="0">
                <a:effectLst/>
                <a:latin typeface="Fira Sans Condensed" panose="020B0604020202020204" charset="0"/>
                <a:hlinkClick r:id="rId3" tooltip="https://notes.devonzuegel.com/post/164223716393/bayesian-reasoning"/>
              </a:rPr>
              <a:t>https://notes.devonzuegel.com/post/164223716393/bayesian-reasoning</a:t>
            </a:r>
            <a:endParaRPr lang="en-CA" sz="1200" b="0" i="0" u="sng" dirty="0">
              <a:effectLst/>
              <a:latin typeface="Fira Sans Condensed" panose="020B0604020202020204" charset="0"/>
            </a:endParaRPr>
          </a:p>
          <a:p>
            <a:pPr marL="171450" indent="-171450" algn="l">
              <a:buFont typeface="Arial" panose="020B0604020202020204" pitchFamily="34" charset="0"/>
              <a:buChar char="•"/>
            </a:pPr>
            <a:r>
              <a:rPr lang="en-US" sz="1200" u="sng" dirty="0">
                <a:latin typeface="Fira Sans Condensed" panose="020B0604020202020204" charset="0"/>
              </a:rPr>
              <a:t>https://www.twilio.com/</a:t>
            </a:r>
          </a:p>
          <a:p>
            <a:pPr marL="0" indent="0" algn="l">
              <a:spcBef>
                <a:spcPts val="1600"/>
              </a:spcBef>
              <a:spcAft>
                <a:spcPts val="1600"/>
              </a:spcAft>
            </a:pPr>
            <a:endParaRPr lang="en-US" dirty="0"/>
          </a:p>
          <a:p>
            <a:pPr marL="0" indent="0" algn="l">
              <a:spcBef>
                <a:spcPts val="1600"/>
              </a:spcBef>
              <a:spcAft>
                <a:spcPts val="1600"/>
              </a:spcAft>
            </a:pPr>
            <a:endParaRPr lang="en-US" dirty="0"/>
          </a:p>
        </p:txBody>
      </p:sp>
    </p:spTree>
    <p:extLst>
      <p:ext uri="{BB962C8B-B14F-4D97-AF65-F5344CB8AC3E}">
        <p14:creationId xmlns:p14="http://schemas.microsoft.com/office/powerpoint/2010/main" val="286550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r>
              <a:rPr lang="en-CA" sz="3200" dirty="0"/>
              <a:t>STAKEHOLDERS AND TARGET USERS</a:t>
            </a:r>
            <a:endParaRPr lang="en-CA" sz="3600" dirty="0"/>
          </a:p>
        </p:txBody>
      </p:sp>
      <p:sp>
        <p:nvSpPr>
          <p:cNvPr id="161" name="Google Shape;161;p29"/>
          <p:cNvSpPr txBox="1">
            <a:spLocks noGrp="1"/>
          </p:cNvSpPr>
          <p:nvPr>
            <p:ph type="subTitle" idx="1"/>
          </p:nvPr>
        </p:nvSpPr>
        <p:spPr>
          <a:xfrm>
            <a:off x="2083769" y="2916844"/>
            <a:ext cx="2309650"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t>Require appropriate research results to predict the specimen containment</a:t>
            </a:r>
            <a:endParaRPr dirty="0">
              <a:solidFill>
                <a:srgbClr val="F3F3F3"/>
              </a:solidFill>
            </a:endParaRPr>
          </a:p>
        </p:txBody>
      </p:sp>
      <p:sp>
        <p:nvSpPr>
          <p:cNvPr id="162" name="Google Shape;162;p29"/>
          <p:cNvSpPr txBox="1">
            <a:spLocks noGrp="1"/>
          </p:cNvSpPr>
          <p:nvPr>
            <p:ph type="subTitle" idx="2"/>
          </p:nvPr>
        </p:nvSpPr>
        <p:spPr>
          <a:xfrm>
            <a:off x="4881937" y="2882910"/>
            <a:ext cx="2060700" cy="9720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CA" dirty="0">
                <a:solidFill>
                  <a:schemeClr val="lt2"/>
                </a:solidFill>
              </a:rPr>
              <a:t>Results must be accurate to ensure the safety of the public</a:t>
            </a:r>
            <a:endParaRPr dirty="0"/>
          </a:p>
        </p:txBody>
      </p:sp>
      <p:sp>
        <p:nvSpPr>
          <p:cNvPr id="164" name="Google Shape;164;p29"/>
          <p:cNvSpPr txBox="1">
            <a:spLocks noGrp="1"/>
          </p:cNvSpPr>
          <p:nvPr>
            <p:ph type="title"/>
          </p:nvPr>
        </p:nvSpPr>
        <p:spPr>
          <a:xfrm>
            <a:off x="2209550" y="1490154"/>
            <a:ext cx="1809137"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THE</a:t>
            </a:r>
            <a:br>
              <a:rPr lang="en-CA" dirty="0"/>
            </a:br>
            <a:r>
              <a:rPr lang="en-CA" dirty="0"/>
              <a:t>STUDENTS</a:t>
            </a:r>
            <a:endParaRPr dirty="0"/>
          </a:p>
        </p:txBody>
      </p:sp>
      <p:sp>
        <p:nvSpPr>
          <p:cNvPr id="165" name="Google Shape;165;p29"/>
          <p:cNvSpPr txBox="1">
            <a:spLocks noGrp="1"/>
          </p:cNvSpPr>
          <p:nvPr>
            <p:ph type="title" idx="4"/>
          </p:nvPr>
        </p:nvSpPr>
        <p:spPr>
          <a:xfrm>
            <a:off x="5007719" y="1490154"/>
            <a:ext cx="1809135"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CA" dirty="0"/>
              <a:t>THE </a:t>
            </a:r>
            <a:br>
              <a:rPr lang="en-CA" dirty="0"/>
            </a:br>
            <a:r>
              <a:rPr lang="en-CA" dirty="0"/>
              <a:t>TEACHERS</a:t>
            </a:r>
            <a:endParaRPr dirty="0"/>
          </a:p>
        </p:txBody>
      </p:sp>
      <p:cxnSp>
        <p:nvCxnSpPr>
          <p:cNvPr id="167" name="Google Shape;167;p29"/>
          <p:cNvCxnSpPr>
            <a:cxnSpLocks/>
          </p:cNvCxnSpPr>
          <p:nvPr/>
        </p:nvCxnSpPr>
        <p:spPr>
          <a:xfrm>
            <a:off x="3104982" y="2249411"/>
            <a:ext cx="9137" cy="408650"/>
          </a:xfrm>
          <a:prstGeom prst="straightConnector1">
            <a:avLst/>
          </a:prstGeom>
          <a:noFill/>
          <a:ln w="19050" cap="flat" cmpd="sng">
            <a:solidFill>
              <a:srgbClr val="F3F3F3"/>
            </a:solidFill>
            <a:prstDash val="solid"/>
            <a:round/>
            <a:headEnd type="oval" w="med" len="med"/>
            <a:tailEnd type="oval" w="med" len="med"/>
          </a:ln>
        </p:spPr>
      </p:cxnSp>
      <p:cxnSp>
        <p:nvCxnSpPr>
          <p:cNvPr id="169" name="Google Shape;169;p29"/>
          <p:cNvCxnSpPr>
            <a:cxnSpLocks/>
          </p:cNvCxnSpPr>
          <p:nvPr/>
        </p:nvCxnSpPr>
        <p:spPr>
          <a:xfrm rot="10800000">
            <a:off x="5912287" y="2227744"/>
            <a:ext cx="0" cy="408600"/>
          </a:xfrm>
          <a:prstGeom prst="straightConnector1">
            <a:avLst/>
          </a:prstGeom>
          <a:noFill/>
          <a:ln w="19050" cap="flat" cmpd="sng">
            <a:solidFill>
              <a:srgbClr val="F3F3F3"/>
            </a:solidFill>
            <a:prstDash val="solid"/>
            <a:round/>
            <a:headEnd type="oval" w="med" len="med"/>
            <a:tailEnd type="oval" w="med" len="med"/>
          </a:ln>
        </p:spPr>
      </p:cxnSp>
      <p:sp>
        <p:nvSpPr>
          <p:cNvPr id="9" name="Google Shape;162;p29">
            <a:extLst>
              <a:ext uri="{FF2B5EF4-FFF2-40B4-BE49-F238E27FC236}">
                <a16:creationId xmlns:a16="http://schemas.microsoft.com/office/drawing/2014/main" id="{F16D69E3-7D2D-4E1D-AE7C-4D3F1DE0458B}"/>
              </a:ext>
            </a:extLst>
          </p:cNvPr>
          <p:cNvSpPr txBox="1">
            <a:spLocks/>
          </p:cNvSpPr>
          <p:nvPr/>
        </p:nvSpPr>
        <p:spPr>
          <a:xfrm>
            <a:off x="1037344" y="3888844"/>
            <a:ext cx="7069311" cy="6697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rgbClr val="F3F3F3"/>
              </a:buClr>
              <a:buSzPts val="12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pPr>
            <a:r>
              <a:rPr lang="en-US" sz="2000" b="1" dirty="0">
                <a:solidFill>
                  <a:schemeClr val="lt2"/>
                </a:solidFill>
              </a:rPr>
              <a:t>(MAY BE REMOVED)</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solidFill>
                <a:srgbClr val="F3F3F3"/>
              </a:solidFill>
            </a:endParaRPr>
          </a:p>
        </p:txBody>
      </p:sp>
      <p:sp>
        <p:nvSpPr>
          <p:cNvPr id="110" name="Google Shape;110;p25"/>
          <p:cNvSpPr txBox="1">
            <a:spLocks noGrp="1"/>
          </p:cNvSpPr>
          <p:nvPr>
            <p:ph type="body" idx="1"/>
          </p:nvPr>
        </p:nvSpPr>
        <p:spPr>
          <a:xfrm>
            <a:off x="1001617" y="1438355"/>
            <a:ext cx="7140766" cy="2266790"/>
          </a:xfrm>
          <a:prstGeom prst="rect">
            <a:avLst/>
          </a:prstGeom>
          <a:solidFill>
            <a:srgbClr val="0C343D">
              <a:alpha val="56699"/>
            </a:srgbClr>
          </a:solidFill>
        </p:spPr>
        <p:txBody>
          <a:bodyPr spcFirstLastPara="1" wrap="square" lIns="234000" tIns="234000" rIns="234000" bIns="91425" anchor="ctr" anchorCtr="0">
            <a:noAutofit/>
          </a:bodyPr>
          <a:lstStyle/>
          <a:p>
            <a:pPr marL="0" indent="0" algn="ctr">
              <a:buNone/>
            </a:pPr>
            <a:r>
              <a:rPr lang="en-US" sz="2000" dirty="0"/>
              <a:t>As if 2020 wasn’t bad enough, a zombie apocalypse has started in Ontario! The CDC has identified the outbreak of the ZBY1 virus. Team Go was enlisted to help track the spread and prevent the virus from spreading further.</a:t>
            </a:r>
            <a:endParaRPr sz="2000" dirty="0">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915;p51" descr="Timeline background shape">
            <a:extLst>
              <a:ext uri="{FF2B5EF4-FFF2-40B4-BE49-F238E27FC236}">
                <a16:creationId xmlns:a16="http://schemas.microsoft.com/office/drawing/2014/main" id="{C3F05507-260E-4E51-845D-D92469EDEEED}"/>
              </a:ext>
            </a:extLst>
          </p:cNvPr>
          <p:cNvSpPr/>
          <p:nvPr/>
        </p:nvSpPr>
        <p:spPr>
          <a:xfrm>
            <a:off x="6414079" y="119137"/>
            <a:ext cx="2069963" cy="755518"/>
          </a:xfrm>
          <a:prstGeom prst="homePlate">
            <a:avLst>
              <a:gd name="adj" fmla="val 50000"/>
            </a:avLst>
          </a:prstGeom>
          <a:solidFill>
            <a:schemeClr val="bg1">
              <a:lumMod val="50000"/>
            </a:schemeClr>
          </a:solidFill>
          <a:ln w="38100"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0;p32">
            <a:extLst>
              <a:ext uri="{FF2B5EF4-FFF2-40B4-BE49-F238E27FC236}">
                <a16:creationId xmlns:a16="http://schemas.microsoft.com/office/drawing/2014/main" id="{CD5DBAAA-F03C-407E-A6DF-10193D3B691F}"/>
              </a:ext>
            </a:extLst>
          </p:cNvPr>
          <p:cNvSpPr txBox="1">
            <a:spLocks/>
          </p:cNvSpPr>
          <p:nvPr/>
        </p:nvSpPr>
        <p:spPr>
          <a:xfrm>
            <a:off x="6509442" y="-97315"/>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PROBLEM IDENTIFICATION</a:t>
            </a:r>
          </a:p>
        </p:txBody>
      </p:sp>
      <p:cxnSp>
        <p:nvCxnSpPr>
          <p:cNvPr id="13" name="Google Shape;636;p32">
            <a:extLst>
              <a:ext uri="{FF2B5EF4-FFF2-40B4-BE49-F238E27FC236}">
                <a16:creationId xmlns:a16="http://schemas.microsoft.com/office/drawing/2014/main" id="{F889B95A-1178-4090-BF79-B3B28188F416}"/>
              </a:ext>
            </a:extLst>
          </p:cNvPr>
          <p:cNvCxnSpPr>
            <a:cxnSpLocks/>
          </p:cNvCxnSpPr>
          <p:nvPr/>
        </p:nvCxnSpPr>
        <p:spPr>
          <a:xfrm rot="10800000" flipV="1">
            <a:off x="5369729" y="460021"/>
            <a:ext cx="1044351" cy="512566"/>
          </a:xfrm>
          <a:prstGeom prst="bentConnector3">
            <a:avLst>
              <a:gd name="adj1" fmla="val 62943"/>
            </a:avLst>
          </a:prstGeom>
          <a:noFill/>
          <a:ln w="19050" cap="flat" cmpd="sng">
            <a:solidFill>
              <a:schemeClr val="bg1">
                <a:lumMod val="20000"/>
                <a:lumOff val="80000"/>
              </a:schemeClr>
            </a:solidFill>
            <a:prstDash val="solid"/>
            <a:round/>
            <a:headEnd type="oval" w="med" len="med"/>
            <a:tailEnd type="none" w="med" len="med"/>
          </a:ln>
        </p:spPr>
      </p:cxnSp>
      <p:grpSp>
        <p:nvGrpSpPr>
          <p:cNvPr id="29" name="Group 28">
            <a:extLst>
              <a:ext uri="{FF2B5EF4-FFF2-40B4-BE49-F238E27FC236}">
                <a16:creationId xmlns:a16="http://schemas.microsoft.com/office/drawing/2014/main" id="{F9A21653-A6CC-4285-8F46-FABDD5F9C478}"/>
              </a:ext>
            </a:extLst>
          </p:cNvPr>
          <p:cNvGrpSpPr/>
          <p:nvPr/>
        </p:nvGrpSpPr>
        <p:grpSpPr>
          <a:xfrm>
            <a:off x="2110934" y="310126"/>
            <a:ext cx="4922132" cy="4523247"/>
            <a:chOff x="2110934" y="310126"/>
            <a:chExt cx="4922132" cy="4523247"/>
          </a:xfrm>
        </p:grpSpPr>
        <p:pic>
          <p:nvPicPr>
            <p:cNvPr id="5" name="Picture 4" descr="Image result for design process">
              <a:extLst>
                <a:ext uri="{FF2B5EF4-FFF2-40B4-BE49-F238E27FC236}">
                  <a16:creationId xmlns:a16="http://schemas.microsoft.com/office/drawing/2014/main" id="{49D76095-4AAC-4A70-9C66-05E2671F34E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CB973D83-C21F-4CEB-B57E-D7098D3AA294}"/>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30BBACEB-F49A-4B0A-AAF3-5998461935A8}"/>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CE81259C-D814-4A5C-9E08-CA1EBAF2734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5" name="Oval 24">
              <a:extLst>
                <a:ext uri="{FF2B5EF4-FFF2-40B4-BE49-F238E27FC236}">
                  <a16:creationId xmlns:a16="http://schemas.microsoft.com/office/drawing/2014/main" id="{85450707-0FCB-4833-984E-34360FBDDF7A}"/>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7823205B-8EC8-4C63-BB97-2491EAF01F8A}"/>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AD79622E-2FEC-4584-8F1D-40EDF5CD3ED4}"/>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3348FB87-04F8-4F60-B06F-8FFF1284482D}"/>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42208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622407" y="1434600"/>
            <a:ext cx="2414979"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CA" sz="3600" dirty="0"/>
              <a:t>PROBLEM</a:t>
            </a:r>
            <a:br>
              <a:rPr lang="en-CA" sz="3600" dirty="0"/>
            </a:br>
            <a:r>
              <a:rPr lang="en-CA" sz="3600" dirty="0"/>
              <a:t>STATEMENT</a:t>
            </a:r>
            <a:endParaRPr sz="3600" dirty="0"/>
          </a:p>
        </p:txBody>
      </p:sp>
      <p:sp>
        <p:nvSpPr>
          <p:cNvPr id="136" name="Google Shape;136;p27"/>
          <p:cNvSpPr txBox="1">
            <a:spLocks noGrp="1"/>
          </p:cNvSpPr>
          <p:nvPr>
            <p:ph type="subTitle" idx="1"/>
          </p:nvPr>
        </p:nvSpPr>
        <p:spPr>
          <a:xfrm>
            <a:off x="3408089" y="1670924"/>
            <a:ext cx="5397053" cy="1673704"/>
          </a:xfrm>
          <a:prstGeom prst="rect">
            <a:avLst/>
          </a:prstGeom>
        </p:spPr>
        <p:txBody>
          <a:bodyPr spcFirstLastPara="1" wrap="square" lIns="91425" tIns="91425" rIns="91425" bIns="91425" anchor="ctr" anchorCtr="0">
            <a:noAutofit/>
          </a:bodyPr>
          <a:lstStyle/>
          <a:p>
            <a:pPr marL="0" lvl="0" indent="0" algn="l"/>
            <a:r>
              <a:rPr lang="en-CA" sz="1800" dirty="0"/>
              <a:t>Successfully track the spread of ZBY1 in the school within a single school day. The main focus will be on contact tracing for students, teachers, and TAs, as well as the analysis of the provided school record data.</a:t>
            </a:r>
            <a:endParaRPr sz="1800" dirty="0"/>
          </a:p>
        </p:txBody>
      </p:sp>
      <p:cxnSp>
        <p:nvCxnSpPr>
          <p:cNvPr id="137" name="Google Shape;137;p27"/>
          <p:cNvCxnSpPr>
            <a:cxnSpLocks/>
          </p:cNvCxnSpPr>
          <p:nvPr/>
        </p:nvCxnSpPr>
        <p:spPr>
          <a:xfrm>
            <a:off x="3262867" y="1946349"/>
            <a:ext cx="0" cy="1122855"/>
          </a:xfrm>
          <a:prstGeom prst="straightConnector1">
            <a:avLst/>
          </a:prstGeom>
          <a:noFill/>
          <a:ln w="19050" cap="flat" cmpd="sng">
            <a:solidFill>
              <a:srgbClr val="F3F3F3"/>
            </a:solidFill>
            <a:prstDash val="solid"/>
            <a:round/>
            <a:headEnd type="oval" w="med" len="med"/>
            <a:tailEnd type="oval"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1915;p51" descr="Timeline background shape">
            <a:extLst>
              <a:ext uri="{FF2B5EF4-FFF2-40B4-BE49-F238E27FC236}">
                <a16:creationId xmlns:a16="http://schemas.microsoft.com/office/drawing/2014/main" id="{6EE43D15-A113-4EC5-AC8A-BD10A7FA01E6}"/>
              </a:ext>
            </a:extLst>
          </p:cNvPr>
          <p:cNvSpPr/>
          <p:nvPr/>
        </p:nvSpPr>
        <p:spPr>
          <a:xfrm>
            <a:off x="6754896" y="4096989"/>
            <a:ext cx="2198273" cy="755518"/>
          </a:xfrm>
          <a:prstGeom prst="homePlate">
            <a:avLst>
              <a:gd name="adj" fmla="val 50000"/>
            </a:avLst>
          </a:prstGeom>
          <a:solidFill>
            <a:schemeClr val="tx1">
              <a:lumMod val="90000"/>
              <a:lumOff val="10000"/>
            </a:schemeClr>
          </a:solidFill>
          <a:ln w="38100" cap="flat" cmpd="sng">
            <a:solidFill>
              <a:schemeClr val="tx1">
                <a:lumMod val="75000"/>
                <a:lumOff val="2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0;p32">
            <a:extLst>
              <a:ext uri="{FF2B5EF4-FFF2-40B4-BE49-F238E27FC236}">
                <a16:creationId xmlns:a16="http://schemas.microsoft.com/office/drawing/2014/main" id="{A2D7A6AE-4451-4E37-BB8A-2AC155148880}"/>
              </a:ext>
            </a:extLst>
          </p:cNvPr>
          <p:cNvSpPr txBox="1">
            <a:spLocks/>
          </p:cNvSpPr>
          <p:nvPr/>
        </p:nvSpPr>
        <p:spPr>
          <a:xfrm>
            <a:off x="6852734" y="3882523"/>
            <a:ext cx="1891505" cy="1074763"/>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spcAft>
                <a:spcPts val="1600"/>
              </a:spcAft>
              <a:buFont typeface="Fira Sans Condensed Light"/>
              <a:buNone/>
            </a:pPr>
            <a:r>
              <a:rPr lang="en-CA" sz="1800" b="1" dirty="0">
                <a:latin typeface="Rajdhani"/>
                <a:ea typeface="Rajdhani"/>
                <a:cs typeface="Rajdhani"/>
                <a:sym typeface="Rajdhani"/>
              </a:rPr>
              <a:t>PLANNING AND ANALYSIS</a:t>
            </a:r>
          </a:p>
        </p:txBody>
      </p:sp>
      <p:cxnSp>
        <p:nvCxnSpPr>
          <p:cNvPr id="31" name="Google Shape;636;p32">
            <a:extLst>
              <a:ext uri="{FF2B5EF4-FFF2-40B4-BE49-F238E27FC236}">
                <a16:creationId xmlns:a16="http://schemas.microsoft.com/office/drawing/2014/main" id="{6AD44FA2-B313-4E7F-9D9B-D85C6BD89B61}"/>
              </a:ext>
            </a:extLst>
          </p:cNvPr>
          <p:cNvCxnSpPr>
            <a:cxnSpLocks/>
          </p:cNvCxnSpPr>
          <p:nvPr/>
        </p:nvCxnSpPr>
        <p:spPr>
          <a:xfrm rot="10800000">
            <a:off x="5997347" y="3913466"/>
            <a:ext cx="760744" cy="568664"/>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23" name="Group 22">
            <a:extLst>
              <a:ext uri="{FF2B5EF4-FFF2-40B4-BE49-F238E27FC236}">
                <a16:creationId xmlns:a16="http://schemas.microsoft.com/office/drawing/2014/main" id="{8F8783D6-462E-4DCA-B88F-8A2184E5D45F}"/>
              </a:ext>
            </a:extLst>
          </p:cNvPr>
          <p:cNvGrpSpPr/>
          <p:nvPr/>
        </p:nvGrpSpPr>
        <p:grpSpPr>
          <a:xfrm>
            <a:off x="2110934" y="303959"/>
            <a:ext cx="4922132" cy="4523247"/>
            <a:chOff x="2110934" y="310126"/>
            <a:chExt cx="4922132" cy="4523247"/>
          </a:xfrm>
        </p:grpSpPr>
        <p:pic>
          <p:nvPicPr>
            <p:cNvPr id="32" name="Picture 31" descr="Image result for design process">
              <a:extLst>
                <a:ext uri="{FF2B5EF4-FFF2-40B4-BE49-F238E27FC236}">
                  <a16:creationId xmlns:a16="http://schemas.microsoft.com/office/drawing/2014/main" id="{A94F65AA-8DED-4B67-9D2D-DE4AAC86E1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32">
              <a:extLst>
                <a:ext uri="{FF2B5EF4-FFF2-40B4-BE49-F238E27FC236}">
                  <a16:creationId xmlns:a16="http://schemas.microsoft.com/office/drawing/2014/main" id="{A7884A84-2CC5-4CE6-A001-9654BAA651EC}"/>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a:extLst>
                <a:ext uri="{FF2B5EF4-FFF2-40B4-BE49-F238E27FC236}">
                  <a16:creationId xmlns:a16="http://schemas.microsoft.com/office/drawing/2014/main" id="{37248299-3E08-4E2F-9987-EA7EAAE14401}"/>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a:extLst>
                <a:ext uri="{FF2B5EF4-FFF2-40B4-BE49-F238E27FC236}">
                  <a16:creationId xmlns:a16="http://schemas.microsoft.com/office/drawing/2014/main" id="{58DB34F3-35BB-46E3-BC32-20BA253591D6}"/>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6" name="Oval 35">
              <a:extLst>
                <a:ext uri="{FF2B5EF4-FFF2-40B4-BE49-F238E27FC236}">
                  <a16:creationId xmlns:a16="http://schemas.microsoft.com/office/drawing/2014/main" id="{423C6EA7-8A1E-4E77-9998-DEDEDD0C149B}"/>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F302996-AF05-469D-BD10-A013AB68DF05}"/>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AED06E20-66F5-4161-B942-4B1DE8706192}"/>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26AC59D8-0DAF-4880-8FBA-349F3D8E169A}"/>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1118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253196" y="1584815"/>
            <a:ext cx="287433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SET UNIONS</a:t>
            </a:r>
            <a:endParaRPr dirty="0"/>
          </a:p>
        </p:txBody>
      </p:sp>
      <p:sp>
        <p:nvSpPr>
          <p:cNvPr id="116" name="Google Shape;116;p26"/>
          <p:cNvSpPr txBox="1">
            <a:spLocks noGrp="1"/>
          </p:cNvSpPr>
          <p:nvPr>
            <p:ph type="subTitle" idx="1"/>
          </p:nvPr>
        </p:nvSpPr>
        <p:spPr>
          <a:xfrm>
            <a:off x="1241202" y="1930230"/>
            <a:ext cx="3237962"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Low accuracy for calculating probability, but considers all interactions</a:t>
            </a:r>
            <a:endParaRPr dirty="0"/>
          </a:p>
        </p:txBody>
      </p:sp>
      <p:sp>
        <p:nvSpPr>
          <p:cNvPr id="117" name="Google Shape;117;p26"/>
          <p:cNvSpPr txBox="1">
            <a:spLocks noGrp="1"/>
          </p:cNvSpPr>
          <p:nvPr>
            <p:ph type="title" idx="2"/>
          </p:nvPr>
        </p:nvSpPr>
        <p:spPr>
          <a:xfrm>
            <a:off x="2724900" y="3137185"/>
            <a:ext cx="3506205"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HEURISTIC BAYES</a:t>
            </a:r>
            <a:endParaRPr dirty="0"/>
          </a:p>
        </p:txBody>
      </p:sp>
      <p:sp>
        <p:nvSpPr>
          <p:cNvPr id="118" name="Google Shape;118;p26"/>
          <p:cNvSpPr txBox="1">
            <a:spLocks noGrp="1"/>
          </p:cNvSpPr>
          <p:nvPr>
            <p:ph type="subTitle" idx="3"/>
          </p:nvPr>
        </p:nvSpPr>
        <p:spPr>
          <a:xfrm>
            <a:off x="2724900" y="3464160"/>
            <a:ext cx="4236197"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Exploit the accuracy of Bayes, while only considering the top 5 highest infection likelihoods at any given time</a:t>
            </a:r>
            <a:endParaRPr dirty="0"/>
          </a:p>
        </p:txBody>
      </p:sp>
      <p:sp>
        <p:nvSpPr>
          <p:cNvPr id="119" name="Google Shape;119;p26"/>
          <p:cNvSpPr txBox="1">
            <a:spLocks noGrp="1"/>
          </p:cNvSpPr>
          <p:nvPr>
            <p:ph type="title" idx="4"/>
          </p:nvPr>
        </p:nvSpPr>
        <p:spPr>
          <a:xfrm>
            <a:off x="5520839" y="1584815"/>
            <a:ext cx="290326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CA" dirty="0"/>
              <a:t>BAYESIAN REASONING</a:t>
            </a:r>
            <a:endParaRPr dirty="0"/>
          </a:p>
        </p:txBody>
      </p:sp>
      <p:sp>
        <p:nvSpPr>
          <p:cNvPr id="120" name="Google Shape;120;p26"/>
          <p:cNvSpPr txBox="1">
            <a:spLocks noGrp="1"/>
          </p:cNvSpPr>
          <p:nvPr>
            <p:ph type="subTitle" idx="5"/>
          </p:nvPr>
        </p:nvSpPr>
        <p:spPr>
          <a:xfrm>
            <a:off x="5520839" y="1933262"/>
            <a:ext cx="3279785" cy="7324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CA" dirty="0"/>
              <a:t>High accuracy for calculating probability, but computationally expensive</a:t>
            </a:r>
            <a:endParaRPr dirty="0"/>
          </a:p>
        </p:txBody>
      </p:sp>
      <p:sp>
        <p:nvSpPr>
          <p:cNvPr id="123" name="Google Shape;123;p26"/>
          <p:cNvSpPr txBox="1">
            <a:spLocks noGrp="1"/>
          </p:cNvSpPr>
          <p:nvPr>
            <p:ph type="title" idx="8"/>
          </p:nvPr>
        </p:nvSpPr>
        <p:spPr>
          <a:xfrm>
            <a:off x="4664834" y="1869947"/>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445821" y="186254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 name="Google Shape;126;p26"/>
          <p:cNvSpPr txBox="1">
            <a:spLocks noGrp="1"/>
          </p:cNvSpPr>
          <p:nvPr>
            <p:ph type="title" idx="14"/>
          </p:nvPr>
        </p:nvSpPr>
        <p:spPr>
          <a:xfrm>
            <a:off x="1928326" y="3401135"/>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27" name="Google Shape;127;p26"/>
          <p:cNvCxnSpPr>
            <a:cxnSpLocks/>
          </p:cNvCxnSpPr>
          <p:nvPr/>
        </p:nvCxnSpPr>
        <p:spPr>
          <a:xfrm>
            <a:off x="5388067" y="1703727"/>
            <a:ext cx="0" cy="740603"/>
          </a:xfrm>
          <a:prstGeom prst="straightConnector1">
            <a:avLst/>
          </a:prstGeom>
          <a:noFill/>
          <a:ln w="19050" cap="flat" cmpd="sng">
            <a:solidFill>
              <a:srgbClr val="F3F3F3"/>
            </a:solidFill>
            <a:prstDash val="solid"/>
            <a:round/>
            <a:headEnd type="oval" w="med" len="med"/>
            <a:tailEnd type="oval" w="med" len="med"/>
          </a:ln>
        </p:spPr>
      </p:cxnSp>
      <p:cxnSp>
        <p:nvCxnSpPr>
          <p:cNvPr id="128" name="Google Shape;128;p26"/>
          <p:cNvCxnSpPr/>
          <p:nvPr/>
        </p:nvCxnSpPr>
        <p:spPr>
          <a:xfrm>
            <a:off x="2604602" y="3302150"/>
            <a:ext cx="0" cy="630600"/>
          </a:xfrm>
          <a:prstGeom prst="straightConnector1">
            <a:avLst/>
          </a:prstGeom>
          <a:noFill/>
          <a:ln w="19050" cap="flat" cmpd="sng">
            <a:solidFill>
              <a:srgbClr val="F3F3F3"/>
            </a:solidFill>
            <a:prstDash val="solid"/>
            <a:round/>
            <a:headEnd type="oval" w="med" len="med"/>
            <a:tailEnd type="oval" w="med" len="med"/>
          </a:ln>
        </p:spPr>
      </p:cxnSp>
      <p:cxnSp>
        <p:nvCxnSpPr>
          <p:cNvPr id="130" name="Google Shape;130;p26"/>
          <p:cNvCxnSpPr/>
          <p:nvPr/>
        </p:nvCxnSpPr>
        <p:spPr>
          <a:xfrm>
            <a:off x="1122022" y="1752418"/>
            <a:ext cx="0" cy="630600"/>
          </a:xfrm>
          <a:prstGeom prst="straightConnector1">
            <a:avLst/>
          </a:prstGeom>
          <a:noFill/>
          <a:ln w="19050" cap="flat" cmpd="sng">
            <a:solidFill>
              <a:srgbClr val="F3F3F3"/>
            </a:solidFill>
            <a:prstDash val="solid"/>
            <a:round/>
            <a:headEnd type="oval" w="med" len="med"/>
            <a:tailEnd type="oval" w="med" len="med"/>
          </a:ln>
        </p:spPr>
      </p:cxnSp>
      <p:sp>
        <p:nvSpPr>
          <p:cNvPr id="18" name="Google Shape;109;p25">
            <a:extLst>
              <a:ext uri="{FF2B5EF4-FFF2-40B4-BE49-F238E27FC236}">
                <a16:creationId xmlns:a16="http://schemas.microsoft.com/office/drawing/2014/main" id="{98C244BB-FAA8-46E1-AF9D-8FF5AC0B3C67}"/>
              </a:ext>
            </a:extLst>
          </p:cNvPr>
          <p:cNvSpPr txBox="1">
            <a:spLocks/>
          </p:cNvSpPr>
          <p:nvPr/>
        </p:nvSpPr>
        <p:spPr>
          <a:xfrm>
            <a:off x="720100" y="509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pPr algn="ctr"/>
            <a:r>
              <a:rPr lang="en-CA" sz="2800" dirty="0"/>
              <a:t>POSSIBLE APPROACHES</a:t>
            </a:r>
            <a:endParaRPr lang="en-CA"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36"/>
          <p:cNvSpPr txBox="1">
            <a:spLocks noGrp="1"/>
          </p:cNvSpPr>
          <p:nvPr>
            <p:ph type="title"/>
          </p:nvPr>
        </p:nvSpPr>
        <p:spPr>
          <a:xfrm>
            <a:off x="758549" y="4302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CHOSEN SOLUTION OVERVIEW</a:t>
            </a:r>
            <a:endParaRPr dirty="0"/>
          </a:p>
        </p:txBody>
      </p:sp>
      <p:sp>
        <p:nvSpPr>
          <p:cNvPr id="701" name="Google Shape;701;p36"/>
          <p:cNvSpPr txBox="1">
            <a:spLocks noGrp="1"/>
          </p:cNvSpPr>
          <p:nvPr>
            <p:ph type="subTitle" idx="4294967295"/>
          </p:nvPr>
        </p:nvSpPr>
        <p:spPr>
          <a:xfrm>
            <a:off x="403757" y="3242158"/>
            <a:ext cx="2209923"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CA" sz="1400" dirty="0">
                <a:solidFill>
                  <a:srgbClr val="F3F3F3"/>
                </a:solidFill>
              </a:rPr>
              <a:t>Assign probabilities based on the outlined criteria throughout the day</a:t>
            </a:r>
            <a:endParaRPr sz="1400" dirty="0">
              <a:solidFill>
                <a:srgbClr val="F3F3F3"/>
              </a:solidFill>
            </a:endParaRPr>
          </a:p>
        </p:txBody>
      </p:sp>
      <p:sp>
        <p:nvSpPr>
          <p:cNvPr id="709" name="Google Shape;709;p36"/>
          <p:cNvSpPr txBox="1">
            <a:spLocks noGrp="1"/>
          </p:cNvSpPr>
          <p:nvPr>
            <p:ph type="subTitle" idx="4294967295"/>
          </p:nvPr>
        </p:nvSpPr>
        <p:spPr>
          <a:xfrm>
            <a:off x="328092" y="2864455"/>
            <a:ext cx="2393436" cy="378437"/>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CA" sz="1800" b="1" dirty="0">
                <a:latin typeface="Rajdhani"/>
                <a:ea typeface="Rajdhani"/>
                <a:cs typeface="Rajdhani"/>
                <a:sym typeface="Rajdhani"/>
              </a:rPr>
              <a:t>HEURISTIC BAYES</a:t>
            </a:r>
            <a:endParaRPr sz="1800" b="1" dirty="0">
              <a:solidFill>
                <a:srgbClr val="F3F3F3"/>
              </a:solidFill>
              <a:latin typeface="Rajdhani"/>
              <a:ea typeface="Rajdhani"/>
              <a:cs typeface="Rajdhani"/>
              <a:sym typeface="Rajdhani"/>
            </a:endParaRPr>
          </a:p>
        </p:txBody>
      </p:sp>
      <p:sp>
        <p:nvSpPr>
          <p:cNvPr id="710" name="Google Shape;710;p36"/>
          <p:cNvSpPr/>
          <p:nvPr/>
        </p:nvSpPr>
        <p:spPr>
          <a:xfrm>
            <a:off x="12327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324199"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7264756" y="2110511"/>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6" name="Google Shape;716;p36"/>
          <p:cNvCxnSpPr>
            <a:cxnSpLocks/>
            <a:stCxn id="710" idx="6"/>
            <a:endCxn id="712" idx="2"/>
          </p:cNvCxnSpPr>
          <p:nvPr/>
        </p:nvCxnSpPr>
        <p:spPr>
          <a:xfrm>
            <a:off x="1805499" y="2396861"/>
            <a:ext cx="25187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96899" y="2396861"/>
            <a:ext cx="2367857" cy="0"/>
          </a:xfrm>
          <a:prstGeom prst="straightConnector1">
            <a:avLst/>
          </a:prstGeom>
          <a:noFill/>
          <a:ln w="19050" cap="flat" cmpd="sng">
            <a:solidFill>
              <a:srgbClr val="F3F3F3"/>
            </a:solidFill>
            <a:prstDash val="solid"/>
            <a:round/>
            <a:headEnd type="none" w="med" len="med"/>
            <a:tailEnd type="none" w="med" len="med"/>
          </a:ln>
        </p:spPr>
      </p:cxnSp>
      <p:grpSp>
        <p:nvGrpSpPr>
          <p:cNvPr id="69" name="Google Shape;4326;p57">
            <a:extLst>
              <a:ext uri="{FF2B5EF4-FFF2-40B4-BE49-F238E27FC236}">
                <a16:creationId xmlns:a16="http://schemas.microsoft.com/office/drawing/2014/main" id="{8197FC7A-D27C-439B-BD07-E05509C1BD17}"/>
              </a:ext>
            </a:extLst>
          </p:cNvPr>
          <p:cNvGrpSpPr/>
          <p:nvPr/>
        </p:nvGrpSpPr>
        <p:grpSpPr>
          <a:xfrm>
            <a:off x="7417470" y="2215222"/>
            <a:ext cx="251291" cy="357408"/>
            <a:chOff x="3342275" y="2615925"/>
            <a:chExt cx="339700" cy="483150"/>
          </a:xfrm>
          <a:solidFill>
            <a:schemeClr val="tx2">
              <a:lumMod val="90000"/>
            </a:schemeClr>
          </a:solidFill>
        </p:grpSpPr>
        <p:sp>
          <p:nvSpPr>
            <p:cNvPr id="70" name="Google Shape;4327;p57">
              <a:extLst>
                <a:ext uri="{FF2B5EF4-FFF2-40B4-BE49-F238E27FC236}">
                  <a16:creationId xmlns:a16="http://schemas.microsoft.com/office/drawing/2014/main" id="{B794B3DD-4397-4C39-B594-51B20F6EE846}"/>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4328;p57">
              <a:extLst>
                <a:ext uri="{FF2B5EF4-FFF2-40B4-BE49-F238E27FC236}">
                  <a16:creationId xmlns:a16="http://schemas.microsoft.com/office/drawing/2014/main" id="{0076C338-D6A2-448C-86E4-D365B340CC7D}"/>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grpFill/>
            <a:ln w="3175">
              <a:solidFill>
                <a:schemeClr val="tx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4" name="Google Shape;700;p36">
            <a:extLst>
              <a:ext uri="{FF2B5EF4-FFF2-40B4-BE49-F238E27FC236}">
                <a16:creationId xmlns:a16="http://schemas.microsoft.com/office/drawing/2014/main" id="{E0DE05D4-9EE8-4CE1-86FA-EA76F551C91D}"/>
              </a:ext>
            </a:extLst>
          </p:cNvPr>
          <p:cNvSpPr txBox="1">
            <a:spLocks/>
          </p:cNvSpPr>
          <p:nvPr/>
        </p:nvSpPr>
        <p:spPr>
          <a:xfrm>
            <a:off x="6774962" y="3175172"/>
            <a:ext cx="1613964"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US" sz="1400" dirty="0"/>
              <a:t>SMS notifications for exposed individuals</a:t>
            </a:r>
            <a:endParaRPr lang="en-US" sz="1400" dirty="0">
              <a:solidFill>
                <a:srgbClr val="F3F3F3"/>
              </a:solidFill>
            </a:endParaRPr>
          </a:p>
        </p:txBody>
      </p:sp>
      <p:sp>
        <p:nvSpPr>
          <p:cNvPr id="75" name="Google Shape;707;p36">
            <a:extLst>
              <a:ext uri="{FF2B5EF4-FFF2-40B4-BE49-F238E27FC236}">
                <a16:creationId xmlns:a16="http://schemas.microsoft.com/office/drawing/2014/main" id="{487B7EBE-306A-4D9C-8882-B0BD3BEA0063}"/>
              </a:ext>
            </a:extLst>
          </p:cNvPr>
          <p:cNvSpPr txBox="1">
            <a:spLocks/>
          </p:cNvSpPr>
          <p:nvPr/>
        </p:nvSpPr>
        <p:spPr>
          <a:xfrm>
            <a:off x="6597176" y="2808158"/>
            <a:ext cx="1966594"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lvl="0" indent="0" algn="ctr" rtl="0">
              <a:lnSpc>
                <a:spcPct val="100000"/>
              </a:lnSpc>
              <a:spcBef>
                <a:spcPts val="0"/>
              </a:spcBef>
              <a:spcAft>
                <a:spcPts val="1600"/>
              </a:spcAft>
              <a:buNone/>
            </a:pPr>
            <a:r>
              <a:rPr lang="en-CA" sz="1800" b="1" dirty="0">
                <a:solidFill>
                  <a:srgbClr val="F3F3F3"/>
                </a:solidFill>
                <a:latin typeface="Rajdhani"/>
                <a:ea typeface="Rajdhani"/>
                <a:cs typeface="Rajdhani"/>
                <a:sym typeface="Rajdhani"/>
              </a:rPr>
              <a:t>CONTACT TRACING</a:t>
            </a:r>
          </a:p>
        </p:txBody>
      </p:sp>
      <p:sp>
        <p:nvSpPr>
          <p:cNvPr id="76" name="Google Shape;701;p36">
            <a:extLst>
              <a:ext uri="{FF2B5EF4-FFF2-40B4-BE49-F238E27FC236}">
                <a16:creationId xmlns:a16="http://schemas.microsoft.com/office/drawing/2014/main" id="{F02751A6-0838-4011-902A-9912B6F0DBF0}"/>
              </a:ext>
            </a:extLst>
          </p:cNvPr>
          <p:cNvSpPr txBox="1">
            <a:spLocks/>
          </p:cNvSpPr>
          <p:nvPr/>
        </p:nvSpPr>
        <p:spPr>
          <a:xfrm>
            <a:off x="3554391" y="3242892"/>
            <a:ext cx="2209923" cy="783900"/>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US" sz="1400" dirty="0"/>
              <a:t>Factor in contaminants lingering in the classrooms and during transitions</a:t>
            </a:r>
          </a:p>
        </p:txBody>
      </p:sp>
      <p:sp>
        <p:nvSpPr>
          <p:cNvPr id="77" name="Google Shape;709;p36">
            <a:extLst>
              <a:ext uri="{FF2B5EF4-FFF2-40B4-BE49-F238E27FC236}">
                <a16:creationId xmlns:a16="http://schemas.microsoft.com/office/drawing/2014/main" id="{E8E881D4-BACB-471A-892C-5A4DC7F3CB02}"/>
              </a:ext>
            </a:extLst>
          </p:cNvPr>
          <p:cNvSpPr txBox="1">
            <a:spLocks/>
          </p:cNvSpPr>
          <p:nvPr/>
        </p:nvSpPr>
        <p:spPr>
          <a:xfrm>
            <a:off x="3300548" y="2864455"/>
            <a:ext cx="2717608" cy="378437"/>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CA" sz="1800" b="1" dirty="0">
                <a:latin typeface="Rajdhani"/>
                <a:ea typeface="Rajdhani"/>
                <a:cs typeface="Rajdhani"/>
                <a:sym typeface="Rajdhani"/>
              </a:rPr>
              <a:t>HISTORICAL PROBABILITIES</a:t>
            </a:r>
          </a:p>
        </p:txBody>
      </p:sp>
      <p:grpSp>
        <p:nvGrpSpPr>
          <p:cNvPr id="78" name="Google Shape;719;p36">
            <a:extLst>
              <a:ext uri="{FF2B5EF4-FFF2-40B4-BE49-F238E27FC236}">
                <a16:creationId xmlns:a16="http://schemas.microsoft.com/office/drawing/2014/main" id="{D80C9D2D-E08C-44F6-94BA-AB920FC5A9F6}"/>
              </a:ext>
            </a:extLst>
          </p:cNvPr>
          <p:cNvGrpSpPr/>
          <p:nvPr/>
        </p:nvGrpSpPr>
        <p:grpSpPr>
          <a:xfrm>
            <a:off x="4466323" y="2256249"/>
            <a:ext cx="288452" cy="275353"/>
            <a:chOff x="4126815" y="2760704"/>
            <a:chExt cx="380393" cy="363118"/>
          </a:xfrm>
        </p:grpSpPr>
        <p:sp>
          <p:nvSpPr>
            <p:cNvPr id="79" name="Google Shape;720;p36">
              <a:extLst>
                <a:ext uri="{FF2B5EF4-FFF2-40B4-BE49-F238E27FC236}">
                  <a16:creationId xmlns:a16="http://schemas.microsoft.com/office/drawing/2014/main" id="{F38F4815-8E22-49A4-B2BC-9DFDC5E08BEF}"/>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1;p36">
              <a:extLst>
                <a:ext uri="{FF2B5EF4-FFF2-40B4-BE49-F238E27FC236}">
                  <a16:creationId xmlns:a16="http://schemas.microsoft.com/office/drawing/2014/main" id="{F834D668-B167-4766-B38E-88D0E7115F0F}"/>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2;p36">
              <a:extLst>
                <a:ext uri="{FF2B5EF4-FFF2-40B4-BE49-F238E27FC236}">
                  <a16:creationId xmlns:a16="http://schemas.microsoft.com/office/drawing/2014/main" id="{5E6FB2CC-29AE-4F6D-B63B-5B0D9379B23C}"/>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3;p36">
              <a:extLst>
                <a:ext uri="{FF2B5EF4-FFF2-40B4-BE49-F238E27FC236}">
                  <a16:creationId xmlns:a16="http://schemas.microsoft.com/office/drawing/2014/main" id="{76462E03-4E10-4F56-A4BD-337F6DAF1A26}"/>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13373;p63">
            <a:extLst>
              <a:ext uri="{FF2B5EF4-FFF2-40B4-BE49-F238E27FC236}">
                <a16:creationId xmlns:a16="http://schemas.microsoft.com/office/drawing/2014/main" id="{AF2D0975-9EBD-4023-909C-9031B73F743B}"/>
              </a:ext>
            </a:extLst>
          </p:cNvPr>
          <p:cNvGrpSpPr/>
          <p:nvPr/>
        </p:nvGrpSpPr>
        <p:grpSpPr>
          <a:xfrm>
            <a:off x="1353143" y="2216296"/>
            <a:ext cx="332012" cy="355454"/>
            <a:chOff x="7055134" y="2919170"/>
            <a:chExt cx="290321" cy="310820"/>
          </a:xfrm>
          <a:solidFill>
            <a:schemeClr val="accent4"/>
          </a:solidFill>
        </p:grpSpPr>
        <p:sp>
          <p:nvSpPr>
            <p:cNvPr id="84" name="Google Shape;13374;p63">
              <a:extLst>
                <a:ext uri="{FF2B5EF4-FFF2-40B4-BE49-F238E27FC236}">
                  <a16:creationId xmlns:a16="http://schemas.microsoft.com/office/drawing/2014/main" id="{30C1840F-DEA6-46A7-AF48-C2AEB419733A}"/>
                </a:ext>
              </a:extLst>
            </p:cNvPr>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75;p63">
              <a:extLst>
                <a:ext uri="{FF2B5EF4-FFF2-40B4-BE49-F238E27FC236}">
                  <a16:creationId xmlns:a16="http://schemas.microsoft.com/office/drawing/2014/main" id="{5DA2783A-5AC9-40E6-B7CF-7A934FD289C9}"/>
                </a:ext>
              </a:extLst>
            </p:cNvPr>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376;p63">
              <a:extLst>
                <a:ext uri="{FF2B5EF4-FFF2-40B4-BE49-F238E27FC236}">
                  <a16:creationId xmlns:a16="http://schemas.microsoft.com/office/drawing/2014/main" id="{CB115A79-5EF7-46B1-9B46-22E1063EC0E5}"/>
                </a:ext>
              </a:extLst>
            </p:cNvPr>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377;p63">
              <a:extLst>
                <a:ext uri="{FF2B5EF4-FFF2-40B4-BE49-F238E27FC236}">
                  <a16:creationId xmlns:a16="http://schemas.microsoft.com/office/drawing/2014/main" id="{26B678C3-E2C1-4F1D-940F-CA90624411BB}"/>
                </a:ext>
              </a:extLst>
            </p:cNvPr>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378;p63">
              <a:extLst>
                <a:ext uri="{FF2B5EF4-FFF2-40B4-BE49-F238E27FC236}">
                  <a16:creationId xmlns:a16="http://schemas.microsoft.com/office/drawing/2014/main" id="{98615B92-B2EB-4F2C-857F-1112D64A3DF4}"/>
                </a:ext>
              </a:extLst>
            </p:cNvPr>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379;p63">
              <a:extLst>
                <a:ext uri="{FF2B5EF4-FFF2-40B4-BE49-F238E27FC236}">
                  <a16:creationId xmlns:a16="http://schemas.microsoft.com/office/drawing/2014/main" id="{D4FE554F-AE4E-44FC-AB24-CE2DBD77C503}"/>
                </a:ext>
              </a:extLst>
            </p:cNvPr>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380;p63">
              <a:extLst>
                <a:ext uri="{FF2B5EF4-FFF2-40B4-BE49-F238E27FC236}">
                  <a16:creationId xmlns:a16="http://schemas.microsoft.com/office/drawing/2014/main" id="{C1903E31-F66B-4726-B1DB-026C07929BA6}"/>
                </a:ext>
              </a:extLst>
            </p:cNvPr>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381;p63">
              <a:extLst>
                <a:ext uri="{FF2B5EF4-FFF2-40B4-BE49-F238E27FC236}">
                  <a16:creationId xmlns:a16="http://schemas.microsoft.com/office/drawing/2014/main" id="{D33DACB6-9386-475A-895E-95611BF7B5C0}"/>
                </a:ext>
              </a:extLst>
            </p:cNvPr>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382;p63">
              <a:extLst>
                <a:ext uri="{FF2B5EF4-FFF2-40B4-BE49-F238E27FC236}">
                  <a16:creationId xmlns:a16="http://schemas.microsoft.com/office/drawing/2014/main" id="{B44C4246-D42D-445C-A504-677E47D20AE4}"/>
                </a:ext>
              </a:extLst>
            </p:cNvPr>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383;p63">
              <a:extLst>
                <a:ext uri="{FF2B5EF4-FFF2-40B4-BE49-F238E27FC236}">
                  <a16:creationId xmlns:a16="http://schemas.microsoft.com/office/drawing/2014/main" id="{BDBDDC60-4487-42BF-9011-4E1DA179B9E4}"/>
                </a:ext>
              </a:extLst>
            </p:cNvPr>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384;p63">
              <a:extLst>
                <a:ext uri="{FF2B5EF4-FFF2-40B4-BE49-F238E27FC236}">
                  <a16:creationId xmlns:a16="http://schemas.microsoft.com/office/drawing/2014/main" id="{EE1B2E09-4B77-47D7-ACB7-16A72AEC0C8F}"/>
                </a:ext>
              </a:extLst>
            </p:cNvPr>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385;p63">
              <a:extLst>
                <a:ext uri="{FF2B5EF4-FFF2-40B4-BE49-F238E27FC236}">
                  <a16:creationId xmlns:a16="http://schemas.microsoft.com/office/drawing/2014/main" id="{A9D2D539-5C47-4971-A1AD-E163F9DE177D}"/>
                </a:ext>
              </a:extLst>
            </p:cNvPr>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386;p63">
              <a:extLst>
                <a:ext uri="{FF2B5EF4-FFF2-40B4-BE49-F238E27FC236}">
                  <a16:creationId xmlns:a16="http://schemas.microsoft.com/office/drawing/2014/main" id="{6DAD2922-3992-403E-B963-D376172585DE}"/>
                </a:ext>
              </a:extLst>
            </p:cNvPr>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87;p63">
              <a:extLst>
                <a:ext uri="{FF2B5EF4-FFF2-40B4-BE49-F238E27FC236}">
                  <a16:creationId xmlns:a16="http://schemas.microsoft.com/office/drawing/2014/main" id="{8C380EC2-CBDB-4827-AEA9-CD61EF4104A8}"/>
                </a:ext>
              </a:extLst>
            </p:cNvPr>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915;p51" descr="Timeline background shape">
            <a:extLst>
              <a:ext uri="{FF2B5EF4-FFF2-40B4-BE49-F238E27FC236}">
                <a16:creationId xmlns:a16="http://schemas.microsoft.com/office/drawing/2014/main" id="{8EB243CC-0D5F-4182-8C7A-C68857AAAE45}"/>
              </a:ext>
            </a:extLst>
          </p:cNvPr>
          <p:cNvSpPr/>
          <p:nvPr/>
        </p:nvSpPr>
        <p:spPr>
          <a:xfrm flipH="1">
            <a:off x="127220" y="3720216"/>
            <a:ext cx="2110406" cy="909011"/>
          </a:xfrm>
          <a:prstGeom prst="homePlate">
            <a:avLst>
              <a:gd name="adj" fmla="val 50000"/>
            </a:avLst>
          </a:prstGeom>
          <a:solidFill>
            <a:schemeClr val="tx1">
              <a:lumMod val="10000"/>
              <a:lumOff val="90000"/>
            </a:schemeClr>
          </a:solidFill>
          <a:ln w="38100" cap="flat" cmpd="sng">
            <a:solidFill>
              <a:schemeClr val="tx1">
                <a:lumMod val="25000"/>
                <a:lumOff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0;p32">
            <a:extLst>
              <a:ext uri="{FF2B5EF4-FFF2-40B4-BE49-F238E27FC236}">
                <a16:creationId xmlns:a16="http://schemas.microsoft.com/office/drawing/2014/main" id="{FBF1725B-D7B9-4D59-9CAF-32FF39AABFCC}"/>
              </a:ext>
            </a:extLst>
          </p:cNvPr>
          <p:cNvSpPr txBox="1">
            <a:spLocks/>
          </p:cNvSpPr>
          <p:nvPr/>
        </p:nvSpPr>
        <p:spPr>
          <a:xfrm>
            <a:off x="380526" y="3595117"/>
            <a:ext cx="1837758" cy="1112496"/>
          </a:xfrm>
          <a:prstGeom prst="rect">
            <a:avLst/>
          </a:prstGeom>
          <a:noFill/>
          <a:ln>
            <a:noFill/>
          </a:ln>
        </p:spPr>
        <p:txBody>
          <a:bodyPr spcFirstLastPara="1" wrap="square" lIns="91425" tIns="274300"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r">
              <a:spcAft>
                <a:spcPts val="1600"/>
              </a:spcAft>
              <a:buFont typeface="Fira Sans Condensed Light"/>
              <a:buNone/>
            </a:pPr>
            <a:r>
              <a:rPr lang="en-CA" sz="1800" b="1" dirty="0">
                <a:solidFill>
                  <a:schemeClr val="tx2">
                    <a:lumMod val="50000"/>
                  </a:schemeClr>
                </a:solidFill>
                <a:latin typeface="Rajdhani"/>
                <a:ea typeface="Rajdhani"/>
                <a:cs typeface="Rajdhani"/>
                <a:sym typeface="Rajdhani"/>
              </a:rPr>
              <a:t>IMPLEMENTATION AND TESTING</a:t>
            </a:r>
          </a:p>
        </p:txBody>
      </p:sp>
      <p:cxnSp>
        <p:nvCxnSpPr>
          <p:cNvPr id="33" name="Google Shape;636;p32">
            <a:extLst>
              <a:ext uri="{FF2B5EF4-FFF2-40B4-BE49-F238E27FC236}">
                <a16:creationId xmlns:a16="http://schemas.microsoft.com/office/drawing/2014/main" id="{86AC6CDC-9B77-41D0-82AB-151E967A6286}"/>
              </a:ext>
            </a:extLst>
          </p:cNvPr>
          <p:cNvCxnSpPr>
            <a:cxnSpLocks/>
            <a:stCxn id="23" idx="1"/>
          </p:cNvCxnSpPr>
          <p:nvPr/>
        </p:nvCxnSpPr>
        <p:spPr>
          <a:xfrm flipV="1">
            <a:off x="2237626" y="3723324"/>
            <a:ext cx="795072" cy="451398"/>
          </a:xfrm>
          <a:prstGeom prst="bentConnector3">
            <a:avLst>
              <a:gd name="adj1" fmla="val 50000"/>
            </a:avLst>
          </a:prstGeom>
          <a:noFill/>
          <a:ln w="19050" cap="flat" cmpd="sng">
            <a:solidFill>
              <a:schemeClr val="bg1">
                <a:lumMod val="20000"/>
                <a:lumOff val="80000"/>
              </a:schemeClr>
            </a:solidFill>
            <a:prstDash val="solid"/>
            <a:round/>
            <a:headEnd type="oval" w="med" len="med"/>
            <a:tailEnd type="none" w="med" len="med"/>
          </a:ln>
        </p:spPr>
      </p:cxnSp>
      <p:grpSp>
        <p:nvGrpSpPr>
          <p:cNvPr id="34" name="Group 33">
            <a:extLst>
              <a:ext uri="{FF2B5EF4-FFF2-40B4-BE49-F238E27FC236}">
                <a16:creationId xmlns:a16="http://schemas.microsoft.com/office/drawing/2014/main" id="{CAF6366A-B522-44E8-931E-978260080180}"/>
              </a:ext>
            </a:extLst>
          </p:cNvPr>
          <p:cNvGrpSpPr/>
          <p:nvPr/>
        </p:nvGrpSpPr>
        <p:grpSpPr>
          <a:xfrm>
            <a:off x="2110934" y="310126"/>
            <a:ext cx="4922132" cy="4523247"/>
            <a:chOff x="2110934" y="310126"/>
            <a:chExt cx="4922132" cy="4523247"/>
          </a:xfrm>
        </p:grpSpPr>
        <p:pic>
          <p:nvPicPr>
            <p:cNvPr id="35" name="Picture 34" descr="Image result for design process">
              <a:extLst>
                <a:ext uri="{FF2B5EF4-FFF2-40B4-BE49-F238E27FC236}">
                  <a16:creationId xmlns:a16="http://schemas.microsoft.com/office/drawing/2014/main" id="{A6B7CBBB-CA51-4504-8D5D-FCB08BE47CC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934" y="310126"/>
              <a:ext cx="4922132" cy="452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Oval 35">
              <a:extLst>
                <a:ext uri="{FF2B5EF4-FFF2-40B4-BE49-F238E27FC236}">
                  <a16:creationId xmlns:a16="http://schemas.microsoft.com/office/drawing/2014/main" id="{7A7A749A-8183-405A-B266-5E112525831E}"/>
                </a:ext>
              </a:extLst>
            </p:cNvPr>
            <p:cNvSpPr/>
            <p:nvPr/>
          </p:nvSpPr>
          <p:spPr>
            <a:xfrm>
              <a:off x="4090944" y="389636"/>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a:extLst>
                <a:ext uri="{FF2B5EF4-FFF2-40B4-BE49-F238E27FC236}">
                  <a16:creationId xmlns:a16="http://schemas.microsoft.com/office/drawing/2014/main" id="{E5CBEEAD-85AD-4A9B-8963-C9294B8BD96D}"/>
                </a:ext>
              </a:extLst>
            </p:cNvPr>
            <p:cNvSpPr/>
            <p:nvPr/>
          </p:nvSpPr>
          <p:spPr>
            <a:xfrm>
              <a:off x="5523503" y="1122482"/>
              <a:ext cx="985939" cy="985939"/>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a:extLst>
                <a:ext uri="{FF2B5EF4-FFF2-40B4-BE49-F238E27FC236}">
                  <a16:creationId xmlns:a16="http://schemas.microsoft.com/office/drawing/2014/main" id="{D60910ED-B336-4E25-942F-A60A196A6BBB}"/>
                </a:ext>
              </a:extLst>
            </p:cNvPr>
            <p:cNvSpPr/>
            <p:nvPr/>
          </p:nvSpPr>
          <p:spPr>
            <a:xfrm>
              <a:off x="3191763" y="3759973"/>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Oval 38">
              <a:extLst>
                <a:ext uri="{FF2B5EF4-FFF2-40B4-BE49-F238E27FC236}">
                  <a16:creationId xmlns:a16="http://schemas.microsoft.com/office/drawing/2014/main" id="{5E5EA36B-9591-4CAC-B83D-D10A4736EF68}"/>
                </a:ext>
              </a:extLst>
            </p:cNvPr>
            <p:cNvSpPr/>
            <p:nvPr/>
          </p:nvSpPr>
          <p:spPr>
            <a:xfrm>
              <a:off x="4974927" y="3759974"/>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E122A2D4-4E43-4A5D-8D8E-3975D1E71CD0}"/>
                </a:ext>
              </a:extLst>
            </p:cNvPr>
            <p:cNvSpPr/>
            <p:nvPr/>
          </p:nvSpPr>
          <p:spPr>
            <a:xfrm>
              <a:off x="5921111" y="2526208"/>
              <a:ext cx="985939" cy="985939"/>
            </a:xfrm>
            <a:prstGeom prst="ellipse">
              <a:avLst/>
            </a:prstGeom>
            <a:noFill/>
            <a:ln w="762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a:extLst>
                <a:ext uri="{FF2B5EF4-FFF2-40B4-BE49-F238E27FC236}">
                  <a16:creationId xmlns:a16="http://schemas.microsoft.com/office/drawing/2014/main" id="{A2732D8D-A2F4-4EC4-BC14-F907382A6BB9}"/>
                </a:ext>
              </a:extLst>
            </p:cNvPr>
            <p:cNvSpPr/>
            <p:nvPr/>
          </p:nvSpPr>
          <p:spPr>
            <a:xfrm>
              <a:off x="2237628" y="2523810"/>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4" name="Oval 43">
              <a:extLst>
                <a:ext uri="{FF2B5EF4-FFF2-40B4-BE49-F238E27FC236}">
                  <a16:creationId xmlns:a16="http://schemas.microsoft.com/office/drawing/2014/main" id="{BD1967CF-15C5-4C7C-B2D4-F6467913B3F6}"/>
                </a:ext>
              </a:extLst>
            </p:cNvPr>
            <p:cNvSpPr/>
            <p:nvPr/>
          </p:nvSpPr>
          <p:spPr>
            <a:xfrm>
              <a:off x="2625277" y="1114531"/>
              <a:ext cx="985939" cy="985939"/>
            </a:xfrm>
            <a:prstGeom prst="ellipse">
              <a:avLst/>
            </a:prstGeom>
            <a:noFill/>
            <a:ln w="7620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9852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4;p44">
            <a:extLst>
              <a:ext uri="{FF2B5EF4-FFF2-40B4-BE49-F238E27FC236}">
                <a16:creationId xmlns:a16="http://schemas.microsoft.com/office/drawing/2014/main" id="{51619372-11FF-45BE-9561-7F5553997847}"/>
              </a:ext>
            </a:extLst>
          </p:cNvPr>
          <p:cNvSpPr txBox="1">
            <a:spLocks noGrp="1"/>
          </p:cNvSpPr>
          <p:nvPr>
            <p:ph type="title"/>
          </p:nvPr>
        </p:nvSpPr>
        <p:spPr>
          <a:xfrm>
            <a:off x="720000" y="4099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000" dirty="0"/>
              <a:t>IMPLEMENTATION – PROBABILITY OF INFECTION</a:t>
            </a:r>
            <a:endParaRPr sz="3000" dirty="0"/>
          </a:p>
        </p:txBody>
      </p:sp>
      <p:sp>
        <p:nvSpPr>
          <p:cNvPr id="7" name="Google Shape;136;p27">
            <a:extLst>
              <a:ext uri="{FF2B5EF4-FFF2-40B4-BE49-F238E27FC236}">
                <a16:creationId xmlns:a16="http://schemas.microsoft.com/office/drawing/2014/main" id="{4F7DFB45-223C-42E4-BE07-898C16632A07}"/>
              </a:ext>
            </a:extLst>
          </p:cNvPr>
          <p:cNvSpPr txBox="1">
            <a:spLocks noGrp="1"/>
          </p:cNvSpPr>
          <p:nvPr>
            <p:ph type="subTitle" idx="1"/>
          </p:nvPr>
        </p:nvSpPr>
        <p:spPr>
          <a:xfrm>
            <a:off x="1032402" y="982633"/>
            <a:ext cx="7079194" cy="884587"/>
          </a:xfrm>
          <a:prstGeom prst="rect">
            <a:avLst/>
          </a:prstGeom>
        </p:spPr>
        <p:txBody>
          <a:bodyPr spcFirstLastPara="1" wrap="square" lIns="91425" tIns="91425" rIns="91425" bIns="91425" anchor="ctr" anchorCtr="0">
            <a:noAutofit/>
          </a:bodyPr>
          <a:lstStyle/>
          <a:p>
            <a:pPr marL="0" lvl="0" indent="0" algn="ctr"/>
            <a:r>
              <a:rPr lang="en-CA" sz="2000" dirty="0"/>
              <a:t>The base rate of infection is </a:t>
            </a:r>
            <a:r>
              <a:rPr lang="en-CA" sz="2000" b="1" dirty="0"/>
              <a:t>3 people per class period</a:t>
            </a:r>
            <a:r>
              <a:rPr lang="en-CA" sz="2000" dirty="0"/>
              <a:t>.</a:t>
            </a:r>
          </a:p>
        </p:txBody>
      </p:sp>
      <p:sp>
        <p:nvSpPr>
          <p:cNvPr id="6" name="Google Shape;136;p27">
            <a:extLst>
              <a:ext uri="{FF2B5EF4-FFF2-40B4-BE49-F238E27FC236}">
                <a16:creationId xmlns:a16="http://schemas.microsoft.com/office/drawing/2014/main" id="{7F40CE67-B8C4-4A8D-83F8-7263ADB73BBD}"/>
              </a:ext>
            </a:extLst>
          </p:cNvPr>
          <p:cNvSpPr txBox="1">
            <a:spLocks/>
          </p:cNvSpPr>
          <p:nvPr/>
        </p:nvSpPr>
        <p:spPr>
          <a:xfrm>
            <a:off x="720000" y="2250462"/>
            <a:ext cx="2726372" cy="2051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l"/>
            <a:r>
              <a:rPr lang="en-CA" sz="2000" b="1" dirty="0"/>
              <a:t>Q: </a:t>
            </a:r>
            <a:r>
              <a:rPr lang="en-CA" sz="2000" dirty="0"/>
              <a:t>How do we determine who those 3 people are?</a:t>
            </a:r>
          </a:p>
          <a:p>
            <a:pPr marL="0" indent="0" algn="l"/>
            <a:endParaRPr lang="en-CA" sz="2000" b="1" dirty="0"/>
          </a:p>
          <a:p>
            <a:pPr marL="0" indent="0" algn="l"/>
            <a:r>
              <a:rPr lang="en-CA" sz="2000" b="1" dirty="0"/>
              <a:t>A:</a:t>
            </a:r>
            <a:r>
              <a:rPr lang="en-CA" sz="2000" dirty="0"/>
              <a:t> Calculate their probability of infection</a:t>
            </a:r>
            <a:endParaRPr lang="en-CA" sz="2000" b="1" dirty="0"/>
          </a:p>
        </p:txBody>
      </p:sp>
    </p:spTree>
    <p:extLst>
      <p:ext uri="{BB962C8B-B14F-4D97-AF65-F5344CB8AC3E}">
        <p14:creationId xmlns:p14="http://schemas.microsoft.com/office/powerpoint/2010/main" val="51741904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2491</TotalTime>
  <Words>386</Words>
  <Application>Microsoft Office PowerPoint</Application>
  <PresentationFormat>On-screen Show (16:9)</PresentationFormat>
  <Paragraphs>60</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Anton</vt:lpstr>
      <vt:lpstr>Rajdhani</vt:lpstr>
      <vt:lpstr>Fira Sans Condensed</vt:lpstr>
      <vt:lpstr>Advent Pro Light</vt:lpstr>
      <vt:lpstr>Fira Sans Condensed Light</vt:lpstr>
      <vt:lpstr>Arial</vt:lpstr>
      <vt:lpstr>Ai Tech Agency by Slidesgo</vt:lpstr>
      <vt:lpstr>POST-PANDEMIC APOCALYPSE</vt:lpstr>
      <vt:lpstr>INTRODUCTION</vt:lpstr>
      <vt:lpstr>PowerPoint Presentation</vt:lpstr>
      <vt:lpstr>PROBLEM STATEMENT</vt:lpstr>
      <vt:lpstr>PowerPoint Presentation</vt:lpstr>
      <vt:lpstr>SET UNIONS</vt:lpstr>
      <vt:lpstr>CHOSEN SOLUTION OVERVIEW</vt:lpstr>
      <vt:lpstr>PowerPoint Presentation</vt:lpstr>
      <vt:lpstr>IMPLEMENTATION – PROBABILITY OF INFECTION</vt:lpstr>
      <vt:lpstr>IMPLEMENTATION – PROBABILITY OF INFECTION</vt:lpstr>
      <vt:lpstr>IMPLEMENTATION – EXPOSURE NOTIFICATIONS</vt:lpstr>
      <vt:lpstr>TESTING AND MANAGEMENT PROCESS</vt:lpstr>
      <vt:lpstr>USE OF HEURISTICS</vt:lpstr>
      <vt:lpstr>(GO) TEAM GO</vt:lpstr>
      <vt:lpstr>PowerPoint Presentation</vt:lpstr>
      <vt:lpstr>STAKEHOLDERS AND TARGET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dc:title>
  <dc:creator>Julia Paglia</dc:creator>
  <cp:lastModifiedBy>Julia Paglia</cp:lastModifiedBy>
  <cp:revision>145</cp:revision>
  <dcterms:modified xsi:type="dcterms:W3CDTF">2021-01-23T22:30:41Z</dcterms:modified>
</cp:coreProperties>
</file>