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2" r:id="rId2"/>
    <p:sldId id="262" r:id="rId3"/>
    <p:sldId id="266" r:id="rId4"/>
    <p:sldId id="277" r:id="rId5"/>
    <p:sldId id="279" r:id="rId6"/>
    <p:sldId id="263" r:id="rId7"/>
    <p:sldId id="257" r:id="rId8"/>
    <p:sldId id="280" r:id="rId9"/>
    <p:sldId id="265" r:id="rId10"/>
    <p:sldId id="267" r:id="rId11"/>
    <p:sldId id="264" r:id="rId12"/>
    <p:sldId id="271" r:id="rId13"/>
    <p:sldId id="28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95" autoAdjust="0"/>
  </p:normalViewPr>
  <p:slideViewPr>
    <p:cSldViewPr snapToGrid="0">
      <p:cViewPr varScale="1">
        <p:scale>
          <a:sx n="68" d="100"/>
          <a:sy n="68" d="100"/>
        </p:scale>
        <p:origin x="66" y="576"/>
      </p:cViewPr>
      <p:guideLst/>
    </p:cSldViewPr>
  </p:slideViewPr>
  <p:outlineViewPr>
    <p:cViewPr>
      <p:scale>
        <a:sx n="33" d="100"/>
        <a:sy n="33" d="100"/>
      </p:scale>
      <p:origin x="0" y="-89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bcf2a5e6b98cc58/MIT/15.879%20-%20Simulation%20Models%20in%20Social%20and%20Behavioral%20Sciences/Denrell%20Modeling/Chart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21972742285839"/>
          <c:y val="4.0447780381002454E-2"/>
          <c:w val="0.82145626531507587"/>
          <c:h val="0.7962781093253993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[Charts.xlsx]Sheet1!$D$9:$D$234</c:f>
              <c:numCache>
                <c:formatCode>0%</c:formatCode>
                <c:ptCount val="226"/>
                <c:pt idx="0">
                  <c:v>6.5182855401634552E-3</c:v>
                </c:pt>
                <c:pt idx="1">
                  <c:v>7.2966211686681364E-3</c:v>
                </c:pt>
                <c:pt idx="2">
                  <c:v>8.1483168740013878E-3</c:v>
                </c:pt>
                <c:pt idx="3">
                  <c:v>9.0776140421757589E-3</c:v>
                </c:pt>
                <c:pt idx="4">
                  <c:v>1.0088653609929997E-2</c:v>
                </c:pt>
                <c:pt idx="5">
                  <c:v>1.1185422716600829E-2</c:v>
                </c:pt>
                <c:pt idx="6">
                  <c:v>1.2371697292716496E-2</c:v>
                </c:pt>
                <c:pt idx="7">
                  <c:v>1.3650981002962279E-2</c:v>
                </c:pt>
                <c:pt idx="8">
                  <c:v>1.5026441071420336E-2</c:v>
                </c:pt>
                <c:pt idx="9">
                  <c:v>1.6500841628564127E-2</c:v>
                </c:pt>
                <c:pt idx="10">
                  <c:v>1.8076475330005507E-2</c:v>
                </c:pt>
                <c:pt idx="11">
                  <c:v>1.9755094103840142E-2</c:v>
                </c:pt>
                <c:pt idx="12">
                  <c:v>2.1537839983824365E-2</c:v>
                </c:pt>
                <c:pt idx="13">
                  <c:v>2.3425177076638406E-2</c:v>
                </c:pt>
                <c:pt idx="14">
                  <c:v>2.5416825790189852E-2</c:v>
                </c:pt>
                <c:pt idx="15">
                  <c:v>2.7511700513357037E-2</c:v>
                </c:pt>
                <c:pt idx="16">
                  <c:v>2.9707851982944275E-2</c:v>
                </c:pt>
                <c:pt idx="17">
                  <c:v>3.2002415598296141E-2</c:v>
                </c:pt>
                <c:pt idx="18">
                  <c:v>3.439156694566009E-2</c:v>
                </c:pt>
                <c:pt idx="19">
                  <c:v>3.6870485771031948E-2</c:v>
                </c:pt>
                <c:pt idx="20">
                  <c:v>3.9433329590369437E-2</c:v>
                </c:pt>
                <c:pt idx="21">
                  <c:v>4.2073218048748758E-2</c:v>
                </c:pt>
                <c:pt idx="22">
                  <c:v>4.4782229034913822E-2</c:v>
                </c:pt>
                <c:pt idx="23">
                  <c:v>4.7551407425036225E-2</c:v>
                </c:pt>
                <c:pt idx="24">
                  <c:v>5.0370787170371932E-2</c:v>
                </c:pt>
                <c:pt idx="25">
                  <c:v>5.3229427259607595E-2</c:v>
                </c:pt>
                <c:pt idx="26">
                  <c:v>5.6115461880494454E-2</c:v>
                </c:pt>
                <c:pt idx="27">
                  <c:v>5.9016164880042674E-2</c:v>
                </c:pt>
                <c:pt idx="28">
                  <c:v>6.1918028381931368E-2</c:v>
                </c:pt>
                <c:pt idx="29">
                  <c:v>6.4806855168318606E-2</c:v>
                </c:pt>
                <c:pt idx="30">
                  <c:v>6.7667864175871187E-2</c:v>
                </c:pt>
                <c:pt idx="31">
                  <c:v>7.048580819794717E-2</c:v>
                </c:pt>
                <c:pt idx="32">
                  <c:v>7.3245102632116837E-2</c:v>
                </c:pt>
                <c:pt idx="33">
                  <c:v>7.5929963870411649E-2</c:v>
                </c:pt>
                <c:pt idx="34">
                  <c:v>7.852455570466603E-2</c:v>
                </c:pt>
                <c:pt idx="35">
                  <c:v>8.1013141916721279E-2</c:v>
                </c:pt>
                <c:pt idx="36">
                  <c:v>8.3380243048451291E-2</c:v>
                </c:pt>
                <c:pt idx="37">
                  <c:v>8.5610795204424869E-2</c:v>
                </c:pt>
                <c:pt idx="38">
                  <c:v>8.7690308634809241E-2</c:v>
                </c:pt>
                <c:pt idx="39">
                  <c:v>8.9605023781357832E-2</c:v>
                </c:pt>
                <c:pt idx="40">
                  <c:v>9.1342062447656386E-2</c:v>
                </c:pt>
                <c:pt idx="41">
                  <c:v>9.2889571777902857E-2</c:v>
                </c:pt>
                <c:pt idx="42">
                  <c:v>9.4236858797002929E-2</c:v>
                </c:pt>
                <c:pt idx="43">
                  <c:v>9.5374513378232134E-2</c:v>
                </c:pt>
                <c:pt idx="44">
                  <c:v>9.6294517661601284E-2</c:v>
                </c:pt>
                <c:pt idx="45">
                  <c:v>9.699034014375002E-2</c:v>
                </c:pt>
                <c:pt idx="46">
                  <c:v>9.7457012895031753E-2</c:v>
                </c:pt>
                <c:pt idx="47">
                  <c:v>9.7691190626852706E-2</c:v>
                </c:pt>
                <c:pt idx="48">
                  <c:v>9.7691190626852706E-2</c:v>
                </c:pt>
                <c:pt idx="49">
                  <c:v>9.7457012895031739E-2</c:v>
                </c:pt>
                <c:pt idx="50">
                  <c:v>9.6990340143749992E-2</c:v>
                </c:pt>
                <c:pt idx="51">
                  <c:v>9.6294517661601256E-2</c:v>
                </c:pt>
                <c:pt idx="52">
                  <c:v>9.5374513378232079E-2</c:v>
                </c:pt>
                <c:pt idx="53">
                  <c:v>9.4236858797002873E-2</c:v>
                </c:pt>
                <c:pt idx="54">
                  <c:v>9.2889571777902788E-2</c:v>
                </c:pt>
                <c:pt idx="55">
                  <c:v>9.1342062447656316E-2</c:v>
                </c:pt>
                <c:pt idx="56">
                  <c:v>8.9605023781357748E-2</c:v>
                </c:pt>
                <c:pt idx="57">
                  <c:v>8.7690308634809172E-2</c:v>
                </c:pt>
                <c:pt idx="58">
                  <c:v>8.5610795204424786E-2</c:v>
                </c:pt>
                <c:pt idx="59">
                  <c:v>8.3380243048451208E-2</c:v>
                </c:pt>
                <c:pt idx="60">
                  <c:v>8.1013141916721182E-2</c:v>
                </c:pt>
                <c:pt idx="61">
                  <c:v>7.8524555704665919E-2</c:v>
                </c:pt>
                <c:pt idx="62">
                  <c:v>7.5929963870411538E-2</c:v>
                </c:pt>
                <c:pt idx="63">
                  <c:v>7.3245102632116713E-2</c:v>
                </c:pt>
                <c:pt idx="64">
                  <c:v>7.0485808197947045E-2</c:v>
                </c:pt>
                <c:pt idx="65">
                  <c:v>6.7667864175871048E-2</c:v>
                </c:pt>
                <c:pt idx="66">
                  <c:v>6.4806855168318495E-2</c:v>
                </c:pt>
                <c:pt idx="67">
                  <c:v>6.1918028381931244E-2</c:v>
                </c:pt>
                <c:pt idx="68">
                  <c:v>5.9016164880042563E-2</c:v>
                </c:pt>
                <c:pt idx="69">
                  <c:v>5.6115461880494356E-2</c:v>
                </c:pt>
                <c:pt idx="70">
                  <c:v>5.3229427259607526E-2</c:v>
                </c:pt>
                <c:pt idx="71">
                  <c:v>5.037078717037187E-2</c:v>
                </c:pt>
                <c:pt idx="72">
                  <c:v>4.7551407425036163E-2</c:v>
                </c:pt>
                <c:pt idx="73">
                  <c:v>4.478222903491378E-2</c:v>
                </c:pt>
                <c:pt idx="74">
                  <c:v>4.2073218048748723E-2</c:v>
                </c:pt>
                <c:pt idx="75">
                  <c:v>3.9433329590369409E-2</c:v>
                </c:pt>
                <c:pt idx="76">
                  <c:v>3.6870485771031927E-2</c:v>
                </c:pt>
                <c:pt idx="77">
                  <c:v>3.439156694566009E-2</c:v>
                </c:pt>
                <c:pt idx="78">
                  <c:v>3.2002415598296141E-2</c:v>
                </c:pt>
                <c:pt idx="79">
                  <c:v>2.9707851982944275E-2</c:v>
                </c:pt>
                <c:pt idx="80">
                  <c:v>2.7511700513357044E-2</c:v>
                </c:pt>
                <c:pt idx="81">
                  <c:v>2.5416825790189865E-2</c:v>
                </c:pt>
                <c:pt idx="82">
                  <c:v>2.3425177076638434E-2</c:v>
                </c:pt>
                <c:pt idx="83">
                  <c:v>2.1537839983824403E-2</c:v>
                </c:pt>
                <c:pt idx="84">
                  <c:v>1.975509410384018E-2</c:v>
                </c:pt>
                <c:pt idx="85">
                  <c:v>1.8076475330005552E-2</c:v>
                </c:pt>
                <c:pt idx="86">
                  <c:v>1.6500841628564175E-2</c:v>
                </c:pt>
                <c:pt idx="87">
                  <c:v>1.5026441071420387E-2</c:v>
                </c:pt>
                <c:pt idx="88">
                  <c:v>1.3650981002962326E-2</c:v>
                </c:pt>
                <c:pt idx="89">
                  <c:v>1.237169729271655E-2</c:v>
                </c:pt>
                <c:pt idx="90">
                  <c:v>1.1185422716600895E-2</c:v>
                </c:pt>
                <c:pt idx="91">
                  <c:v>1.0088653609930056E-2</c:v>
                </c:pt>
                <c:pt idx="92">
                  <c:v>9.0776140421758092E-3</c:v>
                </c:pt>
                <c:pt idx="93">
                  <c:v>8.1483168740014468E-3</c:v>
                </c:pt>
                <c:pt idx="94">
                  <c:v>7.2966211686681954E-3</c:v>
                </c:pt>
                <c:pt idx="95">
                  <c:v>6.5182855401635098E-3</c:v>
                </c:pt>
                <c:pt idx="96">
                  <c:v>5.8090171272056823E-3</c:v>
                </c:pt>
                <c:pt idx="97">
                  <c:v>5.164515983805718E-3</c:v>
                </c:pt>
                <c:pt idx="98">
                  <c:v>4.5805147717897137E-3</c:v>
                </c:pt>
                <c:pt idx="99">
                  <c:v>4.0528137273925626E-3</c:v>
                </c:pt>
                <c:pt idx="100">
                  <c:v>3.5773109518251796E-3</c:v>
                </c:pt>
                <c:pt idx="101">
                  <c:v>3.150028143989464E-3</c:v>
                </c:pt>
                <c:pt idx="102">
                  <c:v>2.7671319519480646E-3</c:v>
                </c:pt>
                <c:pt idx="103">
                  <c:v>2.4249511682860954E-3</c:v>
                </c:pt>
                <c:pt idx="104">
                  <c:v>2.1199900332961319E-3</c:v>
                </c:pt>
                <c:pt idx="105">
                  <c:v>1.8489379393426236E-3</c:v>
                </c:pt>
                <c:pt idx="106">
                  <c:v>1.6086758503500607E-3</c:v>
                </c:pt>
                <c:pt idx="107">
                  <c:v>1.3962797627768897E-3</c:v>
                </c:pt>
                <c:pt idx="108">
                  <c:v>1.2090215394515238E-3</c:v>
                </c:pt>
                <c:pt idx="109">
                  <c:v>1.0443674460942156E-3</c:v>
                </c:pt>
                <c:pt idx="110">
                  <c:v>8.9997471310500668E-4</c:v>
                </c:pt>
                <c:pt idx="111">
                  <c:v>7.7368643315342826E-4</c:v>
                </c:pt>
                <c:pt idx="112">
                  <c:v>6.6352508913931072E-4</c:v>
                </c:pt>
                <c:pt idx="113">
                  <c:v>5.6768498805488731E-4</c:v>
                </c:pt>
                <c:pt idx="114">
                  <c:v>4.8452385496838184E-4</c:v>
                </c:pt>
                <c:pt idx="115">
                  <c:v>4.1255381851003039E-4</c:v>
                </c:pt>
                <c:pt idx="116">
                  <c:v>3.504319955446985E-4</c:v>
                </c:pt>
                <c:pt idx="117">
                  <c:v>2.9695085875621467E-4</c:v>
                </c:pt>
                <c:pt idx="118">
                  <c:v>2.5102854716246847E-4</c:v>
                </c:pt>
                <c:pt idx="119">
                  <c:v>2.1169925656145758E-4</c:v>
                </c:pt>
                <c:pt idx="120">
                  <c:v>1.7810382493163191E-4</c:v>
                </c:pt>
                <c:pt idx="121">
                  <c:v>1.49480607153466E-4</c:v>
                </c:pt>
                <c:pt idx="122">
                  <c:v>1.2515671429010831E-4</c:v>
                </c:pt>
                <c:pt idx="123">
                  <c:v>1.0453967520463905E-4</c:v>
                </c:pt>
                <c:pt idx="124">
                  <c:v>8.7109562582485516E-5</c:v>
                </c:pt>
                <c:pt idx="125">
                  <c:v>7.2411611500953167E-5</c:v>
                </c:pt>
                <c:pt idx="126">
                  <c:v>6.0049346530665823E-5</c:v>
                </c:pt>
                <c:pt idx="127">
                  <c:v>4.9678222916302809E-5</c:v>
                </c:pt>
                <c:pt idx="128">
                  <c:v>4.0999778587285672E-5</c:v>
                </c:pt>
                <c:pt idx="129">
                  <c:v>3.3756286491219941E-5</c:v>
                </c:pt>
                <c:pt idx="130">
                  <c:v>2.772589090570875E-5</c:v>
                </c:pt>
                <c:pt idx="131">
                  <c:v>2.2718206838571805E-5</c:v>
                </c:pt>
                <c:pt idx="132">
                  <c:v>1.8570358237604091E-5</c:v>
                </c:pt>
                <c:pt idx="133">
                  <c:v>1.5143428362234175E-5</c:v>
                </c:pt>
                <c:pt idx="134">
                  <c:v>1.2319294186157648E-5</c:v>
                </c:pt>
                <c:pt idx="135">
                  <c:v>9.997815972389382E-6</c:v>
                </c:pt>
                <c:pt idx="136">
                  <c:v>8.0943530673810302E-6</c:v>
                </c:pt>
                <c:pt idx="137">
                  <c:v>6.5375773847709118E-6</c:v>
                </c:pt>
                <c:pt idx="138">
                  <c:v>5.2675568876396176E-6</c:v>
                </c:pt>
                <c:pt idx="139">
                  <c:v>4.2340825369903882E-6</c:v>
                </c:pt>
                <c:pt idx="140">
                  <c:v>3.3952135704449642E-6</c:v>
                </c:pt>
                <c:pt idx="141">
                  <c:v>2.7160175364081479E-6</c:v>
                </c:pt>
                <c:pt idx="142">
                  <c:v>2.1674831731279116E-6</c:v>
                </c:pt>
                <c:pt idx="143">
                  <c:v>1.7255859369122596E-6</c:v>
                </c:pt>
                <c:pt idx="144">
                  <c:v>1.3704877061478934E-6</c:v>
                </c:pt>
                <c:pt idx="145">
                  <c:v>1.08585388295716E-6</c:v>
                </c:pt>
                <c:pt idx="146">
                  <c:v>8.5827275510448253E-7</c:v>
                </c:pt>
                <c:pt idx="147">
                  <c:v>6.7676354655057187E-7</c:v>
                </c:pt>
                <c:pt idx="148">
                  <c:v>5.3236106107089387E-7</c:v>
                </c:pt>
                <c:pt idx="149">
                  <c:v>4.1776619977608906E-7</c:v>
                </c:pt>
                <c:pt idx="150">
                  <c:v>3.270529045290877E-7</c:v>
                </c:pt>
                <c:pt idx="151">
                  <c:v>2.5542324290791667E-7</c:v>
                </c:pt>
                <c:pt idx="152">
                  <c:v>1.9900340703598764E-7</c:v>
                </c:pt>
                <c:pt idx="153">
                  <c:v>1.54674350976514E-7</c:v>
                </c:pt>
                <c:pt idx="154">
                  <c:v>1.1993164378601653E-7</c:v>
                </c:pt>
                <c:pt idx="155">
                  <c:v>9.2769873248121565E-8</c:v>
                </c:pt>
                <c:pt idx="156">
                  <c:v>7.1587605064885849E-8</c:v>
                </c:pt>
                <c:pt idx="157">
                  <c:v>5.5109490646341234E-8</c:v>
                </c:pt>
                <c:pt idx="158">
                  <c:v>4.2322630600348844E-8</c:v>
                </c:pt>
                <c:pt idx="159">
                  <c:v>3.2424747577522617E-8</c:v>
                </c:pt>
                <c:pt idx="160">
                  <c:v>2.4782108103470876E-8</c:v>
                </c:pt>
                <c:pt idx="161">
                  <c:v>1.8895464984469142E-8</c:v>
                </c:pt>
                <c:pt idx="162">
                  <c:v>1.4372575985402126E-8</c:v>
                </c:pt>
                <c:pt idx="163">
                  <c:v>1.0906096506071686E-8</c:v>
                </c:pt>
                <c:pt idx="164">
                  <c:v>8.2558492189330967E-9</c:v>
                </c:pt>
                <c:pt idx="165">
                  <c:v>6.2346468984416976E-9</c:v>
                </c:pt>
                <c:pt idx="166">
                  <c:v>4.6969903162847353E-9</c:v>
                </c:pt>
                <c:pt idx="167">
                  <c:v>3.5300849837135915E-9</c:v>
                </c:pt>
                <c:pt idx="168">
                  <c:v>2.646722138128241E-9</c:v>
                </c:pt>
                <c:pt idx="169">
                  <c:v>1.9796537295797676E-9</c:v>
                </c:pt>
                <c:pt idx="170">
                  <c:v>1.4771609158222526E-9</c:v>
                </c:pt>
                <c:pt idx="171">
                  <c:v>1.0995730250018098E-9</c:v>
                </c:pt>
                <c:pt idx="172">
                  <c:v>8.1654108072707316E-10</c:v>
                </c:pt>
                <c:pt idx="173">
                  <c:v>6.0490851053775685E-10</c:v>
                </c:pt>
                <c:pt idx="174">
                  <c:v>4.4705303063492929E-10</c:v>
                </c:pt>
                <c:pt idx="175">
                  <c:v>3.29599151712424E-10</c:v>
                </c:pt>
                <c:pt idx="176">
                  <c:v>2.4242132490203512E-10</c:v>
                </c:pt>
                <c:pt idx="177">
                  <c:v>1.7787431837255791E-10</c:v>
                </c:pt>
                <c:pt idx="178">
                  <c:v>1.3020071539491511E-10</c:v>
                </c:pt>
                <c:pt idx="179">
                  <c:v>9.5076062044038512E-11</c:v>
                </c:pt>
                <c:pt idx="180">
                  <c:v>6.9260670811953924E-11</c:v>
                </c:pt>
                <c:pt idx="181">
                  <c:v>5.033382037094701E-11</c:v>
                </c:pt>
                <c:pt idx="182">
                  <c:v>3.6491422185165189E-11</c:v>
                </c:pt>
                <c:pt idx="183">
                  <c:v>2.6392429940205937E-11</c:v>
                </c:pt>
                <c:pt idx="184">
                  <c:v>1.9042574286445252E-11</c:v>
                </c:pt>
                <c:pt idx="185">
                  <c:v>1.3706596651344346E-11</c:v>
                </c:pt>
                <c:pt idx="186">
                  <c:v>9.8421799321064758E-12</c:v>
                </c:pt>
                <c:pt idx="187">
                  <c:v>7.050349741689461E-12</c:v>
                </c:pt>
                <c:pt idx="188">
                  <c:v>5.0383428294955321E-12</c:v>
                </c:pt>
                <c:pt idx="189">
                  <c:v>3.5918853232938254E-12</c:v>
                </c:pt>
                <c:pt idx="190">
                  <c:v>2.5545529158794629E-12</c:v>
                </c:pt>
                <c:pt idx="191">
                  <c:v>1.8124458371418444E-12</c:v>
                </c:pt>
                <c:pt idx="192">
                  <c:v>1.2828410958067679E-12</c:v>
                </c:pt>
                <c:pt idx="193">
                  <c:v>9.0581265611078271E-13</c:v>
                </c:pt>
                <c:pt idx="194">
                  <c:v>6.380601151800486E-13</c:v>
                </c:pt>
                <c:pt idx="195">
                  <c:v>4.4837615119247204E-13</c:v>
                </c:pt>
                <c:pt idx="196">
                  <c:v>3.1432657818164383E-13</c:v>
                </c:pt>
                <c:pt idx="197">
                  <c:v>2.1982516004606912E-13</c:v>
                </c:pt>
                <c:pt idx="198">
                  <c:v>1.5336681003891799E-13</c:v>
                </c:pt>
                <c:pt idx="199">
                  <c:v>1.0674389954176869E-13</c:v>
                </c:pt>
                <c:pt idx="200">
                  <c:v>7.4116079297187464E-14</c:v>
                </c:pt>
                <c:pt idx="201">
                  <c:v>5.1338065949946649E-14</c:v>
                </c:pt>
                <c:pt idx="202">
                  <c:v>3.5475151843256089E-14</c:v>
                </c:pt>
                <c:pt idx="203">
                  <c:v>2.44549464273394E-14</c:v>
                </c:pt>
                <c:pt idx="204">
                  <c:v>1.6817710092390903E-14</c:v>
                </c:pt>
                <c:pt idx="205">
                  <c:v>1.1537845016756001E-14</c:v>
                </c:pt>
                <c:pt idx="206">
                  <c:v>7.8966017075597198E-15</c:v>
                </c:pt>
                <c:pt idx="207">
                  <c:v>5.3915477903925319E-15</c:v>
                </c:pt>
                <c:pt idx="208">
                  <c:v>3.6723526411767715E-15</c:v>
                </c:pt>
                <c:pt idx="209">
                  <c:v>2.4953587422240362E-15</c:v>
                </c:pt>
                <c:pt idx="210">
                  <c:v>1.691528407437351E-15</c:v>
                </c:pt>
                <c:pt idx="211">
                  <c:v>1.1438874477985306E-15</c:v>
                </c:pt>
                <c:pt idx="212">
                  <c:v>7.7169375608062578E-16</c:v>
                </c:pt>
                <c:pt idx="213">
                  <c:v>5.1935506505532925E-16</c:v>
                </c:pt>
                <c:pt idx="214">
                  <c:v>3.4869157154393112E-16</c:v>
                </c:pt>
                <c:pt idx="215">
                  <c:v>2.3354803710457586E-16</c:v>
                </c:pt>
                <c:pt idx="216">
                  <c:v>1.5605176549591467E-16</c:v>
                </c:pt>
                <c:pt idx="217">
                  <c:v>1.0402047786514855E-16</c:v>
                </c:pt>
                <c:pt idx="218">
                  <c:v>6.9171420745336369E-17</c:v>
                </c:pt>
                <c:pt idx="219">
                  <c:v>4.5887272099615493E-17</c:v>
                </c:pt>
                <c:pt idx="220">
                  <c:v>3.0367950192893945E-17</c:v>
                </c:pt>
                <c:pt idx="221">
                  <c:v>2.0049170519696325E-17</c:v>
                </c:pt>
                <c:pt idx="222">
                  <c:v>1.3204897484159416E-17</c:v>
                </c:pt>
                <c:pt idx="223">
                  <c:v>8.6762358979507125E-18</c:v>
                </c:pt>
                <c:pt idx="224">
                  <c:v>5.6870279458922863E-18</c:v>
                </c:pt>
                <c:pt idx="225">
                  <c:v>3.7187507139861342E-18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69-4D76-855F-991ADD3BDF0E}"/>
            </c:ext>
          </c:extLst>
        </c:ser>
        <c:ser>
          <c:idx val="1"/>
          <c:order val="1"/>
          <c:tx>
            <c:v>Certain Payout</c:v>
          </c:tx>
          <c:spPr>
            <a:ln w="41275" cap="rnd" cmpd="thickThin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[Charts.xlsx]Sheet1!$B$9:$B$19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xVal>
          <c:yVal>
            <c:numRef>
              <c:f>[Charts.xlsx]Sheet1!$A$9:$A$19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969-4D76-855F-991ADD3BDF0E}"/>
            </c:ext>
          </c:extLst>
        </c:ser>
        <c:ser>
          <c:idx val="2"/>
          <c:order val="2"/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[Charts.xlsx]Sheet1!$E$9:$E$234</c:f>
              <c:numCache>
                <c:formatCode>0%</c:formatCode>
                <c:ptCount val="226"/>
                <c:pt idx="0">
                  <c:v>3.638051364632287E-5</c:v>
                </c:pt>
                <c:pt idx="1">
                  <c:v>4.6995567648439125E-5</c:v>
                </c:pt>
                <c:pt idx="2">
                  <c:v>6.0460683356600555E-5</c:v>
                </c:pt>
                <c:pt idx="3">
                  <c:v>7.7467097041754632E-5</c:v>
                </c:pt>
                <c:pt idx="4">
                  <c:v>9.8852940069488245E-5</c:v>
                </c:pt>
                <c:pt idx="5">
                  <c:v>1.2562902170972561E-4</c:v>
                </c:pt>
                <c:pt idx="6">
                  <c:v>1.5900780545236175E-4</c:v>
                </c:pt>
                <c:pt idx="7">
                  <c:v>2.0043565888124012E-4</c:v>
                </c:pt>
                <c:pt idx="8">
                  <c:v>2.5162837379821623E-4</c:v>
                </c:pt>
                <c:pt idx="9">
                  <c:v>3.1460984753885039E-4</c:v>
                </c:pt>
                <c:pt idx="10">
                  <c:v>3.917536866490981E-4</c:v>
                </c:pt>
                <c:pt idx="11">
                  <c:v>4.8582733933069162E-4</c:v>
                </c:pt>
                <c:pt idx="12">
                  <c:v>6.0003818323162898E-4</c:v>
                </c:pt>
                <c:pt idx="13">
                  <c:v>7.3808079129684934E-4</c:v>
                </c:pt>
                <c:pt idx="14">
                  <c:v>9.0418437289180179E-4</c:v>
                </c:pt>
                <c:pt idx="15">
                  <c:v>1.1031591442206598E-3</c:v>
                </c:pt>
                <c:pt idx="16">
                  <c:v>1.3404401268787081E-3</c:v>
                </c:pt>
                <c:pt idx="17">
                  <c:v>1.6221266137771723E-3</c:v>
                </c:pt>
                <c:pt idx="18">
                  <c:v>1.9550152871650752E-3</c:v>
                </c:pt>
                <c:pt idx="19">
                  <c:v>2.3466247354559325E-3</c:v>
                </c:pt>
                <c:pt idx="20">
                  <c:v>2.8052089072195907E-3</c:v>
                </c:pt>
                <c:pt idx="21">
                  <c:v>3.3397568766884234E-3</c:v>
                </c:pt>
                <c:pt idx="22">
                  <c:v>3.9599761912136608E-3</c:v>
                </c:pt>
                <c:pt idx="23">
                  <c:v>4.6762570435989808E-3</c:v>
                </c:pt>
                <c:pt idx="24">
                  <c:v>5.4996145773008312E-3</c:v>
                </c:pt>
                <c:pt idx="25">
                  <c:v>6.4416068053298079E-3</c:v>
                </c:pt>
                <c:pt idx="26">
                  <c:v>7.5142259176427173E-3</c:v>
                </c:pt>
                <c:pt idx="27">
                  <c:v>8.729761177329147E-3</c:v>
                </c:pt>
                <c:pt idx="28">
                  <c:v>1.0100632169504574E-2</c:v>
                </c:pt>
                <c:pt idx="29">
                  <c:v>1.1639191870132107E-2</c:v>
                </c:pt>
                <c:pt idx="30">
                  <c:v>1.3357499840761808E-2</c:v>
                </c:pt>
                <c:pt idx="31">
                  <c:v>1.5267066818518683E-2</c:v>
                </c:pt>
                <c:pt idx="32">
                  <c:v>1.7378573040508986E-2</c:v>
                </c:pt>
                <c:pt idx="33">
                  <c:v>1.9701563792600327E-2</c:v>
                </c:pt>
                <c:pt idx="34">
                  <c:v>2.2244126871311727E-2</c:v>
                </c:pt>
                <c:pt idx="35">
                  <c:v>2.5012557854446654E-2</c:v>
                </c:pt>
                <c:pt idx="36">
                  <c:v>2.8011020245199424E-2</c:v>
                </c:pt>
                <c:pt idx="37">
                  <c:v>3.1241208635157822E-2</c:v>
                </c:pt>
                <c:pt idx="38">
                  <c:v>3.4702023970381919E-2</c:v>
                </c:pt>
                <c:pt idx="39">
                  <c:v>3.8389270747255073E-2</c:v>
                </c:pt>
                <c:pt idx="40">
                  <c:v>4.2295386458478787E-2</c:v>
                </c:pt>
                <c:pt idx="41">
                  <c:v>4.6409213806196746E-2</c:v>
                </c:pt>
                <c:pt idx="42">
                  <c:v>5.0715826057748048E-2</c:v>
                </c:pt>
                <c:pt idx="43">
                  <c:v>5.5196415408824237E-2</c:v>
                </c:pt>
                <c:pt idx="44">
                  <c:v>5.982825332015284E-2</c:v>
                </c:pt>
                <c:pt idx="45">
                  <c:v>6.4584730503151791E-2</c:v>
                </c:pt>
                <c:pt idx="46">
                  <c:v>6.943548255945596E-2</c:v>
                </c:pt>
                <c:pt idx="47">
                  <c:v>7.4346605258165596E-2</c:v>
                </c:pt>
                <c:pt idx="48">
                  <c:v>7.9280961109876827E-2</c:v>
                </c:pt>
                <c:pt idx="49">
                  <c:v>8.4198576331513134E-2</c:v>
                </c:pt>
                <c:pt idx="50">
                  <c:v>8.9057124569314694E-2</c:v>
                </c:pt>
                <c:pt idx="51">
                  <c:v>9.3812490950363717E-2</c:v>
                </c:pt>
                <c:pt idx="52">
                  <c:v>9.8419407266419581E-2</c:v>
                </c:pt>
                <c:pt idx="53">
                  <c:v>0.10283214646368097</c:v>
                </c:pt>
                <c:pt idx="54">
                  <c:v>0.10700526222532203</c:v>
                </c:pt>
                <c:pt idx="55">
                  <c:v>0.11089435739321134</c:v>
                </c:pt>
                <c:pt idx="56">
                  <c:v>0.11445686337513784</c:v>
                </c:pt>
                <c:pt idx="57">
                  <c:v>0.11765281160449002</c:v>
                </c:pt>
                <c:pt idx="58">
                  <c:v>0.12044557762304542</c:v>
                </c:pt>
                <c:pt idx="59">
                  <c:v>0.12280257848513255</c:v>
                </c:pt>
                <c:pt idx="60">
                  <c:v>0.12469590494948546</c:v>
                </c:pt>
                <c:pt idx="61">
                  <c:v>0.1261028713243505</c:v>
                </c:pt>
                <c:pt idx="62">
                  <c:v>0.12700646782637279</c:v>
                </c:pt>
                <c:pt idx="63">
                  <c:v>0.12739570284377807</c:v>
                </c:pt>
                <c:pt idx="64">
                  <c:v>0.12726582547559553</c:v>
                </c:pt>
                <c:pt idx="65">
                  <c:v>0.12661842204765755</c:v>
                </c:pt>
                <c:pt idx="66">
                  <c:v>0.12546138386404349</c:v>
                </c:pt>
                <c:pt idx="67">
                  <c:v>0.1238087471105405</c:v>
                </c:pt>
                <c:pt idx="68">
                  <c:v>0.1216804094511503</c:v>
                </c:pt>
                <c:pt idx="69">
                  <c:v>0.1191017313177463</c:v>
                </c:pt>
                <c:pt idx="70">
                  <c:v>0.11610303306210396</c:v>
                </c:pt>
                <c:pt idx="71">
                  <c:v>0.11271900190693021</c:v>
                </c:pt>
                <c:pt idx="72">
                  <c:v>0.10898802490409297</c:v>
                </c:pt>
                <c:pt idx="73">
                  <c:v>0.1049514658114015</c:v>
                </c:pt>
                <c:pt idx="74">
                  <c:v>0.10065290488573937</c:v>
                </c:pt>
                <c:pt idx="75">
                  <c:v>9.6137361037704913E-2</c:v>
                </c:pt>
                <c:pt idx="76">
                  <c:v>9.1450515604935542E-2</c:v>
                </c:pt>
                <c:pt idx="77">
                  <c:v>8.6637956206935818E-2</c:v>
                </c:pt>
                <c:pt idx="78">
                  <c:v>8.1744457795482228E-2</c:v>
                </c:pt>
                <c:pt idx="79">
                  <c:v>7.6813316183411265E-2</c:v>
                </c:pt>
                <c:pt idx="80">
                  <c:v>7.1885747108567502E-2</c:v>
                </c:pt>
                <c:pt idx="81">
                  <c:v>6.7000361367991521E-2</c:v>
                </c:pt>
                <c:pt idx="82">
                  <c:v>6.2192723845622827E-2</c:v>
                </c:pt>
                <c:pt idx="83">
                  <c:v>5.749500146197746E-2</c:v>
                </c:pt>
                <c:pt idx="84">
                  <c:v>5.2935702300354222E-2</c:v>
                </c:pt>
                <c:pt idx="85">
                  <c:v>4.8539505507582854E-2</c:v>
                </c:pt>
                <c:pt idx="86">
                  <c:v>4.4327179113481503E-2</c:v>
                </c:pt>
                <c:pt idx="87">
                  <c:v>4.0315580733354013E-2</c:v>
                </c:pt>
                <c:pt idx="88">
                  <c:v>3.6517734267295508E-2</c:v>
                </c:pt>
                <c:pt idx="89">
                  <c:v>3.29429742268844E-2</c:v>
                </c:pt>
                <c:pt idx="90">
                  <c:v>2.959714822470047E-2</c:v>
                </c:pt>
                <c:pt idx="91">
                  <c:v>2.6482867458889753E-2</c:v>
                </c:pt>
                <c:pt idx="92">
                  <c:v>2.3599794702061548E-2</c:v>
                </c:pt>
                <c:pt idx="93">
                  <c:v>2.0944959335940715E-2</c:v>
                </c:pt>
                <c:pt idx="94">
                  <c:v>1.8513089323987229E-2</c:v>
                </c:pt>
                <c:pt idx="95">
                  <c:v>1.6296950638656795E-2</c:v>
                </c:pt>
                <c:pt idx="96">
                  <c:v>1.4287685507355563E-2</c:v>
                </c:pt>
                <c:pt idx="97">
                  <c:v>1.2475141857661276E-2</c:v>
                </c:pt>
                <c:pt idx="98">
                  <c:v>1.0848187473832436E-2</c:v>
                </c:pt>
                <c:pt idx="99">
                  <c:v>9.3950035706936476E-3</c:v>
                </c:pt>
                <c:pt idx="100">
                  <c:v>8.1033536992123345E-3</c:v>
                </c:pt>
                <c:pt idx="101">
                  <c:v>6.960825077433023E-3</c:v>
                </c:pt>
                <c:pt idx="102">
                  <c:v>5.9550405544103345E-3</c:v>
                </c:pt>
                <c:pt idx="103">
                  <c:v>5.0738404340959437E-3</c:v>
                </c:pt>
                <c:pt idx="104">
                  <c:v>4.3054342889894161E-3</c:v>
                </c:pt>
                <c:pt idx="105">
                  <c:v>3.6385236653304828E-3</c:v>
                </c:pt>
                <c:pt idx="106">
                  <c:v>3.0623972152141153E-3</c:v>
                </c:pt>
                <c:pt idx="107">
                  <c:v>2.5670002850385377E-3</c:v>
                </c:pt>
                <c:pt idx="108">
                  <c:v>2.1429813483459037E-3</c:v>
                </c:pt>
                <c:pt idx="109">
                  <c:v>1.7817179030048874E-3</c:v>
                </c:pt>
                <c:pt idx="110">
                  <c:v>1.4753245698318673E-3</c:v>
                </c:pt>
                <c:pt idx="111">
                  <c:v>1.2166461465424713E-3</c:v>
                </c:pt>
                <c:pt idx="112">
                  <c:v>9.9923830316698344E-4</c:v>
                </c:pt>
                <c:pt idx="113">
                  <c:v>8.1733846908202585E-4</c:v>
                </c:pt>
                <c:pt idx="114">
                  <c:v>6.658292737188456E-4</c:v>
                </c:pt>
                <c:pt idx="115">
                  <c:v>5.4019667807850356E-4</c:v>
                </c:pt>
                <c:pt idx="116">
                  <c:v>4.3648468637807878E-4</c:v>
                </c:pt>
                <c:pt idx="117">
                  <c:v>3.5124826878530626E-4</c:v>
                </c:pt>
                <c:pt idx="118">
                  <c:v>2.8150586774031898E-4</c:v>
                </c:pt>
                <c:pt idx="119">
                  <c:v>2.2469261034956743E-4</c:v>
                </c:pt>
                <c:pt idx="120">
                  <c:v>1.7861511439094677E-4</c:v>
                </c:pt>
                <c:pt idx="121">
                  <c:v>1.4140856039569441E-4</c:v>
                </c:pt>
                <c:pt idx="122">
                  <c:v>1.1149651021728832E-4</c:v>
                </c:pt>
                <c:pt idx="123">
                  <c:v>8.7553785146629739E-5</c:v>
                </c:pt>
                <c:pt idx="124">
                  <c:v>6.8472574436709426E-5</c:v>
                </c:pt>
                <c:pt idx="125">
                  <c:v>5.3331827506324885E-5</c:v>
                </c:pt>
                <c:pt idx="126">
                  <c:v>4.1369888774314592E-5</c:v>
                </c:pt>
                <c:pt idx="127">
                  <c:v>3.1960261146631052E-5</c:v>
                </c:pt>
                <c:pt idx="128">
                  <c:v>2.4590330385655083E-5</c:v>
                </c:pt>
                <c:pt idx="129">
                  <c:v>1.8842845483706555E-5</c:v>
                </c:pt>
                <c:pt idx="130">
                  <c:v>1.43799272318884E-5</c:v>
                </c:pt>
                <c:pt idx="131">
                  <c:v>1.0929365966054924E-5</c:v>
                </c:pt>
                <c:pt idx="132">
                  <c:v>8.2729676667194482E-6</c:v>
                </c:pt>
                <c:pt idx="133">
                  <c:v>6.2367130694656308E-6</c:v>
                </c:pt>
                <c:pt idx="134">
                  <c:v>4.6825053220136992E-6</c:v>
                </c:pt>
                <c:pt idx="135">
                  <c:v>3.5012963719774166E-6</c:v>
                </c:pt>
                <c:pt idx="136">
                  <c:v>2.6073993107709051E-6</c:v>
                </c:pt>
                <c:pt idx="137">
                  <c:v>1.9338122078151489E-6</c:v>
                </c:pt>
                <c:pt idx="138">
                  <c:v>1.42839765053045E-6</c:v>
                </c:pt>
                <c:pt idx="139">
                  <c:v>1.0507805741255966E-6</c:v>
                </c:pt>
                <c:pt idx="140">
                  <c:v>7.6984451885453093E-7</c:v>
                </c:pt>
                <c:pt idx="141">
                  <c:v>5.6172284556439608E-7</c:v>
                </c:pt>
                <c:pt idx="142">
                  <c:v>4.0819645705047213E-7</c:v>
                </c:pt>
                <c:pt idx="143">
                  <c:v>2.9542310141828573E-7</c:v>
                </c:pt>
                <c:pt idx="144">
                  <c:v>2.1293534411917012E-7</c:v>
                </c:pt>
                <c:pt idx="145">
                  <c:v>1.5285481829863301E-7</c:v>
                </c:pt>
                <c:pt idx="146">
                  <c:v>1.0927947273296678E-7</c:v>
                </c:pt>
                <c:pt idx="147">
                  <c:v>7.7808335915870787E-8</c:v>
                </c:pt>
                <c:pt idx="148">
                  <c:v>5.5174923789589477E-8</c:v>
                </c:pt>
                <c:pt idx="149">
                  <c:v>3.8965964925518969E-8</c:v>
                </c:pt>
                <c:pt idx="150">
                  <c:v>2.7406729101626164E-8</c:v>
                </c:pt>
                <c:pt idx="151">
                  <c:v>1.9198047303000255E-8</c:v>
                </c:pt>
                <c:pt idx="152">
                  <c:v>1.3393219492817371E-8</c:v>
                </c:pt>
                <c:pt idx="153">
                  <c:v>9.3055274297792521E-9</c:v>
                </c:pt>
                <c:pt idx="154">
                  <c:v>6.4390986612829336E-9</c:v>
                </c:pt>
                <c:pt idx="155">
                  <c:v>4.4374885339203042E-9</c:v>
                </c:pt>
                <c:pt idx="156">
                  <c:v>3.0456324199960556E-9</c:v>
                </c:pt>
                <c:pt idx="157">
                  <c:v>2.081832615386581E-9</c:v>
                </c:pt>
                <c:pt idx="158">
                  <c:v>1.4172361062995796E-9</c:v>
                </c:pt>
                <c:pt idx="159">
                  <c:v>9.6087454089957212E-10</c:v>
                </c:pt>
                <c:pt idx="160">
                  <c:v>6.4881255250295045E-10</c:v>
                </c:pt>
                <c:pt idx="161">
                  <c:v>4.363147339887407E-10</c:v>
                </c:pt>
                <c:pt idx="162">
                  <c:v>2.9221909605714758E-10</c:v>
                </c:pt>
                <c:pt idx="163">
                  <c:v>1.9491505531262116E-10</c:v>
                </c:pt>
                <c:pt idx="164">
                  <c:v>1.2948225566703756E-10</c:v>
                </c:pt>
                <c:pt idx="165">
                  <c:v>8.5664957946216882E-11</c:v>
                </c:pt>
                <c:pt idx="166">
                  <c:v>5.6444838407316389E-11</c:v>
                </c:pt>
                <c:pt idx="167">
                  <c:v>3.7040201501744775E-11</c:v>
                </c:pt>
                <c:pt idx="168">
                  <c:v>2.4207532616518629E-11</c:v>
                </c:pt>
                <c:pt idx="169">
                  <c:v>1.5756356164725308E-11</c:v>
                </c:pt>
                <c:pt idx="170">
                  <c:v>1.0213841905352969E-11</c:v>
                </c:pt>
                <c:pt idx="171">
                  <c:v>6.5940244323025693E-12</c:v>
                </c:pt>
                <c:pt idx="172">
                  <c:v>4.2397480693613082E-12</c:v>
                </c:pt>
                <c:pt idx="173">
                  <c:v>2.7149237000403287E-12</c:v>
                </c:pt>
                <c:pt idx="174">
                  <c:v>1.7314234088170913E-12</c:v>
                </c:pt>
                <c:pt idx="175">
                  <c:v>1.0997070760867922E-12</c:v>
                </c:pt>
                <c:pt idx="176">
                  <c:v>6.9563084802392259E-13</c:v>
                </c:pt>
                <c:pt idx="177">
                  <c:v>4.3823667961818602E-13</c:v>
                </c:pt>
                <c:pt idx="178">
                  <c:v>2.7495821175277404E-13</c:v>
                </c:pt>
                <c:pt idx="179">
                  <c:v>1.7181170329556493E-13</c:v>
                </c:pt>
                <c:pt idx="180">
                  <c:v>1.069219499805348E-13</c:v>
                </c:pt>
                <c:pt idx="181">
                  <c:v>6.6268795405062897E-14</c:v>
                </c:pt>
                <c:pt idx="182">
                  <c:v>4.0905279132238745E-14</c:v>
                </c:pt>
                <c:pt idx="183">
                  <c:v>2.5146510234773553E-14</c:v>
                </c:pt>
                <c:pt idx="184">
                  <c:v>1.5395867493907411E-14</c:v>
                </c:pt>
                <c:pt idx="185">
                  <c:v>9.3876888011114572E-15</c:v>
                </c:pt>
                <c:pt idx="186">
                  <c:v>5.7008719045744959E-15</c:v>
                </c:pt>
                <c:pt idx="187">
                  <c:v>3.4478785499794464E-15</c:v>
                </c:pt>
                <c:pt idx="188">
                  <c:v>2.0767810624316969E-15</c:v>
                </c:pt>
                <c:pt idx="189">
                  <c:v>1.2458264548679863E-15</c:v>
                </c:pt>
                <c:pt idx="190">
                  <c:v>7.4430761309177308E-16</c:v>
                </c:pt>
                <c:pt idx="191">
                  <c:v>4.4286917386434419E-16</c:v>
                </c:pt>
                <c:pt idx="192">
                  <c:v>2.6243788037586621E-16</c:v>
                </c:pt>
                <c:pt idx="193">
                  <c:v>1.5488368375791059E-16</c:v>
                </c:pt>
                <c:pt idx="194">
                  <c:v>9.1035943116872957E-17</c:v>
                </c:pt>
                <c:pt idx="195">
                  <c:v>5.3290304368337928E-17</c:v>
                </c:pt>
                <c:pt idx="196">
                  <c:v>3.1067877507876541E-17</c:v>
                </c:pt>
                <c:pt idx="197">
                  <c:v>1.803860904704245E-17</c:v>
                </c:pt>
                <c:pt idx="198">
                  <c:v>1.0430919328475649E-17</c:v>
                </c:pt>
                <c:pt idx="199">
                  <c:v>6.007173917009176E-18</c:v>
                </c:pt>
                <c:pt idx="200">
                  <c:v>3.4454496134597573E-18</c:v>
                </c:pt>
                <c:pt idx="201">
                  <c:v>1.9681114100771993E-18</c:v>
                </c:pt>
                <c:pt idx="202">
                  <c:v>1.1196480645417649E-18</c:v>
                </c:pt>
                <c:pt idx="203">
                  <c:v>6.3436829126056342E-19</c:v>
                </c:pt>
                <c:pt idx="204">
                  <c:v>3.5795586147180369E-19</c:v>
                </c:pt>
                <c:pt idx="205">
                  <c:v>2.0116182563941625E-19</c:v>
                </c:pt>
                <c:pt idx="206">
                  <c:v>1.1258738625420635E-19</c:v>
                </c:pt>
                <c:pt idx="207">
                  <c:v>6.2756972465140655E-20</c:v>
                </c:pt>
                <c:pt idx="208">
                  <c:v>3.4838729576887234E-20</c:v>
                </c:pt>
                <c:pt idx="209">
                  <c:v>1.9261527002023783E-20</c:v>
                </c:pt>
                <c:pt idx="210">
                  <c:v>1.0605891905327807E-20</c:v>
                </c:pt>
                <c:pt idx="211">
                  <c:v>5.8160985622034623E-21</c:v>
                </c:pt>
                <c:pt idx="212">
                  <c:v>3.1764673619379859E-21</c:v>
                </c:pt>
                <c:pt idx="213">
                  <c:v>1.7277667641492748E-21</c:v>
                </c:pt>
                <c:pt idx="214">
                  <c:v>9.3595272320303907E-22</c:v>
                </c:pt>
                <c:pt idx="215">
                  <c:v>5.0495280315232172E-22</c:v>
                </c:pt>
                <c:pt idx="216">
                  <c:v>2.7131620961161993E-22</c:v>
                </c:pt>
                <c:pt idx="217">
                  <c:v>1.4518734831875124E-22</c:v>
                </c:pt>
                <c:pt idx="218">
                  <c:v>7.7376643059993738E-23</c:v>
                </c:pt>
                <c:pt idx="219">
                  <c:v>4.1069467647332438E-23</c:v>
                </c:pt>
                <c:pt idx="220">
                  <c:v>2.1709825928034009E-23</c:v>
                </c:pt>
                <c:pt idx="221">
                  <c:v>1.1429354086053271E-23</c:v>
                </c:pt>
                <c:pt idx="222">
                  <c:v>5.9925975495673516E-24</c:v>
                </c:pt>
                <c:pt idx="223">
                  <c:v>3.129223734992569E-24</c:v>
                </c:pt>
                <c:pt idx="224">
                  <c:v>1.627369594793508E-24</c:v>
                </c:pt>
                <c:pt idx="225">
                  <c:v>8.4287632983086469E-25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969-4D76-855F-991ADD3BDF0E}"/>
            </c:ext>
          </c:extLst>
        </c:ser>
        <c:ser>
          <c:idx val="3"/>
          <c:order val="3"/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[Charts.xlsx]Sheet1!$F$9:$F$234</c:f>
              <c:numCache>
                <c:formatCode>0%</c:formatCode>
                <c:ptCount val="226"/>
                <c:pt idx="0">
                  <c:v>7.3075004660622554E-8</c:v>
                </c:pt>
                <c:pt idx="1">
                  <c:v>1.0768903568722704E-7</c:v>
                </c:pt>
                <c:pt idx="2">
                  <c:v>1.5786704236992707E-7</c:v>
                </c:pt>
                <c:pt idx="3">
                  <c:v>2.3021244920458478E-7</c:v>
                </c:pt>
                <c:pt idx="4">
                  <c:v>3.3395156743282729E-7</c:v>
                </c:pt>
                <c:pt idx="5">
                  <c:v>4.81898434371916E-7</c:v>
                </c:pt>
                <c:pt idx="6">
                  <c:v>6.9174319052184234E-7</c:v>
                </c:pt>
                <c:pt idx="7">
                  <c:v>9.877604163571674E-7</c:v>
                </c:pt>
                <c:pt idx="8">
                  <c:v>1.4030582182347363E-6</c:v>
                </c:pt>
                <c:pt idx="9">
                  <c:v>1.9825178847423517E-6</c:v>
                </c:pt>
                <c:pt idx="10">
                  <c:v>2.7866080284748971E-6</c:v>
                </c:pt>
                <c:pt idx="11">
                  <c:v>3.8962965358971495E-6</c:v>
                </c:pt>
                <c:pt idx="12">
                  <c:v>5.4193283970681789E-6</c:v>
                </c:pt>
                <c:pt idx="13">
                  <c:v>7.4981872834844802E-6</c:v>
                </c:pt>
                <c:pt idx="14">
                  <c:v>1.0320112857457743E-5</c:v>
                </c:pt>
                <c:pt idx="15">
                  <c:v>1.4129602939824544E-5</c:v>
                </c:pt>
                <c:pt idx="16">
                  <c:v>1.9243887845459358E-5</c:v>
                </c:pt>
                <c:pt idx="17">
                  <c:v>2.607192059154934E-5</c:v>
                </c:pt>
                <c:pt idx="18">
                  <c:v>3.5137477496586818E-5</c:v>
                </c:pt>
                <c:pt idx="19">
                  <c:v>4.710700404445342E-5</c:v>
                </c:pt>
                <c:pt idx="20">
                  <c:v>6.2822864763062796E-5</c:v>
                </c:pt>
                <c:pt idx="21">
                  <c:v>8.3342656071413033E-5</c:v>
                </c:pt>
                <c:pt idx="22">
                  <c:v>1.0998520929462656E-4</c:v>
                </c:pt>
                <c:pt idx="23">
                  <c:v>1.4438383811650517E-4</c:v>
                </c:pt>
                <c:pt idx="24">
                  <c:v>1.8854726078235853E-4</c:v>
                </c:pt>
                <c:pt idx="25">
                  <c:v>2.4492844233805361E-4</c:v>
                </c:pt>
                <c:pt idx="26">
                  <c:v>3.1650134646018987E-4</c:v>
                </c:pt>
                <c:pt idx="27">
                  <c:v>4.0684525153942039E-4</c:v>
                </c:pt>
                <c:pt idx="28">
                  <c:v>5.2023586527007171E-4</c:v>
                </c:pt>
                <c:pt idx="29">
                  <c:v>6.6174196288765143E-4</c:v>
                </c:pt>
                <c:pt idx="30">
                  <c:v>8.3732567752400216E-4</c:v>
                </c:pt>
                <c:pt idx="31">
                  <c:v>1.053943893587256E-3</c:v>
                </c:pt>
                <c:pt idx="32">
                  <c:v>1.3196474489704268E-3</c:v>
                </c:pt>
                <c:pt idx="33">
                  <c:v>1.6436740602867811E-3</c:v>
                </c:pt>
                <c:pt idx="34">
                  <c:v>2.0365300766904859E-3</c:v>
                </c:pt>
                <c:pt idx="35">
                  <c:v>2.5100553804175254E-3</c:v>
                </c:pt>
                <c:pt idx="36">
                  <c:v>3.0774650328286766E-3</c:v>
                </c:pt>
                <c:pt idx="37">
                  <c:v>3.7533606680895783E-3</c:v>
                </c:pt>
                <c:pt idx="38">
                  <c:v>4.5537042235262309E-3</c:v>
                </c:pt>
                <c:pt idx="39">
                  <c:v>5.495746430805905E-3</c:v>
                </c:pt>
                <c:pt idx="40">
                  <c:v>6.5979026406650472E-3</c:v>
                </c:pt>
                <c:pt idx="41">
                  <c:v>7.8795690777649415E-3</c:v>
                </c:pt>
                <c:pt idx="42">
                  <c:v>9.3608735751384946E-3</c:v>
                </c:pt>
                <c:pt idx="43">
                  <c:v>1.1062356260092358E-2</c:v>
                </c:pt>
                <c:pt idx="44">
                  <c:v>1.3004577577293687E-2</c:v>
                </c:pt>
                <c:pt idx="45">
                  <c:v>1.5207653438349795E-2</c:v>
                </c:pt>
                <c:pt idx="46">
                  <c:v>1.7690720150498961E-2</c:v>
                </c:pt>
                <c:pt idx="47">
                  <c:v>2.0471335038357397E-2</c:v>
                </c:pt>
                <c:pt idx="48">
                  <c:v>2.3564822236583873E-2</c:v>
                </c:pt>
                <c:pt idx="49">
                  <c:v>2.6983576868624945E-2</c:v>
                </c:pt>
                <c:pt idx="50">
                  <c:v>3.0736344576633153E-2</c:v>
                </c:pt>
                <c:pt idx="51">
                  <c:v>3.4827496942612696E-2</c:v>
                </c:pt>
                <c:pt idx="52">
                  <c:v>3.9256326533710202E-2</c:v>
                </c:pt>
                <c:pt idx="53">
                  <c:v>4.4016387898406402E-2</c:v>
                </c:pt>
                <c:pt idx="54">
                  <c:v>4.9094912620325455E-2</c:v>
                </c:pt>
                <c:pt idx="55">
                  <c:v>5.4472327303130487E-2</c:v>
                </c:pt>
                <c:pt idx="56">
                  <c:v>6.0121902943959769E-2</c:v>
                </c:pt>
                <c:pt idx="57">
                  <c:v>6.6009562428485685E-2</c:v>
                </c:pt>
                <c:pt idx="58">
                  <c:v>7.2093869779368353E-2</c:v>
                </c:pt>
                <c:pt idx="59">
                  <c:v>7.8326220310922567E-2</c:v>
                </c:pt>
                <c:pt idx="60">
                  <c:v>8.4651245061038174E-2</c:v>
                </c:pt>
                <c:pt idx="61">
                  <c:v>9.1007435940619386E-2</c:v>
                </c:pt>
                <c:pt idx="62">
                  <c:v>9.7327990192579428E-2</c:v>
                </c:pt>
                <c:pt idx="63">
                  <c:v>0.10354186428946945</c:v>
                </c:pt>
                <c:pt idx="64">
                  <c:v>0.109575018683282</c:v>
                </c:pt>
                <c:pt idx="65">
                  <c:v>0.11535182625779128</c:v>
                </c:pt>
                <c:pt idx="66">
                  <c:v>0.12079660934994703</c:v>
                </c:pt>
                <c:pt idx="67">
                  <c:v>0.12583526322762667</c:v>
                </c:pt>
                <c:pt idx="68">
                  <c:v>0.13039691833482467</c:v>
                </c:pt>
                <c:pt idx="69">
                  <c:v>0.13441558978842008</c:v>
                </c:pt>
                <c:pt idx="70">
                  <c:v>0.13783176080401124</c:v>
                </c:pt>
                <c:pt idx="71">
                  <c:v>0.14059384711800713</c:v>
                </c:pt>
                <c:pt idx="72">
                  <c:v>0.14265949212584855</c:v>
                </c:pt>
                <c:pt idx="73">
                  <c:v>0.14399664732096362</c:v>
                </c:pt>
                <c:pt idx="74">
                  <c:v>0.14458439952638366</c:v>
                </c:pt>
                <c:pt idx="75">
                  <c:v>0.14441351507939304</c:v>
                </c:pt>
                <c:pt idx="76">
                  <c:v>0.14348668117944371</c:v>
                </c:pt>
                <c:pt idx="77">
                  <c:v>0.14181843558310381</c:v>
                </c:pt>
                <c:pt idx="78">
                  <c:v>0.13943478721668706</c:v>
                </c:pt>
                <c:pt idx="79">
                  <c:v>0.13637254154345133</c:v>
                </c:pt>
                <c:pt idx="80">
                  <c:v>0.1326783551407838</c:v>
                </c:pt>
                <c:pt idx="81">
                  <c:v>0.12840755342352855</c:v>
                </c:pt>
                <c:pt idx="82">
                  <c:v>0.12362275336706666</c:v>
                </c:pt>
                <c:pt idx="83">
                  <c:v>0.11839233910028521</c:v>
                </c:pt>
                <c:pt idx="84">
                  <c:v>0.11278884212183023</c:v>
                </c:pt>
                <c:pt idx="85">
                  <c:v>0.1068872795265428</c:v>
                </c:pt>
                <c:pt idx="86">
                  <c:v>0.10076350301526449</c:v>
                </c:pt>
                <c:pt idx="87">
                  <c:v>9.4492608717548193E-2</c:v>
                </c:pt>
                <c:pt idx="88">
                  <c:v>8.8147453204150614E-2</c:v>
                </c:pt>
                <c:pt idx="89">
                  <c:v>8.1797314812074903E-2</c:v>
                </c:pt>
                <c:pt idx="90">
                  <c:v>7.550673192213557E-2</c:v>
                </c:pt>
                <c:pt idx="91">
                  <c:v>6.9334541531165902E-2</c:v>
                </c:pt>
                <c:pt idx="92">
                  <c:v>6.33331327772053E-2</c:v>
                </c:pt>
                <c:pt idx="93">
                  <c:v>5.7547921426136302E-2</c:v>
                </c:pt>
                <c:pt idx="94">
                  <c:v>5.2017043100316393E-2</c:v>
                </c:pt>
                <c:pt idx="95">
                  <c:v>4.6771255560957369E-2</c:v>
                </c:pt>
                <c:pt idx="96">
                  <c:v>4.1834033918181412E-2</c:v>
                </c:pt>
                <c:pt idx="97">
                  <c:v>3.7221837432893638E-2</c:v>
                </c:pt>
                <c:pt idx="98">
                  <c:v>3.2944522710986843E-2</c:v>
                </c:pt>
                <c:pt idx="99">
                  <c:v>2.9005875613071254E-2</c:v>
                </c:pt>
                <c:pt idx="100">
                  <c:v>2.5404233079490458E-2</c:v>
                </c:pt>
                <c:pt idx="101">
                  <c:v>2.2133166205106469E-2</c:v>
                </c:pt>
                <c:pt idx="102">
                  <c:v>1.9182197144131358E-2</c:v>
                </c:pt>
                <c:pt idx="103">
                  <c:v>1.6537524597409467E-2</c:v>
                </c:pt>
                <c:pt idx="104">
                  <c:v>1.4182735524962015E-2</c:v>
                </c:pt>
                <c:pt idx="105">
                  <c:v>1.2099484117926171E-2</c:v>
                </c:pt>
                <c:pt idx="106">
                  <c:v>1.0268122742380512E-2</c:v>
                </c:pt>
                <c:pt idx="107">
                  <c:v>8.6682733335458669E-3</c:v>
                </c:pt>
                <c:pt idx="108">
                  <c:v>7.2793313962149627E-3</c:v>
                </c:pt>
                <c:pt idx="109">
                  <c:v>6.0808982090087282E-3</c:v>
                </c:pt>
                <c:pt idx="110">
                  <c:v>5.053139922043366E-3</c:v>
                </c:pt>
                <c:pt idx="111">
                  <c:v>4.1770748996975788E-3</c:v>
                </c:pt>
                <c:pt idx="112">
                  <c:v>3.4347928453035406E-3</c:v>
                </c:pt>
                <c:pt idx="113">
                  <c:v>2.8096109359763248E-3</c:v>
                </c:pt>
                <c:pt idx="114">
                  <c:v>2.2861734029660432E-3</c:v>
                </c:pt>
                <c:pt idx="115">
                  <c:v>1.8505017468128826E-3</c:v>
                </c:pt>
                <c:pt idx="116">
                  <c:v>1.4900031243162072E-3</c:v>
                </c:pt>
                <c:pt idx="117">
                  <c:v>1.1934444438859058E-3</c:v>
                </c:pt>
                <c:pt idx="118">
                  <c:v>9.5089942113830289E-4</c:v>
                </c:pt>
                <c:pt idx="119">
                  <c:v>7.536753430659245E-4</c:v>
                </c:pt>
                <c:pt idx="120">
                  <c:v>5.9422563004189657E-4</c:v>
                </c:pt>
                <c:pt idx="121">
                  <c:v>4.6605352861150712E-4</c:v>
                </c:pt>
                <c:pt idx="122">
                  <c:v>3.636114657579254E-4</c:v>
                </c:pt>
                <c:pt idx="123">
                  <c:v>2.8219979014913656E-4</c:v>
                </c:pt>
                <c:pt idx="124">
                  <c:v>2.1786785206415684E-4</c:v>
                </c:pt>
                <c:pt idx="125">
                  <c:v>1.6731965686381527E-4</c:v>
                </c:pt>
                <c:pt idx="126">
                  <c:v>1.2782568448269297E-4</c:v>
                </c:pt>
                <c:pt idx="127">
                  <c:v>9.7141909682009107E-5</c:v>
                </c:pt>
                <c:pt idx="128">
                  <c:v>7.3436588753156965E-5</c:v>
                </c:pt>
                <c:pt idx="129">
                  <c:v>5.5224997044781303E-5</c:v>
                </c:pt>
                <c:pt idx="130">
                  <c:v>4.1312003351626824E-5</c:v>
                </c:pt>
                <c:pt idx="131">
                  <c:v>3.074214442598184E-5</c:v>
                </c:pt>
                <c:pt idx="132">
                  <c:v>2.2756706559861292E-5</c:v>
                </c:pt>
                <c:pt idx="133">
                  <c:v>1.6757221434749398E-5</c:v>
                </c:pt>
                <c:pt idx="134">
                  <c:v>1.2274730224404954E-5</c:v>
                </c:pt>
                <c:pt idx="135">
                  <c:v>8.9441536537045258E-6</c:v>
                </c:pt>
                <c:pt idx="136">
                  <c:v>6.4831175352687276E-6</c:v>
                </c:pt>
                <c:pt idx="137">
                  <c:v>4.6746154178431735E-6</c:v>
                </c:pt>
                <c:pt idx="138">
                  <c:v>3.3529357179388682E-6</c:v>
                </c:pt>
                <c:pt idx="139">
                  <c:v>2.3923345678112497E-6</c:v>
                </c:pt>
                <c:pt idx="140">
                  <c:v>1.6979932214357311E-6</c:v>
                </c:pt>
                <c:pt idx="141">
                  <c:v>1.1988568716219659E-6</c:v>
                </c:pt>
                <c:pt idx="142">
                  <c:v>8.4200771320469173E-7</c:v>
                </c:pt>
                <c:pt idx="143">
                  <c:v>5.8827738200916686E-7</c:v>
                </c:pt>
                <c:pt idx="144">
                  <c:v>4.0885148583229886E-7</c:v>
                </c:pt>
                <c:pt idx="145">
                  <c:v>2.8266130386723572E-7</c:v>
                </c:pt>
                <c:pt idx="146">
                  <c:v>1.9439472847801312E-7</c:v>
                </c:pt>
                <c:pt idx="147">
                  <c:v>1.3299029754563601E-7</c:v>
                </c:pt>
                <c:pt idx="148">
                  <c:v>9.0505043168860041E-8</c:v>
                </c:pt>
                <c:pt idx="149">
                  <c:v>6.1269304469264586E-8</c:v>
                </c:pt>
                <c:pt idx="150">
                  <c:v>4.1260118298074201E-8</c:v>
                </c:pt>
                <c:pt idx="151">
                  <c:v>2.7639827965763719E-8</c:v>
                </c:pt>
                <c:pt idx="152">
                  <c:v>1.8418639621774999E-8</c:v>
                </c:pt>
                <c:pt idx="153">
                  <c:v>1.2209478481176368E-8</c:v>
                </c:pt>
                <c:pt idx="154">
                  <c:v>8.0510778330822287E-9</c:v>
                </c:pt>
                <c:pt idx="155">
                  <c:v>5.2811473475072218E-9</c:v>
                </c:pt>
                <c:pt idx="156">
                  <c:v>3.4460366541608355E-9</c:v>
                </c:pt>
                <c:pt idx="157">
                  <c:v>2.2368087273814065E-9</c:v>
                </c:pt>
                <c:pt idx="158">
                  <c:v>1.4442924891555715E-9</c:v>
                </c:pt>
                <c:pt idx="159">
                  <c:v>9.2768130619746509E-10</c:v>
                </c:pt>
                <c:pt idx="160">
                  <c:v>5.9273395377091323E-10</c:v>
                </c:pt>
                <c:pt idx="161">
                  <c:v>3.7673689545070363E-10</c:v>
                </c:pt>
                <c:pt idx="162">
                  <c:v>2.3819566404603932E-10</c:v>
                </c:pt>
                <c:pt idx="163">
                  <c:v>1.4981210173352698E-10</c:v>
                </c:pt>
                <c:pt idx="164">
                  <c:v>9.3729713655270449E-11</c:v>
                </c:pt>
                <c:pt idx="165">
                  <c:v>5.8334439839825041E-11</c:v>
                </c:pt>
                <c:pt idx="166">
                  <c:v>3.6115208104453563E-11</c:v>
                </c:pt>
                <c:pt idx="167">
                  <c:v>2.224193461665822E-11</c:v>
                </c:pt>
                <c:pt idx="168">
                  <c:v>1.3626124288855248E-11</c:v>
                </c:pt>
                <c:pt idx="169">
                  <c:v>8.3040409166881051E-12</c:v>
                </c:pt>
                <c:pt idx="170">
                  <c:v>5.0341246285077892E-12</c:v>
                </c:pt>
                <c:pt idx="171">
                  <c:v>3.035818435096034E-12</c:v>
                </c:pt>
                <c:pt idx="172">
                  <c:v>1.821146875059126E-12</c:v>
                </c:pt>
                <c:pt idx="173">
                  <c:v>1.0867546326854569E-12</c:v>
                </c:pt>
                <c:pt idx="174">
                  <c:v>6.4511237907310643E-13</c:v>
                </c:pt>
                <c:pt idx="175">
                  <c:v>3.8094001917270101E-13</c:v>
                </c:pt>
                <c:pt idx="176">
                  <c:v>2.2376655264947769E-13</c:v>
                </c:pt>
                <c:pt idx="177">
                  <c:v>1.3075282812633007E-13</c:v>
                </c:pt>
                <c:pt idx="178">
                  <c:v>7.6001884249866561E-14</c:v>
                </c:pt>
                <c:pt idx="179">
                  <c:v>4.3945557257940379E-14</c:v>
                </c:pt>
                <c:pt idx="180">
                  <c:v>2.52768493846581E-14</c:v>
                </c:pt>
                <c:pt idx="181">
                  <c:v>1.4462662562604266E-14</c:v>
                </c:pt>
                <c:pt idx="182">
                  <c:v>8.2317261605605378E-15</c:v>
                </c:pt>
                <c:pt idx="183">
                  <c:v>4.6606975824567438E-15</c:v>
                </c:pt>
                <c:pt idx="184">
                  <c:v>2.6249937963365238E-15</c:v>
                </c:pt>
                <c:pt idx="185">
                  <c:v>1.4706962568030882E-15</c:v>
                </c:pt>
                <c:pt idx="186">
                  <c:v>8.1966245209451765E-16</c:v>
                </c:pt>
                <c:pt idx="187">
                  <c:v>4.5442733039888984E-16</c:v>
                </c:pt>
                <c:pt idx="188">
                  <c:v>2.5061738453967081E-16</c:v>
                </c:pt>
                <c:pt idx="189">
                  <c:v>1.3749132328346386E-16</c:v>
                </c:pt>
                <c:pt idx="190">
                  <c:v>7.5033764962171034E-17</c:v>
                </c:pt>
                <c:pt idx="191">
                  <c:v>4.073385690883634E-17</c:v>
                </c:pt>
                <c:pt idx="192">
                  <c:v>2.1997416435724321E-17</c:v>
                </c:pt>
                <c:pt idx="193">
                  <c:v>1.1816943740172555E-17</c:v>
                </c:pt>
                <c:pt idx="194">
                  <c:v>6.3147477581729073E-18</c:v>
                </c:pt>
                <c:pt idx="195">
                  <c:v>3.3567901729912985E-18</c:v>
                </c:pt>
                <c:pt idx="196">
                  <c:v>1.7750464857200343E-18</c:v>
                </c:pt>
                <c:pt idx="197">
                  <c:v>9.3371130083998221E-19</c:v>
                </c:pt>
                <c:pt idx="198">
                  <c:v>4.8857680762749691E-19</c:v>
                </c:pt>
                <c:pt idx="199">
                  <c:v>2.5431409325822671E-19</c:v>
                </c:pt>
                <c:pt idx="200">
                  <c:v>1.3168167942791143E-19</c:v>
                </c:pt>
                <c:pt idx="201">
                  <c:v>6.7826223042251403E-20</c:v>
                </c:pt>
                <c:pt idx="202">
                  <c:v>3.4752596571613549E-20</c:v>
                </c:pt>
                <c:pt idx="203">
                  <c:v>1.7713086039939312E-20</c:v>
                </c:pt>
                <c:pt idx="204">
                  <c:v>8.9808729737758166E-21</c:v>
                </c:pt>
                <c:pt idx="205">
                  <c:v>4.5296038743001256E-21</c:v>
                </c:pt>
                <c:pt idx="206">
                  <c:v>2.2725803198300308E-21</c:v>
                </c:pt>
                <c:pt idx="207">
                  <c:v>1.1342155773308302E-21</c:v>
                </c:pt>
                <c:pt idx="208">
                  <c:v>5.6310492006612352E-22</c:v>
                </c:pt>
                <c:pt idx="209">
                  <c:v>2.7809961300930753E-22</c:v>
                </c:pt>
                <c:pt idx="210">
                  <c:v>1.3662456596901381E-22</c:v>
                </c:pt>
                <c:pt idx="211">
                  <c:v>6.6768951172849212E-23</c:v>
                </c:pt>
                <c:pt idx="212">
                  <c:v>3.2459188756838921E-23</c:v>
                </c:pt>
                <c:pt idx="213">
                  <c:v>1.5697052716791885E-23</c:v>
                </c:pt>
                <c:pt idx="214">
                  <c:v>7.551199083722419E-24</c:v>
                </c:pt>
                <c:pt idx="215">
                  <c:v>3.6135250703536986E-24</c:v>
                </c:pt>
                <c:pt idx="216">
                  <c:v>1.72013911726705E-24</c:v>
                </c:pt>
                <c:pt idx="217">
                  <c:v>8.1454188317718492E-25</c:v>
                </c:pt>
                <c:pt idx="218">
                  <c:v>3.8369012039543101E-25</c:v>
                </c:pt>
                <c:pt idx="219">
                  <c:v>1.797898463749912E-25</c:v>
                </c:pt>
                <c:pt idx="220">
                  <c:v>8.3804444968818539E-26</c:v>
                </c:pt>
                <c:pt idx="221">
                  <c:v>3.8858523531444308E-26</c:v>
                </c:pt>
                <c:pt idx="222">
                  <c:v>1.7923502647173169E-26</c:v>
                </c:pt>
                <c:pt idx="223">
                  <c:v>8.2238810814565108E-27</c:v>
                </c:pt>
                <c:pt idx="224">
                  <c:v>3.7536010104377641E-27</c:v>
                </c:pt>
                <c:pt idx="225">
                  <c:v>1.7042634932957407E-27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969-4D76-855F-991ADD3BDF0E}"/>
            </c:ext>
          </c:extLst>
        </c:ser>
        <c:ser>
          <c:idx val="4"/>
          <c:order val="4"/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[Charts.xlsx]Sheet1!$G$9:$G$234</c:f>
              <c:numCache>
                <c:formatCode>0%</c:formatCode>
                <c:ptCount val="226"/>
                <c:pt idx="0">
                  <c:v>2.0758638097005966E-10</c:v>
                </c:pt>
                <c:pt idx="1">
                  <c:v>3.4068447404465084E-10</c:v>
                </c:pt>
                <c:pt idx="2">
                  <c:v>5.5573233078307301E-10</c:v>
                </c:pt>
                <c:pt idx="3">
                  <c:v>9.0102910931849076E-10</c:v>
                </c:pt>
                <c:pt idx="4">
                  <c:v>1.4520173885176138E-9</c:v>
                </c:pt>
                <c:pt idx="5">
                  <c:v>2.3257586755927014E-9</c:v>
                </c:pt>
                <c:pt idx="6">
                  <c:v>3.7026897088682584E-9</c:v>
                </c:pt>
                <c:pt idx="7">
                  <c:v>5.8590853623341543E-9</c:v>
                </c:pt>
                <c:pt idx="8">
                  <c:v>9.2151449049151734E-9</c:v>
                </c:pt>
                <c:pt idx="9">
                  <c:v>1.440569942809444E-8</c:v>
                </c:pt>
                <c:pt idx="10">
                  <c:v>2.2383416008406024E-8</c:v>
                </c:pt>
                <c:pt idx="11">
                  <c:v>3.4568315789260774E-8</c:v>
                </c:pt>
                <c:pt idx="12">
                  <c:v>5.3062769336510982E-8</c:v>
                </c:pt>
                <c:pt idx="13">
                  <c:v>8.0958311220741371E-8</c:v>
                </c:pt>
                <c:pt idx="14">
                  <c:v>1.2277015539024027E-7</c:v>
                </c:pt>
                <c:pt idx="15">
                  <c:v>1.8504783475405844E-7</c:v>
                </c:pt>
                <c:pt idx="16">
                  <c:v>2.7722669469677272E-7</c:v>
                </c:pt>
                <c:pt idx="17">
                  <c:v>4.1280592608649355E-7</c:v>
                </c:pt>
                <c:pt idx="18">
                  <c:v>6.1096542859547719E-7</c:v>
                </c:pt>
                <c:pt idx="19">
                  <c:v>8.9876714189525993E-7</c:v>
                </c:pt>
                <c:pt idx="20">
                  <c:v>1.314127712354168E-6</c:v>
                </c:pt>
                <c:pt idx="21">
                  <c:v>1.9097995996637395E-6</c:v>
                </c:pt>
                <c:pt idx="22">
                  <c:v>2.7586579760435565E-6</c:v>
                </c:pt>
                <c:pt idx="23">
                  <c:v>3.9606617778065835E-6</c:v>
                </c:pt>
                <c:pt idx="24">
                  <c:v>5.6519393435677528E-6</c:v>
                </c:pt>
                <c:pt idx="25">
                  <c:v>8.0165418563809611E-6</c:v>
                </c:pt>
                <c:pt idx="26">
                  <c:v>1.1301509997767342E-5</c:v>
                </c:pt>
                <c:pt idx="27">
                  <c:v>1.5836008261136125E-5</c:v>
                </c:pt>
                <c:pt idx="28">
                  <c:v>2.2055393097596613E-5</c:v>
                </c:pt>
                <c:pt idx="29">
                  <c:v>3.0531189354885765E-5</c:v>
                </c:pt>
                <c:pt idx="30">
                  <c:v>4.2008045896970044E-5</c:v>
                </c:pt>
                <c:pt idx="31">
                  <c:v>5.7448814854176365E-5</c:v>
                </c:pt>
                <c:pt idx="32">
                  <c:v>7.8088935893348701E-5</c:v>
                </c:pt>
                <c:pt idx="33">
                  <c:v>1.0550129069444503E-4</c:v>
                </c:pt>
                <c:pt idx="34">
                  <c:v>1.4167260441730182E-4</c:v>
                </c:pt>
                <c:pt idx="35">
                  <c:v>1.8909228927330168E-4</c:v>
                </c:pt>
                <c:pt idx="36">
                  <c:v>2.5085432819862177E-4</c:v>
                </c:pt>
                <c:pt idx="37">
                  <c:v>3.3077236207439603E-4</c:v>
                </c:pt>
                <c:pt idx="38">
                  <c:v>4.33507551935441E-4</c:v>
                </c:pt>
                <c:pt idx="39">
                  <c:v>5.6470802231679417E-4</c:v>
                </c:pt>
                <c:pt idx="40">
                  <c:v>7.3115774427504185E-4</c:v>
                </c:pt>
                <c:pt idx="41">
                  <c:v>9.4093158738920205E-4</c:v>
                </c:pt>
                <c:pt idx="42">
                  <c:v>1.2035519726915635E-3</c:v>
                </c:pt>
                <c:pt idx="43">
                  <c:v>1.530141122271754E-3</c:v>
                </c:pt>
                <c:pt idx="44">
                  <c:v>1.9335613738690742E-3</c:v>
                </c:pt>
                <c:pt idx="45">
                  <c:v>2.4285344779653708E-3</c:v>
                </c:pt>
                <c:pt idx="46">
                  <c:v>3.0317293095136208E-3</c:v>
                </c:pt>
                <c:pt idx="47">
                  <c:v>3.76180611546976E-3</c:v>
                </c:pt>
                <c:pt idx="48">
                  <c:v>4.6394044092771198E-3</c:v>
                </c:pt>
                <c:pt idx="49">
                  <c:v>5.6870610537136804E-3</c:v>
                </c:pt>
                <c:pt idx="50">
                  <c:v>6.9290450891208262E-3</c:v>
                </c:pt>
                <c:pt idx="51">
                  <c:v>8.3910966064897497E-3</c:v>
                </c:pt>
                <c:pt idx="52">
                  <c:v>1.010005856080308E-2</c:v>
                </c:pt>
                <c:pt idx="53">
                  <c:v>1.2083392968320988E-2</c:v>
                </c:pt>
                <c:pt idx="54">
                  <c:v>1.4368576489775362E-2</c:v>
                </c:pt>
                <c:pt idx="55">
                  <c:v>1.6982374972686717E-2</c:v>
                </c:pt>
                <c:pt idx="56">
                  <c:v>1.995000204674734E-2</c:v>
                </c:pt>
                <c:pt idx="57">
                  <c:v>2.3294173197340125E-2</c:v>
                </c:pt>
                <c:pt idx="58">
                  <c:v>2.7034073664184127E-2</c:v>
                </c:pt>
                <c:pt idx="59">
                  <c:v>3.1184265725126351E-2</c:v>
                </c:pt>
                <c:pt idx="60">
                  <c:v>3.575356805627633E-2</c:v>
                </c:pt>
                <c:pt idx="61">
                  <c:v>4.0743946476574255E-2</c:v>
                </c:pt>
                <c:pt idx="62">
                  <c:v>4.6149461016413998E-2</c:v>
                </c:pt>
                <c:pt idx="63">
                  <c:v>5.1955318413693254E-2</c:v>
                </c:pt>
                <c:pt idx="64">
                  <c:v>5.8137081375433067E-2</c:v>
                </c:pt>
                <c:pt idx="65">
                  <c:v>6.466008584477001E-2</c:v>
                </c:pt>
                <c:pt idx="66">
                  <c:v>7.1479114771320837E-2</c:v>
                </c:pt>
                <c:pt idx="67">
                  <c:v>7.8538371315617E-2</c:v>
                </c:pt>
                <c:pt idx="68">
                  <c:v>8.5771786001076808E-2</c:v>
                </c:pt>
                <c:pt idx="69">
                  <c:v>9.3103681213883807E-2</c:v>
                </c:pt>
                <c:pt idx="70">
                  <c:v>0.10044980298447144</c:v>
                </c:pt>
                <c:pt idx="71">
                  <c:v>0.10771871469115435</c:v>
                </c:pt>
                <c:pt idx="72">
                  <c:v>0.11481353090082698</c:v>
                </c:pt>
                <c:pt idx="73">
                  <c:v>0.12163395283238228</c:v>
                </c:pt>
                <c:pt idx="74">
                  <c:v>0.12807855081389871</c:v>
                </c:pt>
                <c:pt idx="75">
                  <c:v>0.13404722455669299</c:v>
                </c:pt>
                <c:pt idx="76">
                  <c:v>0.13944376001096448</c:v>
                </c:pt>
                <c:pt idx="77">
                  <c:v>0.1441783928277619</c:v>
                </c:pt>
                <c:pt idx="78">
                  <c:v>0.14817028370271476</c:v>
                </c:pt>
                <c:pt idx="79">
                  <c:v>0.15134981057984034</c:v>
                </c:pt>
                <c:pt idx="80">
                  <c:v>0.15366058705764959</c:v>
                </c:pt>
                <c:pt idx="81">
                  <c:v>0.15506112529604138</c:v>
                </c:pt>
                <c:pt idx="82">
                  <c:v>0.15552607491920512</c:v>
                </c:pt>
                <c:pt idx="83">
                  <c:v>0.15504698622681445</c:v>
                </c:pt>
                <c:pt idx="84">
                  <c:v>0.15363256560972191</c:v>
                </c:pt>
                <c:pt idx="85">
                  <c:v>0.15130841238304535</c:v>
                </c:pt>
                <c:pt idx="86">
                  <c:v>0.14811624815078075</c:v>
                </c:pt>
                <c:pt idx="87">
                  <c:v>0.1441126711150536</c:v>
                </c:pt>
                <c:pt idx="88">
                  <c:v>0.13936748729281001</c:v>
                </c:pt>
                <c:pt idx="89">
                  <c:v>0.13396168737128453</c:v>
                </c:pt>
                <c:pt idx="90">
                  <c:v>0.12798515107065131</c:v>
                </c:pt>
                <c:pt idx="91">
                  <c:v>0.12153416977154521</c:v>
                </c:pt>
                <c:pt idx="92">
                  <c:v>0.11470888245893157</c:v>
                </c:pt>
                <c:pt idx="93">
                  <c:v>0.10761071966767789</c:v>
                </c:pt>
                <c:pt idx="94">
                  <c:v>0.10033994530203326</c:v>
                </c:pt>
                <c:pt idx="95">
                  <c:v>9.2993377406022176E-2</c:v>
                </c:pt>
                <c:pt idx="96">
                  <c:v>8.5662356859605146E-2</c:v>
                </c:pt>
                <c:pt idx="97">
                  <c:v>7.8431018397036492E-2</c:v>
                </c:pt>
                <c:pt idx="98">
                  <c:v>7.1374902213001537E-2</c:v>
                </c:pt>
                <c:pt idx="99">
                  <c:v>6.4559927690776578E-2</c:v>
                </c:pt>
                <c:pt idx="100">
                  <c:v>5.8041734372186404E-2</c:v>
                </c:pt>
                <c:pt idx="101">
                  <c:v>5.1865380018629607E-2</c:v>
                </c:pt>
                <c:pt idx="102">
                  <c:v>4.6065372177628711E-2</c:v>
                </c:pt>
                <c:pt idx="103">
                  <c:v>4.0665998594647243E-2</c:v>
                </c:pt>
                <c:pt idx="104">
                  <c:v>3.5681913434760085E-2</c:v>
                </c:pt>
                <c:pt idx="105">
                  <c:v>3.1118930754449478E-2</c:v>
                </c:pt>
                <c:pt idx="106">
                  <c:v>2.6974973963352324E-2</c:v>
                </c:pt>
                <c:pt idx="107">
                  <c:v>2.3241129955014508E-2</c:v>
                </c:pt>
                <c:pt idx="108">
                  <c:v>1.9902758852586019E-2</c:v>
                </c:pt>
                <c:pt idx="109">
                  <c:v>1.6940614504662124E-2</c:v>
                </c:pt>
                <c:pt idx="110">
                  <c:v>1.4331936516360699E-2</c:v>
                </c:pt>
                <c:pt idx="111">
                  <c:v>1.2051481228748022E-2</c:v>
                </c:pt>
                <c:pt idx="112">
                  <c:v>1.0072466195199336E-2</c:v>
                </c:pt>
                <c:pt idx="113">
                  <c:v>8.3674099145273108E-3</c:v>
                </c:pt>
                <c:pt idx="114">
                  <c:v>6.9088554957902901E-3</c:v>
                </c:pt>
                <c:pt idx="115">
                  <c:v>5.6699732500808718E-3</c:v>
                </c:pt>
                <c:pt idx="116">
                  <c:v>4.6250427119119957E-3</c:v>
                </c:pt>
                <c:pt idx="117">
                  <c:v>3.7498191491639296E-3</c:v>
                </c:pt>
                <c:pt idx="118">
                  <c:v>3.0217931635059805E-3</c:v>
                </c:pt>
                <c:pt idx="119">
                  <c:v>2.4203545166668317E-3</c:v>
                </c:pt>
                <c:pt idx="120">
                  <c:v>1.9268729002304924E-3</c:v>
                </c:pt>
                <c:pt idx="121">
                  <c:v>1.5247090972015742E-3</c:v>
                </c:pt>
                <c:pt idx="122">
                  <c:v>1.1991699893444301E-3</c:v>
                </c:pt>
                <c:pt idx="123">
                  <c:v>9.3742028688970915E-4</c:v>
                </c:pt>
                <c:pt idx="124">
                  <c:v>7.2836284166439343E-4</c:v>
                </c:pt>
                <c:pt idx="125">
                  <c:v>5.6249809022198606E-4</c:v>
                </c:pt>
                <c:pt idx="126">
                  <c:v>4.3177168643402492E-4</c:v>
                </c:pt>
                <c:pt idx="127">
                  <c:v>3.294178319483045E-4</c:v>
                </c:pt>
                <c:pt idx="128">
                  <c:v>2.4980428641003849E-4</c:v>
                </c:pt>
                <c:pt idx="129">
                  <c:v>1.8828360491474213E-4</c:v>
                </c:pt>
                <c:pt idx="130">
                  <c:v>1.4105385515566685E-4</c:v>
                </c:pt>
                <c:pt idx="131">
                  <c:v>1.05030940156855E-4</c:v>
                </c:pt>
                <c:pt idx="132">
                  <c:v>7.7733707628294281E-5</c:v>
                </c:pt>
                <c:pt idx="133">
                  <c:v>5.7182264373849339E-5</c:v>
                </c:pt>
                <c:pt idx="134">
                  <c:v>4.1809324671245562E-5</c:v>
                </c:pt>
                <c:pt idx="135">
                  <c:v>3.0383989208880923E-5</c:v>
                </c:pt>
                <c:pt idx="136">
                  <c:v>2.1947055942781205E-5</c:v>
                </c:pt>
                <c:pt idx="137">
                  <c:v>1.575678412950754E-5</c:v>
                </c:pt>
                <c:pt idx="138">
                  <c:v>1.1243945622659268E-5</c:v>
                </c:pt>
                <c:pt idx="139">
                  <c:v>7.974982249591917E-6</c:v>
                </c:pt>
                <c:pt idx="140">
                  <c:v>5.6221256892409015E-6</c:v>
                </c:pt>
                <c:pt idx="141">
                  <c:v>3.9394102718510847E-6</c:v>
                </c:pt>
                <c:pt idx="142">
                  <c:v>2.743605800714309E-6</c:v>
                </c:pt>
                <c:pt idx="143">
                  <c:v>1.8992058914009888E-6</c:v>
                </c:pt>
                <c:pt idx="144">
                  <c:v>1.3067190490794488E-6</c:v>
                </c:pt>
                <c:pt idx="145">
                  <c:v>8.9361866762327677E-7</c:v>
                </c:pt>
                <c:pt idx="146">
                  <c:v>6.0741019911058157E-7</c:v>
                </c:pt>
                <c:pt idx="147">
                  <c:v>4.1036637157564391E-7</c:v>
                </c:pt>
                <c:pt idx="148">
                  <c:v>2.755632420290685E-7</c:v>
                </c:pt>
                <c:pt idx="149">
                  <c:v>1.8392071387567734E-7</c:v>
                </c:pt>
                <c:pt idx="150">
                  <c:v>1.2201123954332588E-7</c:v>
                </c:pt>
                <c:pt idx="151">
                  <c:v>8.0450522963361868E-8</c:v>
                </c:pt>
                <c:pt idx="152">
                  <c:v>5.2725139907516187E-8</c:v>
                </c:pt>
                <c:pt idx="153">
                  <c:v>3.434523142522949E-8</c:v>
                </c:pt>
                <c:pt idx="154">
                  <c:v>2.2236938263431766E-8</c:v>
                </c:pt>
                <c:pt idx="155">
                  <c:v>1.4310123128431308E-8</c:v>
                </c:pt>
                <c:pt idx="156">
                  <c:v>9.1531712495774448E-9</c:v>
                </c:pt>
                <c:pt idx="157">
                  <c:v>5.8191512041382424E-9</c:v>
                </c:pt>
                <c:pt idx="158">
                  <c:v>3.6771177157994875E-9</c:v>
                </c:pt>
                <c:pt idx="159">
                  <c:v>2.3094856141822452E-9</c:v>
                </c:pt>
                <c:pt idx="160">
                  <c:v>1.4417263185579366E-9</c:v>
                </c:pt>
                <c:pt idx="161">
                  <c:v>8.9456155259783561E-10</c:v>
                </c:pt>
                <c:pt idx="162">
                  <c:v>5.5169299268096223E-10</c:v>
                </c:pt>
                <c:pt idx="163">
                  <c:v>3.3817737125794131E-10</c:v>
                </c:pt>
                <c:pt idx="164">
                  <c:v>2.0603996006510529E-10</c:v>
                </c:pt>
                <c:pt idx="165">
                  <c:v>1.2477230757428339E-10</c:v>
                </c:pt>
                <c:pt idx="166">
                  <c:v>7.5100839931073054E-11</c:v>
                </c:pt>
                <c:pt idx="167">
                  <c:v>4.492946200215538E-11</c:v>
                </c:pt>
                <c:pt idx="168">
                  <c:v>2.6716371836220564E-11</c:v>
                </c:pt>
                <c:pt idx="169">
                  <c:v>1.5790052621979807E-11</c:v>
                </c:pt>
                <c:pt idx="170">
                  <c:v>9.2757601951523332E-12</c:v>
                </c:pt>
                <c:pt idx="171">
                  <c:v>5.4159579571976187E-12</c:v>
                </c:pt>
                <c:pt idx="172">
                  <c:v>3.143119502466158E-12</c:v>
                </c:pt>
                <c:pt idx="173">
                  <c:v>1.8130356314269573E-12</c:v>
                </c:pt>
                <c:pt idx="174">
                  <c:v>1.0394691923380683E-12</c:v>
                </c:pt>
                <c:pt idx="175">
                  <c:v>5.9234774875304321E-13</c:v>
                </c:pt>
                <c:pt idx="176">
                  <c:v>3.3550708766224598E-13</c:v>
                </c:pt>
                <c:pt idx="177">
                  <c:v>1.8888022572707437E-13</c:v>
                </c:pt>
                <c:pt idx="178">
                  <c:v>1.0568932494292245E-13</c:v>
                </c:pt>
                <c:pt idx="179">
                  <c:v>5.8780813454272382E-14</c:v>
                </c:pt>
                <c:pt idx="180">
                  <c:v>3.2493754637137938E-14</c:v>
                </c:pt>
                <c:pt idx="181">
                  <c:v>1.7853527573365279E-14</c:v>
                </c:pt>
                <c:pt idx="182">
                  <c:v>9.7500763705743427E-15</c:v>
                </c:pt>
                <c:pt idx="183">
                  <c:v>5.292389916253668E-15</c:v>
                </c:pt>
                <c:pt idx="184">
                  <c:v>2.8553245941234465E-15</c:v>
                </c:pt>
                <c:pt idx="185">
                  <c:v>1.5311543619502904E-15</c:v>
                </c:pt>
                <c:pt idx="186">
                  <c:v>8.1609797963713499E-16</c:v>
                </c:pt>
                <c:pt idx="187">
                  <c:v>4.323400480376113E-16</c:v>
                </c:pt>
                <c:pt idx="188">
                  <c:v>2.276504259471692E-16</c:v>
                </c:pt>
                <c:pt idx="189">
                  <c:v>1.1914376090885709E-16</c:v>
                </c:pt>
                <c:pt idx="190">
                  <c:v>6.1977489394822356E-17</c:v>
                </c:pt>
                <c:pt idx="191">
                  <c:v>3.2044720757382341E-17</c:v>
                </c:pt>
                <c:pt idx="192">
                  <c:v>1.6467923472277408E-17</c:v>
                </c:pt>
                <c:pt idx="193">
                  <c:v>8.4116467454785827E-18</c:v>
                </c:pt>
                <c:pt idx="194">
                  <c:v>4.2705425020916313E-18</c:v>
                </c:pt>
                <c:pt idx="195">
                  <c:v>2.1549882580508398E-18</c:v>
                </c:pt>
                <c:pt idx="196">
                  <c:v>1.080852931505489E-18</c:v>
                </c:pt>
                <c:pt idx="197">
                  <c:v>5.3882549731243048E-19</c:v>
                </c:pt>
                <c:pt idx="198">
                  <c:v>2.6698662721869025E-19</c:v>
                </c:pt>
                <c:pt idx="199">
                  <c:v>1.3148939182384337E-19</c:v>
                </c:pt>
                <c:pt idx="200">
                  <c:v>6.4365294580681704E-20</c:v>
                </c:pt>
                <c:pt idx="201">
                  <c:v>3.1316458493928153E-20</c:v>
                </c:pt>
                <c:pt idx="202">
                  <c:v>1.514444496626708E-20</c:v>
                </c:pt>
                <c:pt idx="203">
                  <c:v>7.2793720514740884E-21</c:v>
                </c:pt>
                <c:pt idx="204">
                  <c:v>3.477717569663252E-21</c:v>
                </c:pt>
                <c:pt idx="205">
                  <c:v>1.6514085886588111E-21</c:v>
                </c:pt>
                <c:pt idx="206">
                  <c:v>7.7942549139541976E-22</c:v>
                </c:pt>
                <c:pt idx="207">
                  <c:v>3.6564068082929789E-22</c:v>
                </c:pt>
                <c:pt idx="208">
                  <c:v>1.7048817011125382E-22</c:v>
                </c:pt>
                <c:pt idx="209">
                  <c:v>7.9012140415426995E-23</c:v>
                </c:pt>
                <c:pt idx="210">
                  <c:v>3.6395965216732635E-23</c:v>
                </c:pt>
                <c:pt idx="211">
                  <c:v>1.6663740457655042E-23</c:v>
                </c:pt>
                <c:pt idx="212">
                  <c:v>7.5831837768830971E-24</c:v>
                </c:pt>
                <c:pt idx="213">
                  <c:v>3.4299714612386654E-24</c:v>
                </c:pt>
                <c:pt idx="214">
                  <c:v>1.5420173810030958E-24</c:v>
                </c:pt>
                <c:pt idx="215">
                  <c:v>6.8904544847156227E-25</c:v>
                </c:pt>
                <c:pt idx="216">
                  <c:v>3.0603162239915787E-25</c:v>
                </c:pt>
                <c:pt idx="217">
                  <c:v>1.3509664940221178E-25</c:v>
                </c:pt>
                <c:pt idx="218">
                  <c:v>5.9276518516636058E-26</c:v>
                </c:pt>
                <c:pt idx="219">
                  <c:v>2.5851195715068087E-26</c:v>
                </c:pt>
                <c:pt idx="220">
                  <c:v>1.1205685257504594E-26</c:v>
                </c:pt>
                <c:pt idx="221">
                  <c:v>4.8278752680654564E-27</c:v>
                </c:pt>
                <c:pt idx="222">
                  <c:v>2.0674427845299507E-27</c:v>
                </c:pt>
                <c:pt idx="223">
                  <c:v>8.7997593347005876E-28</c:v>
                </c:pt>
                <c:pt idx="224">
                  <c:v>3.722784756845275E-28</c:v>
                </c:pt>
                <c:pt idx="225">
                  <c:v>1.5653984383453507E-28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969-4D76-855F-991ADD3BDF0E}"/>
            </c:ext>
          </c:extLst>
        </c:ser>
        <c:ser>
          <c:idx val="5"/>
          <c:order val="5"/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[Charts.xlsx]Sheet1!$H$9:$H$234</c:f>
              <c:numCache>
                <c:formatCode>0%</c:formatCode>
                <c:ptCount val="226"/>
                <c:pt idx="0">
                  <c:v>1.4899751888983009E-12</c:v>
                </c:pt>
                <c:pt idx="1">
                  <c:v>2.6566933898885543E-12</c:v>
                </c:pt>
                <c:pt idx="2">
                  <c:v>4.7055827264095176E-12</c:v>
                </c:pt>
                <c:pt idx="3">
                  <c:v>8.2793257414770424E-12</c:v>
                </c:pt>
                <c:pt idx="4">
                  <c:v>1.4470585572076311E-11</c:v>
                </c:pt>
                <c:pt idx="5">
                  <c:v>2.5123886394063419E-11</c:v>
                </c:pt>
                <c:pt idx="6">
                  <c:v>4.3330840695116996E-11</c:v>
                </c:pt>
                <c:pt idx="7">
                  <c:v>7.4236414604509012E-11</c:v>
                </c:pt>
                <c:pt idx="8">
                  <c:v>1.2634161995728809E-10</c:v>
                </c:pt>
                <c:pt idx="9">
                  <c:v>2.1359224121630828E-10</c:v>
                </c:pt>
                <c:pt idx="10">
                  <c:v>3.5870223576053275E-10</c:v>
                </c:pt>
                <c:pt idx="11">
                  <c:v>5.9840094891496684E-10</c:v>
                </c:pt>
                <c:pt idx="12">
                  <c:v>9.9165371364192793E-10</c:v>
                </c:pt>
                <c:pt idx="13">
                  <c:v>1.6324406125946121E-9</c:v>
                </c:pt>
                <c:pt idx="14">
                  <c:v>2.6694655350885116E-9</c:v>
                </c:pt>
                <c:pt idx="15">
                  <c:v>4.336315017737163E-9</c:v>
                </c:pt>
                <c:pt idx="16">
                  <c:v>6.997242256893772E-9</c:v>
                </c:pt>
                <c:pt idx="17">
                  <c:v>1.1216118136263102E-8</c:v>
                </c:pt>
                <c:pt idx="18">
                  <c:v>1.7859439250562847E-8</c:v>
                </c:pt>
                <c:pt idx="19">
                  <c:v>2.8248971587584325E-8</c:v>
                </c:pt>
                <c:pt idx="20">
                  <c:v>4.4386105793711133E-8</c:v>
                </c:pt>
                <c:pt idx="21">
                  <c:v>6.9278906671594157E-8</c:v>
                </c:pt>
                <c:pt idx="22">
                  <c:v>1.0741491413715362E-7</c:v>
                </c:pt>
                <c:pt idx="23">
                  <c:v>1.6543893479986134E-7</c:v>
                </c:pt>
                <c:pt idx="24">
                  <c:v>2.531164925584842E-7</c:v>
                </c:pt>
                <c:pt idx="25">
                  <c:v>3.8469163395553234E-7</c:v>
                </c:pt>
                <c:pt idx="26">
                  <c:v>5.8078396666807074E-7</c:v>
                </c:pt>
                <c:pt idx="27">
                  <c:v>8.7101588336809036E-7</c:v>
                </c:pt>
                <c:pt idx="28">
                  <c:v>1.2976187427337871E-6</c:v>
                </c:pt>
                <c:pt idx="29">
                  <c:v>1.9203382134561726E-6</c:v>
                </c:pt>
                <c:pt idx="30">
                  <c:v>2.8230457584823066E-6</c:v>
                </c:pt>
                <c:pt idx="31">
                  <c:v>4.1225666935065345E-6</c:v>
                </c:pt>
                <c:pt idx="32">
                  <c:v>5.9803560611502502E-6</c:v>
                </c:pt>
                <c:pt idx="33">
                  <c:v>8.6177913084761614E-6</c:v>
                </c:pt>
                <c:pt idx="34">
                  <c:v>1.2336003469468191E-5</c:v>
                </c:pt>
                <c:pt idx="35">
                  <c:v>1.7541332144553059E-5</c:v>
                </c:pt>
                <c:pt idx="36">
                  <c:v>2.4777657205054947E-5</c:v>
                </c:pt>
                <c:pt idx="37">
                  <c:v>3.4767021620491226E-5</c:v>
                </c:pt>
                <c:pt idx="38">
                  <c:v>4.8460100915146384E-5</c:v>
                </c:pt>
                <c:pt idx="39">
                  <c:v>6.7098176836626072E-5</c:v>
                </c:pt>
                <c:pt idx="40">
                  <c:v>9.228831244025411E-5</c:v>
                </c:pt>
                <c:pt idx="41">
                  <c:v>1.2609337483937598E-4</c:v>
                </c:pt>
                <c:pt idx="42">
                  <c:v>1.7113837804518455E-4</c:v>
                </c:pt>
                <c:pt idx="43">
                  <c:v>2.307342862628654E-4</c:v>
                </c:pt>
                <c:pt idx="44">
                  <c:v>3.0901989114651466E-4</c:v>
                </c:pt>
                <c:pt idx="45">
                  <c:v>4.1112161970267884E-4</c:v>
                </c:pt>
                <c:pt idx="46">
                  <c:v>5.4333011258005299E-4</c:v>
                </c:pt>
                <c:pt idx="47">
                  <c:v>7.1329111448035706E-4</c:v>
                </c:pt>
                <c:pt idx="48">
                  <c:v>9.3020663275741097E-4</c:v>
                </c:pt>
                <c:pt idx="49">
                  <c:v>1.205040460052785E-3</c:v>
                </c:pt>
                <c:pt idx="50">
                  <c:v>1.5507200603544146E-3</c:v>
                </c:pt>
                <c:pt idx="51">
                  <c:v>1.9823245536180162E-3</c:v>
                </c:pt>
                <c:pt idx="52">
                  <c:v>2.5172462044747699E-3</c:v>
                </c:pt>
                <c:pt idx="53">
                  <c:v>3.1753105638479447E-3</c:v>
                </c:pt>
                <c:pt idx="54">
                  <c:v>3.9788384019320087E-3</c:v>
                </c:pt>
                <c:pt idx="55">
                  <c:v>4.9526310113824001E-3</c:v>
                </c:pt>
                <c:pt idx="56">
                  <c:v>6.123859578111031E-3</c:v>
                </c:pt>
                <c:pt idx="57">
                  <c:v>7.5218393517895729E-3</c:v>
                </c:pt>
                <c:pt idx="58">
                  <c:v>9.1776705310738487E-3</c:v>
                </c:pt>
                <c:pt idx="59">
                  <c:v>1.1123730315399228E-2</c:v>
                </c:pt>
                <c:pt idx="60">
                  <c:v>1.3393004622209515E-2</c:v>
                </c:pt>
                <c:pt idx="61">
                  <c:v>1.6018253608029488E-2</c:v>
                </c:pt>
                <c:pt idx="62">
                  <c:v>1.9031012348674308E-2</c:v>
                </c:pt>
                <c:pt idx="63">
                  <c:v>2.2460436694832192E-2</c:v>
                </c:pt>
                <c:pt idx="64">
                  <c:v>2.6332014158209148E-2</c:v>
                </c:pt>
                <c:pt idx="65">
                  <c:v>3.0666170295272775E-2</c:v>
                </c:pt>
                <c:pt idx="66">
                  <c:v>3.5476811900681297E-2</c:v>
                </c:pt>
                <c:pt idx="67">
                  <c:v>4.0769858743408834E-2</c:v>
                </c:pt>
                <c:pt idx="68">
                  <c:v>4.654182483064314E-2</c:v>
                </c:pt>
                <c:pt idx="69">
                  <c:v>5.2778517478706204E-2</c:v>
                </c:pt>
                <c:pt idx="70">
                  <c:v>5.9453927027477586E-2</c:v>
                </c:pt>
                <c:pt idx="71">
                  <c:v>6.6529381148297692E-2</c:v>
                </c:pt>
                <c:pt idx="72">
                  <c:v>7.3953034796443828E-2</c:v>
                </c:pt>
                <c:pt idx="73">
                  <c:v>8.165975958145591E-2</c:v>
                </c:pt>
                <c:pt idx="74">
                  <c:v>8.9571484563317275E-2</c:v>
                </c:pt>
                <c:pt idx="75">
                  <c:v>9.7598024421014493E-2</c:v>
                </c:pt>
                <c:pt idx="76">
                  <c:v>0.1056384110952121</c:v>
                </c:pt>
                <c:pt idx="77">
                  <c:v>0.1135827222109477</c:v>
                </c:pt>
                <c:pt idx="78">
                  <c:v>0.12131437496189376</c:v>
                </c:pt>
                <c:pt idx="79">
                  <c:v>0.12871282904148643</c:v>
                </c:pt>
                <c:pt idx="80">
                  <c:v>0.13565661814800523</c:v>
                </c:pt>
                <c:pt idx="81">
                  <c:v>0.14202660813304455</c:v>
                </c:pt>
                <c:pt idx="82">
                  <c:v>0.1477093625077199</c:v>
                </c:pt>
                <c:pt idx="83">
                  <c:v>0.15260048409311608</c:v>
                </c:pt>
                <c:pt idx="84">
                  <c:v>0.15660779613817602</c:v>
                </c:pt>
                <c:pt idx="85">
                  <c:v>0.15965422788579614</c:v>
                </c:pt>
                <c:pt idx="86">
                  <c:v>0.16168027855399927</c:v>
                </c:pt>
                <c:pt idx="87">
                  <c:v>0.16264594973799235</c:v>
                </c:pt>
                <c:pt idx="88">
                  <c:v>0.16253205857431774</c:v>
                </c:pt>
                <c:pt idx="89">
                  <c:v>0.16134087144444753</c:v>
                </c:pt>
                <c:pt idx="90">
                  <c:v>0.15909602897441</c:v>
                </c:pt>
                <c:pt idx="91">
                  <c:v>0.15584176579751147</c:v>
                </c:pt>
                <c:pt idx="92">
                  <c:v>0.15164146105208268</c:v>
                </c:pt>
                <c:pt idx="93">
                  <c:v>0.14657558596345385</c:v>
                </c:pt>
                <c:pt idx="94">
                  <c:v>0.14073914134053525</c:v>
                </c:pt>
                <c:pt idx="95">
                  <c:v>0.1342386989129366</c:v>
                </c:pt>
                <c:pt idx="96">
                  <c:v>0.12718917503597621</c:v>
                </c:pt>
                <c:pt idx="97">
                  <c:v>0.11971047274086433</c:v>
                </c:pt>
                <c:pt idx="98">
                  <c:v>0.1119241282329109</c:v>
                </c:pt>
                <c:pt idx="99">
                  <c:v>0.10395009104799484</c:v>
                </c:pt>
                <c:pt idx="100">
                  <c:v>9.59037539098819E-2</c:v>
                </c:pt>
                <c:pt idx="101">
                  <c:v>8.7893329994549463E-2</c:v>
                </c:pt>
                <c:pt idx="102">
                  <c:v>8.0017653174017128E-2</c:v>
                </c:pt>
                <c:pt idx="103">
                  <c:v>7.2364452405744101E-2</c:v>
                </c:pt>
                <c:pt idx="104">
                  <c:v>6.5009126315017957E-2</c:v>
                </c:pt>
                <c:pt idx="105">
                  <c:v>5.8014019672363054E-2</c:v>
                </c:pt>
                <c:pt idx="106">
                  <c:v>5.142818120915188E-2</c:v>
                </c:pt>
                <c:pt idx="107">
                  <c:v>4.5287563107497604E-2</c:v>
                </c:pt>
                <c:pt idx="108">
                  <c:v>3.9615607311678083E-2</c:v>
                </c:pt>
                <c:pt idx="109">
                  <c:v>3.4424152982314958E-2</c:v>
                </c:pt>
                <c:pt idx="110">
                  <c:v>2.971459307688799E-2</c:v>
                </c:pt>
                <c:pt idx="111">
                  <c:v>2.5479206024033488E-2</c:v>
                </c:pt>
                <c:pt idx="112">
                  <c:v>2.1702590350352245E-2</c:v>
                </c:pt>
                <c:pt idx="113">
                  <c:v>1.8363135313941865E-2</c:v>
                </c:pt>
                <c:pt idx="114">
                  <c:v>1.5434468371141947E-2</c:v>
                </c:pt>
                <c:pt idx="115">
                  <c:v>1.2886829865917982E-2</c:v>
                </c:pt>
                <c:pt idx="116">
                  <c:v>1.0688335901029687E-2</c:v>
                </c:pt>
                <c:pt idx="117">
                  <c:v>8.8061011971317295E-3</c:v>
                </c:pt>
                <c:pt idx="118">
                  <c:v>7.2072042356089404E-3</c:v>
                </c:pt>
                <c:pt idx="119">
                  <c:v>5.8594866009193088E-3</c:v>
                </c:pt>
                <c:pt idx="120">
                  <c:v>4.7321868126849066E-3</c:v>
                </c:pt>
                <c:pt idx="121">
                  <c:v>3.7964158294722769E-3</c:v>
                </c:pt>
                <c:pt idx="122">
                  <c:v>3.0254867081787639E-3</c:v>
                </c:pt>
                <c:pt idx="123">
                  <c:v>2.395114622373466E-3</c:v>
                </c:pt>
                <c:pt idx="124">
                  <c:v>1.8835056797711866E-3</c:v>
                </c:pt>
                <c:pt idx="125">
                  <c:v>1.4713539019223273E-3</c:v>
                </c:pt>
                <c:pt idx="126">
                  <c:v>1.1417655512927069E-3</c:v>
                </c:pt>
                <c:pt idx="127">
                  <c:v>8.8012894706064528E-4</c:v>
                </c:pt>
                <c:pt idx="128">
                  <c:v>6.7394623818612829E-4</c:v>
                </c:pt>
                <c:pt idx="129">
                  <c:v>5.1264152404431574E-4</c:v>
                </c:pt>
                <c:pt idx="130">
                  <c:v>3.8735742759674681E-4</c:v>
                </c:pt>
                <c:pt idx="131">
                  <c:v>2.9074989993829942E-4</c:v>
                </c:pt>
                <c:pt idx="132">
                  <c:v>2.1678879880202055E-4</c:v>
                </c:pt>
                <c:pt idx="133">
                  <c:v>1.6056973226047817E-4</c:v>
                </c:pt>
                <c:pt idx="134">
                  <c:v>1.1814085417765545E-4</c:v>
                </c:pt>
                <c:pt idx="135">
                  <c:v>8.6346772505917067E-5</c:v>
                </c:pt>
                <c:pt idx="136">
                  <c:v>6.2690493789919853E-5</c:v>
                </c:pt>
                <c:pt idx="137">
                  <c:v>4.5213367166442651E-5</c:v>
                </c:pt>
                <c:pt idx="138">
                  <c:v>3.2392285475146856E-5</c:v>
                </c:pt>
                <c:pt idx="139">
                  <c:v>2.3052918253076748E-5</c:v>
                </c:pt>
                <c:pt idx="140">
                  <c:v>1.6297455669098191E-5</c:v>
                </c:pt>
                <c:pt idx="141">
                  <c:v>1.1445197350627991E-5</c:v>
                </c:pt>
                <c:pt idx="142">
                  <c:v>7.9842907233259064E-6</c:v>
                </c:pt>
                <c:pt idx="143">
                  <c:v>5.5329784357968192E-6</c:v>
                </c:pt>
                <c:pt idx="144">
                  <c:v>3.808826519129976E-6</c:v>
                </c:pt>
                <c:pt idx="145">
                  <c:v>2.6045517212093519E-6</c:v>
                </c:pt>
                <c:pt idx="146">
                  <c:v>1.7692302612507892E-6</c:v>
                </c:pt>
                <c:pt idx="147">
                  <c:v>1.1938377599372889E-6</c:v>
                </c:pt>
                <c:pt idx="148">
                  <c:v>8.0023186762926751E-7</c:v>
                </c:pt>
                <c:pt idx="149">
                  <c:v>5.3283893627516596E-7</c:v>
                </c:pt>
                <c:pt idx="150">
                  <c:v>3.5244036480803893E-7</c:v>
                </c:pt>
                <c:pt idx="151">
                  <c:v>2.3157139437996604E-7</c:v>
                </c:pt>
                <c:pt idx="152">
                  <c:v>1.5114499078233462E-7</c:v>
                </c:pt>
                <c:pt idx="153">
                  <c:v>9.7996865641648647E-8</c:v>
                </c:pt>
                <c:pt idx="154">
                  <c:v>6.3116105194085415E-8</c:v>
                </c:pt>
                <c:pt idx="155">
                  <c:v>4.0381065719224576E-8</c:v>
                </c:pt>
                <c:pt idx="156">
                  <c:v>2.5664035109569802E-8</c:v>
                </c:pt>
                <c:pt idx="157">
                  <c:v>1.6202487092297946E-8</c:v>
                </c:pt>
                <c:pt idx="158">
                  <c:v>1.0161270358409737E-8</c:v>
                </c:pt>
                <c:pt idx="159">
                  <c:v>6.3302944049835819E-9</c:v>
                </c:pt>
                <c:pt idx="160">
                  <c:v>3.9175034640219013E-9</c:v>
                </c:pt>
                <c:pt idx="161">
                  <c:v>2.4082659710252031E-9</c:v>
                </c:pt>
                <c:pt idx="162">
                  <c:v>1.4706491903200893E-9</c:v>
                </c:pt>
                <c:pt idx="163">
                  <c:v>8.9212006299529552E-10</c:v>
                </c:pt>
                <c:pt idx="164">
                  <c:v>5.3758495226182265E-10</c:v>
                </c:pt>
                <c:pt idx="165">
                  <c:v>3.2179588054051736E-10</c:v>
                </c:pt>
                <c:pt idx="166">
                  <c:v>1.9134778346056981E-10</c:v>
                </c:pt>
                <c:pt idx="167">
                  <c:v>1.130253786199319E-10</c:v>
                </c:pt>
                <c:pt idx="168">
                  <c:v>6.6319017620109496E-11</c:v>
                </c:pt>
                <c:pt idx="169">
                  <c:v>3.8655364911121561E-11</c:v>
                </c:pt>
                <c:pt idx="170">
                  <c:v>2.2381595862550262E-11</c:v>
                </c:pt>
                <c:pt idx="171">
                  <c:v>1.2873063182580979E-11</c:v>
                </c:pt>
                <c:pt idx="172">
                  <c:v>7.3549941432115597E-12</c:v>
                </c:pt>
                <c:pt idx="173">
                  <c:v>4.1743834581065726E-12</c:v>
                </c:pt>
                <c:pt idx="174">
                  <c:v>2.3534876812808015E-12</c:v>
                </c:pt>
                <c:pt idx="175">
                  <c:v>1.3180779573825672E-12</c:v>
                </c:pt>
                <c:pt idx="176">
                  <c:v>7.3329689183770235E-13</c:v>
                </c:pt>
                <c:pt idx="177">
                  <c:v>4.0525480257293586E-13</c:v>
                </c:pt>
                <c:pt idx="178">
                  <c:v>2.2247748964979727E-13</c:v>
                </c:pt>
                <c:pt idx="179">
                  <c:v>1.2132591067174441E-13</c:v>
                </c:pt>
                <c:pt idx="180">
                  <c:v>6.5725004314126664E-14</c:v>
                </c:pt>
                <c:pt idx="181">
                  <c:v>3.5368550849255573E-14</c:v>
                </c:pt>
                <c:pt idx="182">
                  <c:v>1.8906602243807959E-14</c:v>
                </c:pt>
                <c:pt idx="183">
                  <c:v>1.0039666545124309E-14</c:v>
                </c:pt>
                <c:pt idx="184">
                  <c:v>5.2958377191724495E-15</c:v>
                </c:pt>
                <c:pt idx="185">
                  <c:v>2.7749785320076485E-15</c:v>
                </c:pt>
                <c:pt idx="186">
                  <c:v>1.4444222373935877E-15</c:v>
                </c:pt>
                <c:pt idx="187">
                  <c:v>7.4685842306723335E-16</c:v>
                </c:pt>
                <c:pt idx="188">
                  <c:v>3.8361181956856754E-16</c:v>
                </c:pt>
                <c:pt idx="189">
                  <c:v>1.957290352849643E-16</c:v>
                </c:pt>
                <c:pt idx="190">
                  <c:v>9.9203754825412513E-17</c:v>
                </c:pt>
                <c:pt idx="191">
                  <c:v>4.9947130678818996E-17</c:v>
                </c:pt>
                <c:pt idx="192">
                  <c:v>2.4980582286081671E-17</c:v>
                </c:pt>
                <c:pt idx="193">
                  <c:v>1.2410924954753731E-17</c:v>
                </c:pt>
                <c:pt idx="194">
                  <c:v>6.1251301451762701E-18</c:v>
                </c:pt>
                <c:pt idx="195">
                  <c:v>3.0028668209119025E-18</c:v>
                </c:pt>
                <c:pt idx="196">
                  <c:v>1.4624007495669418E-18</c:v>
                </c:pt>
                <c:pt idx="197">
                  <c:v>7.0746720012769857E-19</c:v>
                </c:pt>
                <c:pt idx="198">
                  <c:v>3.3998190076160723E-19</c:v>
                </c:pt>
                <c:pt idx="199">
                  <c:v>1.6229863401731461E-19</c:v>
                </c:pt>
                <c:pt idx="200">
                  <c:v>7.6963269842946963E-20</c:v>
                </c:pt>
                <c:pt idx="201">
                  <c:v>3.6254484643754142E-20</c:v>
                </c:pt>
                <c:pt idx="202">
                  <c:v>1.696483110854782E-20</c:v>
                </c:pt>
                <c:pt idx="203">
                  <c:v>7.8858211663456094E-21</c:v>
                </c:pt>
                <c:pt idx="204">
                  <c:v>3.6412784145601739E-21</c:v>
                </c:pt>
                <c:pt idx="205">
                  <c:v>1.6702074958445783E-21</c:v>
                </c:pt>
                <c:pt idx="206">
                  <c:v>7.6102083934156837E-22</c:v>
                </c:pt>
                <c:pt idx="207">
                  <c:v>3.4445480667553934E-22</c:v>
                </c:pt>
                <c:pt idx="208">
                  <c:v>1.5487364819060069E-22</c:v>
                </c:pt>
                <c:pt idx="209">
                  <c:v>6.9172327184163153E-23</c:v>
                </c:pt>
                <c:pt idx="210">
                  <c:v>3.0689995481498053E-23</c:v>
                </c:pt>
                <c:pt idx="211">
                  <c:v>1.3526045409407132E-23</c:v>
                </c:pt>
                <c:pt idx="212">
                  <c:v>5.9218095610278298E-24</c:v>
                </c:pt>
                <c:pt idx="213">
                  <c:v>2.5754173179842913E-24</c:v>
                </c:pt>
                <c:pt idx="214">
                  <c:v>1.1126289752651354E-24</c:v>
                </c:pt>
                <c:pt idx="215">
                  <c:v>4.7748826088438952E-25</c:v>
                </c:pt>
                <c:pt idx="216">
                  <c:v>2.0355632950077728E-25</c:v>
                </c:pt>
                <c:pt idx="217">
                  <c:v>8.6201753954551777E-26</c:v>
                </c:pt>
                <c:pt idx="218">
                  <c:v>3.626245251268151E-26</c:v>
                </c:pt>
                <c:pt idx="219">
                  <c:v>1.5153320984689127E-26</c:v>
                </c:pt>
                <c:pt idx="220">
                  <c:v>6.2902521024076687E-27</c:v>
                </c:pt>
                <c:pt idx="221">
                  <c:v>2.5938082036931872E-27</c:v>
                </c:pt>
                <c:pt idx="222">
                  <c:v>1.0624713955972238E-27</c:v>
                </c:pt>
                <c:pt idx="223">
                  <c:v>4.3232088142073711E-28</c:v>
                </c:pt>
                <c:pt idx="224">
                  <c:v>1.747450000216685E-28</c:v>
                </c:pt>
                <c:pt idx="225">
                  <c:v>7.0163764563953227E-29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969-4D76-855F-991ADD3BDF0E}"/>
            </c:ext>
          </c:extLst>
        </c:ser>
        <c:ser>
          <c:idx val="6"/>
          <c:order val="6"/>
          <c:spPr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[Charts.xlsx]Sheet1!$I$9:$I$234</c:f>
              <c:numCache>
                <c:formatCode>0%</c:formatCode>
                <c:ptCount val="226"/>
                <c:pt idx="0">
                  <c:v>3.0330971308954556E-14</c:v>
                </c:pt>
                <c:pt idx="1">
                  <c:v>5.7525947920890106E-14</c:v>
                </c:pt>
                <c:pt idx="2">
                  <c:v>1.0833671131258429E-13</c:v>
                </c:pt>
                <c:pt idx="3">
                  <c:v>2.0259182222181217E-13</c:v>
                </c:pt>
                <c:pt idx="4">
                  <c:v>3.7618595080875723E-13</c:v>
                </c:pt>
                <c:pt idx="5">
                  <c:v>6.9361365158196192E-13</c:v>
                </c:pt>
                <c:pt idx="6">
                  <c:v>1.2698928880844554E-12</c:v>
                </c:pt>
                <c:pt idx="7">
                  <c:v>2.3086119976975267E-12</c:v>
                </c:pt>
                <c:pt idx="8">
                  <c:v>4.1674385457525057E-12</c:v>
                </c:pt>
                <c:pt idx="9">
                  <c:v>7.4700216229904098E-12</c:v>
                </c:pt>
                <c:pt idx="10">
                  <c:v>1.3295629738041252E-11</c:v>
                </c:pt>
                <c:pt idx="11">
                  <c:v>2.3497971033570668E-11</c:v>
                </c:pt>
                <c:pt idx="12">
                  <c:v>4.1236919470462214E-11</c:v>
                </c:pt>
                <c:pt idx="13">
                  <c:v>7.1858221442567308E-11</c:v>
                </c:pt>
                <c:pt idx="14">
                  <c:v>1.2433720816891124E-10</c:v>
                </c:pt>
                <c:pt idx="15">
                  <c:v>2.1362897565642295E-10</c:v>
                </c:pt>
                <c:pt idx="16">
                  <c:v>3.6446313217205364E-10</c:v>
                </c:pt>
                <c:pt idx="17">
                  <c:v>6.1742107116039619E-10</c:v>
                </c:pt>
                <c:pt idx="18">
                  <c:v>1.0385889298913002E-9</c:v>
                </c:pt>
                <c:pt idx="19">
                  <c:v>1.7347637170882437E-9</c:v>
                </c:pt>
                <c:pt idx="20">
                  <c:v>2.8772087332299105E-9</c:v>
                </c:pt>
                <c:pt idx="21">
                  <c:v>4.7384555185893718E-9</c:v>
                </c:pt>
                <c:pt idx="22">
                  <c:v>7.7488391338892758E-9</c:v>
                </c:pt>
                <c:pt idx="23">
                  <c:v>1.2582614194536856E-8</c:v>
                </c:pt>
                <c:pt idx="24">
                  <c:v>2.0288013011845859E-8</c:v>
                </c:pt>
                <c:pt idx="25">
                  <c:v>3.2481983959728137E-8</c:v>
                </c:pt>
                <c:pt idx="26">
                  <c:v>5.1639256300230973E-8</c:v>
                </c:pt>
                <c:pt idx="27">
                  <c:v>8.1517679619920745E-8</c:v>
                </c:pt>
                <c:pt idx="28">
                  <c:v>1.2777857420288081E-7</c:v>
                </c:pt>
                <c:pt idx="29">
                  <c:v>1.988834592398105E-7</c:v>
                </c:pt>
                <c:pt idx="30">
                  <c:v>3.0737864456655291E-7</c:v>
                </c:pt>
                <c:pt idx="31">
                  <c:v>4.7171872476981702E-7</c:v>
                </c:pt>
                <c:pt idx="32">
                  <c:v>7.1883123344910694E-7</c:v>
                </c:pt>
                <c:pt idx="33">
                  <c:v>1.0876900632499554E-6</c:v>
                </c:pt>
                <c:pt idx="34">
                  <c:v>1.6342473203625541E-6</c:v>
                </c:pt>
                <c:pt idx="35">
                  <c:v>2.4381745892288779E-6</c:v>
                </c:pt>
                <c:pt idx="36">
                  <c:v>3.6119873324553485E-6</c:v>
                </c:pt>
                <c:pt idx="37">
                  <c:v>5.3132718270902827E-6</c:v>
                </c:pt>
                <c:pt idx="38">
                  <c:v>7.7609029046426609E-6</c:v>
                </c:pt>
                <c:pt idx="39">
                  <c:v>1.1256331219720981E-5</c:v>
                </c:pt>
                <c:pt idx="40">
                  <c:v>1.6211226592447375E-5</c:v>
                </c:pt>
                <c:pt idx="41">
                  <c:v>2.3182981421769566E-5</c:v>
                </c:pt>
                <c:pt idx="42">
                  <c:v>3.2919793084991269E-5</c:v>
                </c:pt>
                <c:pt idx="43">
                  <c:v>4.6417239107513865E-5</c:v>
                </c:pt>
                <c:pt idx="44">
                  <c:v>6.4988410047870911E-5</c:v>
                </c:pt>
                <c:pt idx="45">
                  <c:v>9.0349742170704259E-5</c:v>
                </c:pt>
                <c:pt idx="46">
                  <c:v>1.247246579964527E-4</c:v>
                </c:pt>
                <c:pt idx="47">
                  <c:v>1.7096693444784876E-4</c:v>
                </c:pt>
                <c:pt idx="48">
                  <c:v>2.3270532749836275E-4</c:v>
                </c:pt>
                <c:pt idx="49">
                  <c:v>3.1451033857235071E-4</c:v>
                </c:pt>
                <c:pt idx="50">
                  <c:v>4.220830623854859E-4</c:v>
                </c:pt>
                <c:pt idx="51">
                  <c:v>5.6246476565741978E-4</c:v>
                </c:pt>
                <c:pt idx="52">
                  <c:v>7.4426418085887303E-4</c:v>
                </c:pt>
                <c:pt idx="53">
                  <c:v>9.7789744827928319E-4</c:v>
                </c:pt>
                <c:pt idx="54">
                  <c:v>1.275833220273453E-3</c:v>
                </c:pt>
                <c:pt idx="55">
                  <c:v>1.6528327062646164E-3</c:v>
                </c:pt>
                <c:pt idx="56">
                  <c:v>2.1261714815427888E-3</c:v>
                </c:pt>
                <c:pt idx="57">
                  <c:v>2.7158268510961625E-3</c:v>
                </c:pt>
                <c:pt idx="58">
                  <c:v>3.4446116466531431E-3</c:v>
                </c:pt>
                <c:pt idx="59">
                  <c:v>4.3382327853359005E-3</c:v>
                </c:pt>
                <c:pt idx="60">
                  <c:v>5.4252510192670227E-3</c:v>
                </c:pt>
                <c:pt idx="61">
                  <c:v>6.7369173747774767E-3</c:v>
                </c:pt>
                <c:pt idx="62">
                  <c:v>8.3068621462542083E-3</c:v>
                </c:pt>
                <c:pt idx="63">
                  <c:v>1.0170614287466863E-2</c:v>
                </c:pt>
                <c:pt idx="64">
                  <c:v>1.2364932901481281E-2</c:v>
                </c:pt>
                <c:pt idx="65">
                  <c:v>1.4926938458204447E-2</c:v>
                </c:pt>
                <c:pt idx="66">
                  <c:v>1.7893039439840004E-2</c:v>
                </c:pt>
                <c:pt idx="67">
                  <c:v>2.1297660253599752E-2</c:v>
                </c:pt>
                <c:pt idx="68">
                  <c:v>2.5171788205918356E-2</c:v>
                </c:pt>
                <c:pt idx="69">
                  <c:v>2.9541370657397377E-2</c:v>
                </c:pt>
                <c:pt idx="70">
                  <c:v>3.4425607530186232E-2</c:v>
                </c:pt>
                <c:pt idx="71">
                  <c:v>3.9835198294461201E-2</c:v>
                </c:pt>
                <c:pt idx="72">
                  <c:v>4.5770615444508056E-2</c:v>
                </c:pt>
                <c:pt idx="73">
                  <c:v>5.2220487219337926E-2</c:v>
                </c:pt>
                <c:pt idx="74">
                  <c:v>5.9160179836881613E-2</c:v>
                </c:pt>
                <c:pt idx="75">
                  <c:v>6.6550672767769992E-2</c:v>
                </c:pt>
                <c:pt idx="76">
                  <c:v>7.4337818706774528E-2</c:v>
                </c:pt>
                <c:pt idx="77">
                  <c:v>8.2452072294105755E-2</c:v>
                </c:pt>
                <c:pt idx="78">
                  <c:v>9.0808758023529224E-2</c:v>
                </c:pt>
                <c:pt idx="79">
                  <c:v>9.9308928288492818E-2</c:v>
                </c:pt>
                <c:pt idx="80">
                  <c:v>0.10784083775146645</c:v>
                </c:pt>
                <c:pt idx="81">
                  <c:v>0.11628203122359618</c:v>
                </c:pt>
                <c:pt idx="82">
                  <c:v>0.12450201048420469</c:v>
                </c:pt>
                <c:pt idx="83">
                  <c:v>0.13236541277553385</c:v>
                </c:pt>
                <c:pt idx="84">
                  <c:v>0.13973560213821759</c:v>
                </c:pt>
                <c:pt idx="85">
                  <c:v>0.14647854646235853</c:v>
                </c:pt>
                <c:pt idx="86">
                  <c:v>0.15246683020306726</c:v>
                </c:pt>
                <c:pt idx="87">
                  <c:v>0.15758363699267949</c:v>
                </c:pt>
                <c:pt idx="88">
                  <c:v>0.1617265293169067</c:v>
                </c:pt>
                <c:pt idx="89">
                  <c:v>0.16481085491124123</c:v>
                </c:pt>
                <c:pt idx="90">
                  <c:v>0.16677262184066341</c:v>
                </c:pt>
                <c:pt idx="91">
                  <c:v>0.16757070592608142</c:v>
                </c:pt>
                <c:pt idx="92">
                  <c:v>0.16718828417099377</c:v>
                </c:pt>
                <c:pt idx="93">
                  <c:v>0.1656334244032561</c:v>
                </c:pt>
                <c:pt idx="94">
                  <c:v>0.16293880226612423</c:v>
                </c:pt>
                <c:pt idx="95">
                  <c:v>0.15916055942466201</c:v>
                </c:pt>
                <c:pt idx="96">
                  <c:v>0.15437635871408403</c:v>
                </c:pt>
                <c:pt idx="97">
                  <c:v>0.14868273032836418</c:v>
                </c:pt>
                <c:pt idx="98">
                  <c:v>0.14219183567951768</c:v>
                </c:pt>
                <c:pt idx="99">
                  <c:v>0.13502780034129205</c:v>
                </c:pt>
                <c:pt idx="100">
                  <c:v>0.12732278319453885</c:v>
                </c:pt>
                <c:pt idx="101">
                  <c:v>0.11921295484760941</c:v>
                </c:pt>
                <c:pt idx="102">
                  <c:v>0.11083455463762104</c:v>
                </c:pt>
                <c:pt idx="103">
                  <c:v>0.10232018271338693</c:v>
                </c:pt>
                <c:pt idx="104">
                  <c:v>9.3795463124059883E-2</c:v>
                </c:pt>
                <c:pt idx="105">
                  <c:v>8.5376187209504378E-2</c:v>
                </c:pt>
                <c:pt idx="106">
                  <c:v>7.7166015928938639E-2</c:v>
                </c:pt>
                <c:pt idx="107">
                  <c:v>6.9254787223331227E-2</c:v>
                </c:pt>
                <c:pt idx="108">
                  <c:v>6.171744219613616E-2</c:v>
                </c:pt>
                <c:pt idx="109">
                  <c:v>5.4613553737630327E-2</c:v>
                </c:pt>
                <c:pt idx="110">
                  <c:v>4.7987414817070209E-2</c:v>
                </c:pt>
                <c:pt idx="111">
                  <c:v>4.1868622227859455E-2</c:v>
                </c:pt>
                <c:pt idx="112">
                  <c:v>3.6273075846910911E-2</c:v>
                </c:pt>
                <c:pt idx="113">
                  <c:v>3.1204303755394791E-2</c:v>
                </c:pt>
                <c:pt idx="114">
                  <c:v>2.6655019730741566E-2</c:v>
                </c:pt>
                <c:pt idx="115">
                  <c:v>2.2608821157357094E-2</c:v>
                </c:pt>
                <c:pt idx="116">
                  <c:v>1.9041941527416908E-2</c:v>
                </c:pt>
                <c:pt idx="117">
                  <c:v>1.5924981431535461E-2</c:v>
                </c:pt>
                <c:pt idx="118">
                  <c:v>1.3224554193281888E-2</c:v>
                </c:pt>
                <c:pt idx="119">
                  <c:v>1.0904795996081185E-2</c:v>
                </c:pt>
                <c:pt idx="120">
                  <c:v>8.9287044718633236E-3</c:v>
                </c:pt>
                <c:pt idx="121">
                  <c:v>7.2592833855863893E-3</c:v>
                </c:pt>
                <c:pt idx="122">
                  <c:v>5.8604835489246016E-3</c:v>
                </c:pt>
                <c:pt idx="123">
                  <c:v>4.697940914329333E-3</c:v>
                </c:pt>
                <c:pt idx="124">
                  <c:v>3.7395216183271616E-3</c:v>
                </c:pt>
                <c:pt idx="125">
                  <c:v>2.9556904252915172E-3</c:v>
                </c:pt>
                <c:pt idx="126">
                  <c:v>2.3197235946614651E-3</c:v>
                </c:pt>
                <c:pt idx="127">
                  <c:v>1.8077898081707334E-3</c:v>
                </c:pt>
                <c:pt idx="128">
                  <c:v>1.398923694054421E-3</c:v>
                </c:pt>
                <c:pt idx="129">
                  <c:v>1.0749159745443212E-3</c:v>
                </c:pt>
                <c:pt idx="130">
                  <c:v>8.2014266810040328E-4</c:v>
                </c:pt>
                <c:pt idx="131">
                  <c:v>6.2135342282866157E-4</c:v>
                </c:pt>
                <c:pt idx="132">
                  <c:v>4.6743624226863679E-4</c:v>
                </c:pt>
                <c:pt idx="133">
                  <c:v>3.4917284992065027E-4</c:v>
                </c:pt>
                <c:pt idx="134">
                  <c:v>2.5899593740856129E-4</c:v>
                </c:pt>
                <c:pt idx="135">
                  <c:v>1.9075671490947807E-4</c:v>
                </c:pt>
                <c:pt idx="136">
                  <c:v>1.3950864358664472E-4</c:v>
                </c:pt>
                <c:pt idx="137">
                  <c:v>1.0131104530085009E-4</c:v>
                </c:pt>
                <c:pt idx="138">
                  <c:v>7.305448357994953E-5</c:v>
                </c:pt>
                <c:pt idx="139">
                  <c:v>5.2308389929035358E-5</c:v>
                </c:pt>
                <c:pt idx="140">
                  <c:v>3.7190346831165961E-5</c:v>
                </c:pt>
                <c:pt idx="141">
                  <c:v>2.625569406140316E-5</c:v>
                </c:pt>
                <c:pt idx="142">
                  <c:v>1.8405650731857407E-5</c:v>
                </c:pt>
                <c:pt idx="143">
                  <c:v>1.2811891393569335E-5</c:v>
                </c:pt>
                <c:pt idx="144">
                  <c:v>8.8554313186622191E-6</c:v>
                </c:pt>
                <c:pt idx="145">
                  <c:v>6.0777186007505355E-6</c:v>
                </c:pt>
                <c:pt idx="146">
                  <c:v>4.1419595774629625E-6</c:v>
                </c:pt>
                <c:pt idx="147">
                  <c:v>2.8028865701561193E-6</c:v>
                </c:pt>
                <c:pt idx="148">
                  <c:v>1.8833870842330836E-6</c:v>
                </c:pt>
                <c:pt idx="149">
                  <c:v>1.2566318171599603E-6</c:v>
                </c:pt>
                <c:pt idx="150">
                  <c:v>8.3255112885193128E-7</c:v>
                </c:pt>
                <c:pt idx="151">
                  <c:v>5.4770685315993511E-7</c:v>
                </c:pt>
                <c:pt idx="152">
                  <c:v>3.5778310993931752E-7</c:v>
                </c:pt>
                <c:pt idx="153">
                  <c:v>2.3207368220829679E-7</c:v>
                </c:pt>
                <c:pt idx="154">
                  <c:v>1.4947423865439152E-7</c:v>
                </c:pt>
                <c:pt idx="155">
                  <c:v>9.5596326884606372E-8</c:v>
                </c:pt>
                <c:pt idx="156">
                  <c:v>6.0708633845392056E-8</c:v>
                </c:pt>
                <c:pt idx="157">
                  <c:v>3.8281955379574873E-8</c:v>
                </c:pt>
                <c:pt idx="158">
                  <c:v>2.3970227958794609E-8</c:v>
                </c:pt>
                <c:pt idx="159">
                  <c:v>1.4903374486183887E-8</c:v>
                </c:pt>
                <c:pt idx="160">
                  <c:v>9.200924417894355E-9</c:v>
                </c:pt>
                <c:pt idx="161">
                  <c:v>5.6404364515004317E-9</c:v>
                </c:pt>
                <c:pt idx="162">
                  <c:v>3.433431257814569E-9</c:v>
                </c:pt>
                <c:pt idx="163">
                  <c:v>2.0752881264736392E-9</c:v>
                </c:pt>
                <c:pt idx="164">
                  <c:v>1.2455548141359298E-9</c:v>
                </c:pt>
                <c:pt idx="165">
                  <c:v>7.4230380479812699E-10</c:v>
                </c:pt>
                <c:pt idx="166">
                  <c:v>4.3927342189637479E-10</c:v>
                </c:pt>
                <c:pt idx="167">
                  <c:v>2.5812054085794285E-10</c:v>
                </c:pt>
                <c:pt idx="168">
                  <c:v>1.5060680808625863E-10</c:v>
                </c:pt>
                <c:pt idx="169">
                  <c:v>8.7257153397066141E-11</c:v>
                </c:pt>
                <c:pt idx="170">
                  <c:v>5.0198631300779657E-11</c:v>
                </c:pt>
                <c:pt idx="171">
                  <c:v>2.8675903469040037E-11</c:v>
                </c:pt>
                <c:pt idx="172">
                  <c:v>1.6265849219724723E-11</c:v>
                </c:pt>
                <c:pt idx="173">
                  <c:v>9.1615883321732527E-12</c:v>
                </c:pt>
                <c:pt idx="174">
                  <c:v>5.1238829827507557E-12</c:v>
                </c:pt>
                <c:pt idx="175">
                  <c:v>2.8455225476698674E-12</c:v>
                </c:pt>
                <c:pt idx="176">
                  <c:v>1.5691312014589336E-12</c:v>
                </c:pt>
                <c:pt idx="177">
                  <c:v>8.5919330417141032E-13</c:v>
                </c:pt>
                <c:pt idx="178">
                  <c:v>4.6715059688227774E-13</c:v>
                </c:pt>
                <c:pt idx="179">
                  <c:v>2.5220711308303883E-13</c:v>
                </c:pt>
                <c:pt idx="180">
                  <c:v>1.3520481320305265E-13</c:v>
                </c:pt>
                <c:pt idx="181">
                  <c:v>7.1971635636899547E-14</c:v>
                </c:pt>
                <c:pt idx="182">
                  <c:v>3.8042144548463105E-14</c:v>
                </c:pt>
                <c:pt idx="183">
                  <c:v>1.9966549025369491E-14</c:v>
                </c:pt>
                <c:pt idx="184">
                  <c:v>1.0405798812380212E-14</c:v>
                </c:pt>
                <c:pt idx="185">
                  <c:v>5.3849569987072388E-15</c:v>
                </c:pt>
                <c:pt idx="186">
                  <c:v>2.7670910709625172E-15</c:v>
                </c:pt>
                <c:pt idx="187">
                  <c:v>1.4118841568770691E-15</c:v>
                </c:pt>
                <c:pt idx="188">
                  <c:v>7.1533434239315662E-16</c:v>
                </c:pt>
                <c:pt idx="189">
                  <c:v>3.5987649727192417E-16</c:v>
                </c:pt>
                <c:pt idx="190">
                  <c:v>1.7977623987452425E-16</c:v>
                </c:pt>
                <c:pt idx="191">
                  <c:v>8.9175488934776147E-17</c:v>
                </c:pt>
                <c:pt idx="192">
                  <c:v>4.3923112159250676E-17</c:v>
                </c:pt>
                <c:pt idx="193">
                  <c:v>2.1482019582216013E-17</c:v>
                </c:pt>
                <c:pt idx="194">
                  <c:v>1.0432574880334344E-17</c:v>
                </c:pt>
                <c:pt idx="195">
                  <c:v>5.0308609243111016E-18</c:v>
                </c:pt>
                <c:pt idx="196">
                  <c:v>2.4089484770237618E-18</c:v>
                </c:pt>
                <c:pt idx="197">
                  <c:v>1.1453734442593551E-18</c:v>
                </c:pt>
                <c:pt idx="198">
                  <c:v>5.4075570088221223E-19</c:v>
                </c:pt>
                <c:pt idx="199">
                  <c:v>2.5350673523306953E-19</c:v>
                </c:pt>
                <c:pt idx="200">
                  <c:v>1.1800823001998797E-19</c:v>
                </c:pt>
                <c:pt idx="201">
                  <c:v>5.4546826591898099E-20</c:v>
                </c:pt>
                <c:pt idx="202">
                  <c:v>2.503577736947039E-20</c:v>
                </c:pt>
                <c:pt idx="203">
                  <c:v>1.1410037482520962E-20</c:v>
                </c:pt>
                <c:pt idx="204">
                  <c:v>5.1635389800213877E-21</c:v>
                </c:pt>
                <c:pt idx="205">
                  <c:v>2.3202898879351421E-21</c:v>
                </c:pt>
                <c:pt idx="206">
                  <c:v>1.0353124424129046E-21</c:v>
                </c:pt>
                <c:pt idx="207">
                  <c:v>4.5870663082649546E-22</c:v>
                </c:pt>
                <c:pt idx="208">
                  <c:v>2.0180550146445104E-22</c:v>
                </c:pt>
                <c:pt idx="209">
                  <c:v>8.8158741827232234E-23</c:v>
                </c:pt>
                <c:pt idx="210">
                  <c:v>3.8241257427223393E-23</c:v>
                </c:pt>
                <c:pt idx="211">
                  <c:v>1.6471507309238132E-23</c:v>
                </c:pt>
                <c:pt idx="212">
                  <c:v>7.0448041055378621E-24</c:v>
                </c:pt>
                <c:pt idx="213">
                  <c:v>2.9918436750855155E-24</c:v>
                </c:pt>
                <c:pt idx="214">
                  <c:v>1.2616627267587035E-24</c:v>
                </c:pt>
                <c:pt idx="215">
                  <c:v>5.2830174686301003E-25</c:v>
                </c:pt>
                <c:pt idx="216">
                  <c:v>2.1966214448495583E-25</c:v>
                </c:pt>
                <c:pt idx="217">
                  <c:v>9.0690707558924381E-26</c:v>
                </c:pt>
                <c:pt idx="218">
                  <c:v>3.7179604013068082E-26</c:v>
                </c:pt>
                <c:pt idx="219">
                  <c:v>1.5134954800107413E-26</c:v>
                </c:pt>
                <c:pt idx="220">
                  <c:v>6.1177523888289711E-27</c:v>
                </c:pt>
                <c:pt idx="221">
                  <c:v>2.4554837303162687E-27</c:v>
                </c:pt>
                <c:pt idx="222">
                  <c:v>9.7862571903216822E-28</c:v>
                </c:pt>
                <c:pt idx="223">
                  <c:v>3.8728492106427199E-28</c:v>
                </c:pt>
                <c:pt idx="224">
                  <c:v>1.5218748833167016E-28</c:v>
                </c:pt>
                <c:pt idx="225">
                  <c:v>5.9382941971317731E-29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969-4D76-855F-991ADD3BDF0E}"/>
            </c:ext>
          </c:extLst>
        </c:ser>
        <c:ser>
          <c:idx val="7"/>
          <c:order val="7"/>
          <c:spPr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[Charts.xlsx]Sheet1!$J$9:$J$234</c:f>
              <c:numCache>
                <c:formatCode>0%</c:formatCode>
                <c:ptCount val="226"/>
                <c:pt idx="0">
                  <c:v>1.5850408772263986E-15</c:v>
                </c:pt>
                <c:pt idx="1">
                  <c:v>3.1446825047825505E-15</c:v>
                </c:pt>
                <c:pt idx="2">
                  <c:v>6.1933398858927008E-15</c:v>
                </c:pt>
                <c:pt idx="3">
                  <c:v>1.2108345276610936E-14</c:v>
                </c:pt>
                <c:pt idx="4">
                  <c:v>2.3499382541925753E-14</c:v>
                </c:pt>
                <c:pt idx="5">
                  <c:v>4.5273062971429234E-14</c:v>
                </c:pt>
                <c:pt idx="6">
                  <c:v>8.6583487932881592E-14</c:v>
                </c:pt>
                <c:pt idx="7">
                  <c:v>1.643773778614309E-13</c:v>
                </c:pt>
                <c:pt idx="8">
                  <c:v>3.0978529022701373E-13</c:v>
                </c:pt>
                <c:pt idx="9">
                  <c:v>5.7955053077762483E-13</c:v>
                </c:pt>
                <c:pt idx="10">
                  <c:v>1.0763006340975714E-12</c:v>
                </c:pt>
                <c:pt idx="11">
                  <c:v>1.9842101032489305E-12</c:v>
                </c:pt>
                <c:pt idx="12">
                  <c:v>3.6312277568091844E-12</c:v>
                </c:pt>
                <c:pt idx="13">
                  <c:v>6.5967662348569397E-12</c:v>
                </c:pt>
                <c:pt idx="14">
                  <c:v>1.1896534597127099E-11</c:v>
                </c:pt>
                <c:pt idx="15">
                  <c:v>2.1297156467372145E-11</c:v>
                </c:pt>
                <c:pt idx="16">
                  <c:v>3.7847268705261638E-11</c:v>
                </c:pt>
                <c:pt idx="17">
                  <c:v>6.6766596447511748E-11</c:v>
                </c:pt>
                <c:pt idx="18">
                  <c:v>1.1692185699517415E-10</c:v>
                </c:pt>
                <c:pt idx="19">
                  <c:v>2.0325626611921718E-10</c:v>
                </c:pt>
                <c:pt idx="20">
                  <c:v>3.5075506761019559E-10</c:v>
                </c:pt>
                <c:pt idx="21">
                  <c:v>6.0086338173008712E-10</c:v>
                </c:pt>
                <c:pt idx="22">
                  <c:v>1.0217844601567848E-9</c:v>
                </c:pt>
                <c:pt idx="23">
                  <c:v>1.7248630601878361E-9</c:v>
                </c:pt>
                <c:pt idx="24">
                  <c:v>2.8904251116718369E-9</c:v>
                </c:pt>
                <c:pt idx="25">
                  <c:v>4.8081786338608417E-9</c:v>
                </c:pt>
                <c:pt idx="26">
                  <c:v>7.9398306446711454E-9</c:v>
                </c:pt>
                <c:pt idx="27">
                  <c:v>1.301528421472485E-8</c:v>
                </c:pt>
                <c:pt idx="28">
                  <c:v>2.1179116811270602E-8</c:v>
                </c:pt>
                <c:pt idx="29">
                  <c:v>3.4211633223249974E-8</c:v>
                </c:pt>
                <c:pt idx="30">
                  <c:v>5.4859461644124676E-8</c:v>
                </c:pt>
                <c:pt idx="31">
                  <c:v>8.7325493312337349E-8</c:v>
                </c:pt>
                <c:pt idx="32">
                  <c:v>1.3798831972037349E-7</c:v>
                </c:pt>
                <c:pt idx="33">
                  <c:v>2.1644889706381091E-7</c:v>
                </c:pt>
                <c:pt idx="34">
                  <c:v>3.3703903319238902E-7</c:v>
                </c:pt>
                <c:pt idx="35">
                  <c:v>5.2097489498278232E-7</c:v>
                </c:pt>
                <c:pt idx="36">
                  <c:v>7.9940187678458338E-7</c:v>
                </c:pt>
                <c:pt idx="37">
                  <c:v>1.2176579359377591E-6</c:v>
                </c:pt>
                <c:pt idx="38">
                  <c:v>1.8411841004727752E-6</c:v>
                </c:pt>
                <c:pt idx="39">
                  <c:v>2.7636363767120671E-6</c:v>
                </c:pt>
                <c:pt idx="40">
                  <c:v>4.1179053240541629E-6</c:v>
                </c:pt>
                <c:pt idx="41">
                  <c:v>6.0909296942158756E-6</c:v>
                </c:pt>
                <c:pt idx="42">
                  <c:v>8.943398615317055E-6</c:v>
                </c:pt>
                <c:pt idx="43">
                  <c:v>1.3035670124520361E-5</c:v>
                </c:pt>
                <c:pt idx="44">
                  <c:v>1.8861486100661898E-5</c:v>
                </c:pt>
                <c:pt idx="45">
                  <c:v>2.7091323749180796E-5</c:v>
                </c:pt>
                <c:pt idx="46">
                  <c:v>3.8627474712993268E-5</c:v>
                </c:pt>
                <c:pt idx="47">
                  <c:v>5.4673160483958476E-5</c:v>
                </c:pt>
                <c:pt idx="48">
                  <c:v>7.681814489324143E-5</c:v>
                </c:pt>
                <c:pt idx="49">
                  <c:v>1.0714335034838993E-4</c:v>
                </c:pt>
                <c:pt idx="50">
                  <c:v>1.483468750722589E-4</c:v>
                </c:pt>
                <c:pt idx="51">
                  <c:v>2.0389348754001589E-4</c:v>
                </c:pt>
                <c:pt idx="52">
                  <c:v>2.7818908034630847E-4</c:v>
                </c:pt>
                <c:pt idx="53">
                  <c:v>3.7678063650525313E-4</c:v>
                </c:pt>
                <c:pt idx="54">
                  <c:v>5.0658093868960388E-4</c:v>
                </c:pt>
                <c:pt idx="55">
                  <c:v>6.7611548965684299E-4</c:v>
                </c:pt>
                <c:pt idx="56">
                  <c:v>8.9578688379470396E-4</c:v>
                </c:pt>
                <c:pt idx="57">
                  <c:v>1.1781491791153877E-3</c:v>
                </c:pt>
                <c:pt idx="58">
                  <c:v>1.5381817103369557E-3</c:v>
                </c:pt>
                <c:pt idx="59">
                  <c:v>1.9935483514648706E-3</c:v>
                </c:pt>
                <c:pt idx="60">
                  <c:v>2.564824633659959E-3</c:v>
                </c:pt>
                <c:pt idx="61">
                  <c:v>3.2756715679419343E-3</c:v>
                </c:pt>
                <c:pt idx="62">
                  <c:v>4.1529317932145638E-3</c:v>
                </c:pt>
                <c:pt idx="63">
                  <c:v>5.2266211070526054E-3</c:v>
                </c:pt>
                <c:pt idx="64">
                  <c:v>6.5297869230596679E-3</c:v>
                </c:pt>
                <c:pt idx="65">
                  <c:v>8.0982051404660839E-3</c:v>
                </c:pt>
                <c:pt idx="66">
                  <c:v>9.9698887074134469E-3</c:v>
                </c:pt>
                <c:pt idx="67">
                  <c:v>1.2184385161929132E-2</c:v>
                </c:pt>
                <c:pt idx="68">
                  <c:v>1.4781846907699164E-2</c:v>
                </c:pt>
                <c:pt idx="69">
                  <c:v>1.7801867054076052E-2</c:v>
                </c:pt>
                <c:pt idx="70">
                  <c:v>2.1282085270619332E-2</c:v>
                </c:pt>
                <c:pt idx="71">
                  <c:v>2.5256582008352117E-2</c:v>
                </c:pt>
                <c:pt idx="72">
                  <c:v>2.9754095113337257E-2</c:v>
                </c:pt>
                <c:pt idx="73">
                  <c:v>3.4796109544205631E-2</c:v>
                </c:pt>
                <c:pt idx="74">
                  <c:v>4.0394887610344404E-2</c:v>
                </c:pt>
                <c:pt idx="75">
                  <c:v>4.6551522683564196E-2</c:v>
                </c:pt>
                <c:pt idx="76">
                  <c:v>5.3254112387159006E-2</c:v>
                </c:pt>
                <c:pt idx="77">
                  <c:v>6.0476156479107986E-2</c:v>
                </c:pt>
                <c:pt idx="78">
                  <c:v>6.8175288740690149E-2</c:v>
                </c:pt>
                <c:pt idx="79">
                  <c:v>7.629245007320884E-2</c:v>
                </c:pt>
                <c:pt idx="80">
                  <c:v>8.4751600927644846E-2</c:v>
                </c:pt>
                <c:pt idx="81">
                  <c:v>9.3460054809508669E-2</c:v>
                </c:pt>
                <c:pt idx="82">
                  <c:v>0.10230949109773832</c:v>
                </c:pt>
                <c:pt idx="83">
                  <c:v>0.11117767554732896</c:v>
                </c:pt>
                <c:pt idx="84">
                  <c:v>0.11993088194310972</c:v>
                </c:pt>
                <c:pt idx="85">
                  <c:v>0.12842697030067549</c:v>
                </c:pt>
                <c:pt idx="86">
                  <c:v>0.13651903806543636</c:v>
                </c:pt>
                <c:pt idx="87">
                  <c:v>0.14405952351978754</c:v>
                </c:pt>
                <c:pt idx="88">
                  <c:v>0.15090460774251416</c:v>
                </c:pt>
                <c:pt idx="89">
                  <c:v>0.15691873552433142</c:v>
                </c:pt>
                <c:pt idx="90">
                  <c:v>0.16197905883964175</c:v>
                </c:pt>
                <c:pt idx="91">
                  <c:v>0.16597960047360602</c:v>
                </c:pt>
                <c:pt idx="92">
                  <c:v>0.16883494115911649</c:v>
                </c:pt>
                <c:pt idx="93">
                  <c:v>0.17048325121684577</c:v>
                </c:pt>
                <c:pt idx="94">
                  <c:v>0.17088851646666242</c:v>
                </c:pt>
                <c:pt idx="95">
                  <c:v>0.170041846499837</c:v>
                </c:pt>
                <c:pt idx="96">
                  <c:v>0.1679617989387254</c:v>
                </c:pt>
                <c:pt idx="97">
                  <c:v>0.1646937031668268</c:v>
                </c:pt>
                <c:pt idx="98">
                  <c:v>0.16030801794742364</c:v>
                </c:pt>
                <c:pt idx="99">
                  <c:v>0.15489780603762357</c:v>
                </c:pt>
                <c:pt idx="100">
                  <c:v>0.14857545219954915</c:v>
                </c:pt>
                <c:pt idx="101">
                  <c:v>0.14146878619147454</c:v>
                </c:pt>
                <c:pt idx="102">
                  <c:v>0.13371679730368513</c:v>
                </c:pt>
                <c:pt idx="103">
                  <c:v>0.12546514048610508</c:v>
                </c:pt>
                <c:pt idx="104">
                  <c:v>0.11686163565971228</c:v>
                </c:pt>
                <c:pt idx="105">
                  <c:v>0.10805195183913063</c:v>
                </c:pt>
                <c:pt idx="106">
                  <c:v>9.9175647441100551E-2</c:v>
                </c:pt>
                <c:pt idx="107">
                  <c:v>9.0362709492957161E-2</c:v>
                </c:pt>
                <c:pt idx="108">
                  <c:v>8.173069974211096E-2</c:v>
                </c:pt>
                <c:pt idx="109">
                  <c:v>7.3382577520149456E-2</c:v>
                </c:pt>
                <c:pt idx="110">
                  <c:v>6.5405230295105962E-2</c:v>
                </c:pt>
                <c:pt idx="111">
                  <c:v>5.7868705650539351E-2</c:v>
                </c:pt>
                <c:pt idx="112">
                  <c:v>5.0826105118107166E-2</c:v>
                </c:pt>
                <c:pt idx="113">
                  <c:v>4.4314072546282522E-2</c:v>
                </c:pt>
                <c:pt idx="114">
                  <c:v>3.8353788642954863E-2</c:v>
                </c:pt>
                <c:pt idx="115">
                  <c:v>3.2952369533984963E-2</c:v>
                </c:pt>
                <c:pt idx="116">
                  <c:v>2.8104560625750181E-2</c:v>
                </c:pt>
                <c:pt idx="117">
                  <c:v>2.3794617248208205E-2</c:v>
                </c:pt>
                <c:pt idx="118">
                  <c:v>1.999826959365129E-2</c:v>
                </c:pt>
                <c:pt idx="119">
                  <c:v>1.6684680187107673E-2</c:v>
                </c:pt>
                <c:pt idx="120">
                  <c:v>1.3818316207835402E-2</c:v>
                </c:pt>
                <c:pt idx="121">
                  <c:v>1.1360675075694972E-2</c:v>
                </c:pt>
                <c:pt idx="122">
                  <c:v>9.2718185413587523E-3</c:v>
                </c:pt>
                <c:pt idx="123">
                  <c:v>7.5116869497296916E-3</c:v>
                </c:pt>
                <c:pt idx="124">
                  <c:v>6.0411804676598806E-3</c:v>
                </c:pt>
                <c:pt idx="125">
                  <c:v>4.8230072087809203E-3</c:v>
                </c:pt>
                <c:pt idx="126">
                  <c:v>3.8223089278212005E-3</c:v>
                </c:pt>
                <c:pt idx="127">
                  <c:v>3.007083106873156E-3</c:v>
                </c:pt>
                <c:pt idx="128">
                  <c:v>2.348425834083877E-3</c:v>
                </c:pt>
                <c:pt idx="129">
                  <c:v>1.8206230628013229E-3</c:v>
                </c:pt>
                <c:pt idx="130">
                  <c:v>1.401118936756054E-3</c:v>
                </c:pt>
                <c:pt idx="131">
                  <c:v>1.0703892480828248E-3</c:v>
                </c:pt>
                <c:pt idx="132">
                  <c:v>8.1174616498708824E-4</c:v>
                </c:pt>
                <c:pt idx="133">
                  <c:v>6.1109752574126466E-4</c:v>
                </c:pt>
                <c:pt idx="134">
                  <c:v>4.5668061517623531E-4</c:v>
                </c:pt>
                <c:pt idx="135">
                  <c:v>3.3878673838359428E-4</c:v>
                </c:pt>
                <c:pt idx="136">
                  <c:v>2.4948934247378976E-4</c:v>
                </c:pt>
                <c:pt idx="137">
                  <c:v>1.8238510493778087E-4</c:v>
                </c:pt>
                <c:pt idx="138">
                  <c:v>1.3235443810666266E-4</c:v>
                </c:pt>
                <c:pt idx="139">
                  <c:v>9.534532910939054E-5</c:v>
                </c:pt>
                <c:pt idx="140">
                  <c:v>6.8182372335869756E-5</c:v>
                </c:pt>
                <c:pt idx="141">
                  <c:v>4.8401248697688948E-5</c:v>
                </c:pt>
                <c:pt idx="142">
                  <c:v>3.4107728436121918E-5</c:v>
                </c:pt>
                <c:pt idx="143">
                  <c:v>2.385947037909303E-5</c:v>
                </c:pt>
                <c:pt idx="144">
                  <c:v>1.6568400124464023E-5</c:v>
                </c:pt>
                <c:pt idx="145">
                  <c:v>1.1421210118737911E-5</c:v>
                </c:pt>
                <c:pt idx="146">
                  <c:v>7.8154761296308211E-6</c:v>
                </c:pt>
                <c:pt idx="147">
                  <c:v>5.3089731978458526E-6</c:v>
                </c:pt>
                <c:pt idx="148">
                  <c:v>3.579953593390448E-6</c:v>
                </c:pt>
                <c:pt idx="149">
                  <c:v>2.3963819149118253E-6</c:v>
                </c:pt>
                <c:pt idx="150">
                  <c:v>1.5923790019855594E-6</c:v>
                </c:pt>
                <c:pt idx="151">
                  <c:v>1.0503852706521907E-6</c:v>
                </c:pt>
                <c:pt idx="152">
                  <c:v>6.8780064125057987E-7</c:v>
                </c:pt>
                <c:pt idx="153">
                  <c:v>4.470831497964161E-7</c:v>
                </c:pt>
                <c:pt idx="154">
                  <c:v>2.8848670266205473E-7</c:v>
                </c:pt>
                <c:pt idx="155">
                  <c:v>1.8478855525108383E-7</c:v>
                </c:pt>
                <c:pt idx="156">
                  <c:v>1.1749952540473359E-7</c:v>
                </c:pt>
                <c:pt idx="157">
                  <c:v>7.4166695114507681E-8</c:v>
                </c:pt>
                <c:pt idx="158">
                  <c:v>4.64722301415957E-8</c:v>
                </c:pt>
                <c:pt idx="159">
                  <c:v>2.890612480921024E-8</c:v>
                </c:pt>
                <c:pt idx="160">
                  <c:v>1.7848347180630239E-8</c:v>
                </c:pt>
                <c:pt idx="161">
                  <c:v>1.0940014787160164E-8</c:v>
                </c:pt>
                <c:pt idx="162">
                  <c:v>6.6565559268177112E-9</c:v>
                </c:pt>
                <c:pt idx="163">
                  <c:v>4.0206200463677628E-9</c:v>
                </c:pt>
                <c:pt idx="164">
                  <c:v>2.4107282347764789E-9</c:v>
                </c:pt>
                <c:pt idx="165">
                  <c:v>1.4348788939658582E-9</c:v>
                </c:pt>
                <c:pt idx="166">
                  <c:v>8.4780117242511762E-10</c:v>
                </c:pt>
                <c:pt idx="167">
                  <c:v>4.9726117339446431E-10</c:v>
                </c:pt>
                <c:pt idx="168">
                  <c:v>2.8952552671138835E-10</c:v>
                </c:pt>
                <c:pt idx="169">
                  <c:v>1.6734045387093424E-10</c:v>
                </c:pt>
                <c:pt idx="170">
                  <c:v>9.601228311224362E-11</c:v>
                </c:pt>
                <c:pt idx="171">
                  <c:v>5.4684522449946877E-11</c:v>
                </c:pt>
                <c:pt idx="172">
                  <c:v>3.0918173001193751E-11</c:v>
                </c:pt>
                <c:pt idx="173">
                  <c:v>1.7353017081813081E-11</c:v>
                </c:pt>
                <c:pt idx="174">
                  <c:v>9.6682514725531838E-12</c:v>
                </c:pt>
                <c:pt idx="175">
                  <c:v>5.3472766533858024E-12</c:v>
                </c:pt>
                <c:pt idx="176">
                  <c:v>2.9358180894293301E-12</c:v>
                </c:pt>
                <c:pt idx="177">
                  <c:v>1.6000641788597158E-12</c:v>
                </c:pt>
                <c:pt idx="178">
                  <c:v>8.6568010248306136E-13</c:v>
                </c:pt>
                <c:pt idx="179">
                  <c:v>4.6493178806095068E-13</c:v>
                </c:pt>
                <c:pt idx="180">
                  <c:v>2.4787505177665372E-13</c:v>
                </c:pt>
                <c:pt idx="181">
                  <c:v>1.311862046319337E-13</c:v>
                </c:pt>
                <c:pt idx="182">
                  <c:v>6.8921590260267177E-14</c:v>
                </c:pt>
                <c:pt idx="183">
                  <c:v>3.5944643765158487E-14</c:v>
                </c:pt>
                <c:pt idx="184">
                  <c:v>1.8609077748775791E-14</c:v>
                </c:pt>
                <c:pt idx="185">
                  <c:v>9.5637296133929032E-15</c:v>
                </c:pt>
                <c:pt idx="186">
                  <c:v>4.8791200088284945E-15</c:v>
                </c:pt>
                <c:pt idx="187">
                  <c:v>2.4709700629667512E-15</c:v>
                </c:pt>
                <c:pt idx="188">
                  <c:v>1.2422392278988039E-15</c:v>
                </c:pt>
                <c:pt idx="189">
                  <c:v>6.199472921958488E-16</c:v>
                </c:pt>
                <c:pt idx="190">
                  <c:v>3.0712563520695023E-16</c:v>
                </c:pt>
                <c:pt idx="191">
                  <c:v>1.5103901345751899E-16</c:v>
                </c:pt>
                <c:pt idx="192">
                  <c:v>7.3735051028056333E-17</c:v>
                </c:pt>
                <c:pt idx="193">
                  <c:v>3.5733092392060835E-17</c:v>
                </c:pt>
                <c:pt idx="194">
                  <c:v>1.7190123297929393E-17</c:v>
                </c:pt>
                <c:pt idx="195">
                  <c:v>8.2091681868480129E-18</c:v>
                </c:pt>
                <c:pt idx="196">
                  <c:v>3.8916259211718952E-18</c:v>
                </c:pt>
                <c:pt idx="197">
                  <c:v>1.8313645100887022E-18</c:v>
                </c:pt>
                <c:pt idx="198">
                  <c:v>8.5552020802270935E-19</c:v>
                </c:pt>
                <c:pt idx="199">
                  <c:v>3.9673226637932782E-19</c:v>
                </c:pt>
                <c:pt idx="200">
                  <c:v>1.826318617806462E-19</c:v>
                </c:pt>
                <c:pt idx="201">
                  <c:v>8.3457878715940606E-20</c:v>
                </c:pt>
                <c:pt idx="202">
                  <c:v>3.7859067228967071E-20</c:v>
                </c:pt>
                <c:pt idx="203">
                  <c:v>1.704842446200708E-20</c:v>
                </c:pt>
                <c:pt idx="204">
                  <c:v>7.6209719295648992E-21</c:v>
                </c:pt>
                <c:pt idx="205">
                  <c:v>3.3818025447761206E-21</c:v>
                </c:pt>
                <c:pt idx="206">
                  <c:v>1.4896968639571511E-21</c:v>
                </c:pt>
                <c:pt idx="207">
                  <c:v>6.5141736683409318E-22</c:v>
                </c:pt>
                <c:pt idx="208">
                  <c:v>2.8276948065049268E-22</c:v>
                </c:pt>
                <c:pt idx="209">
                  <c:v>1.2184774829041172E-22</c:v>
                </c:pt>
                <c:pt idx="210">
                  <c:v>5.2121181757489734E-23</c:v>
                </c:pt>
                <c:pt idx="211">
                  <c:v>2.2132107570241985E-23</c:v>
                </c:pt>
                <c:pt idx="212">
                  <c:v>9.3291712024943364E-24</c:v>
                </c:pt>
                <c:pt idx="213">
                  <c:v>3.9036882364380633E-24</c:v>
                </c:pt>
                <c:pt idx="214">
                  <c:v>1.6215074977752107E-24</c:v>
                </c:pt>
                <c:pt idx="215">
                  <c:v>6.6861261858187232E-25</c:v>
                </c:pt>
                <c:pt idx="216">
                  <c:v>2.7367929880984443E-25</c:v>
                </c:pt>
                <c:pt idx="217">
                  <c:v>1.1120417706251031E-25</c:v>
                </c:pt>
                <c:pt idx="218">
                  <c:v>4.4855120213741083E-26</c:v>
                </c:pt>
                <c:pt idx="219">
                  <c:v>1.7960346937081913E-26</c:v>
                </c:pt>
                <c:pt idx="220">
                  <c:v>7.1388653498329792E-27</c:v>
                </c:pt>
                <c:pt idx="221">
                  <c:v>2.8167962365109209E-27</c:v>
                </c:pt>
                <c:pt idx="222">
                  <c:v>1.1032995609132128E-27</c:v>
                </c:pt>
                <c:pt idx="223">
                  <c:v>4.2898611062028045E-28</c:v>
                </c:pt>
                <c:pt idx="224">
                  <c:v>1.6557882229223215E-28</c:v>
                </c:pt>
                <c:pt idx="225">
                  <c:v>6.3442183196695686E-29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969-4D76-855F-991ADD3BDF0E}"/>
            </c:ext>
          </c:extLst>
        </c:ser>
        <c:ser>
          <c:idx val="8"/>
          <c:order val="8"/>
          <c:spPr>
            <a:ln w="190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[Charts.xlsx]Sheet1!$J$9:$J$234</c:f>
              <c:numCache>
                <c:formatCode>0%</c:formatCode>
                <c:ptCount val="226"/>
                <c:pt idx="0">
                  <c:v>1.5850408772263986E-15</c:v>
                </c:pt>
                <c:pt idx="1">
                  <c:v>3.1446825047825505E-15</c:v>
                </c:pt>
                <c:pt idx="2">
                  <c:v>6.1933398858927008E-15</c:v>
                </c:pt>
                <c:pt idx="3">
                  <c:v>1.2108345276610936E-14</c:v>
                </c:pt>
                <c:pt idx="4">
                  <c:v>2.3499382541925753E-14</c:v>
                </c:pt>
                <c:pt idx="5">
                  <c:v>4.5273062971429234E-14</c:v>
                </c:pt>
                <c:pt idx="6">
                  <c:v>8.6583487932881592E-14</c:v>
                </c:pt>
                <c:pt idx="7">
                  <c:v>1.643773778614309E-13</c:v>
                </c:pt>
                <c:pt idx="8">
                  <c:v>3.0978529022701373E-13</c:v>
                </c:pt>
                <c:pt idx="9">
                  <c:v>5.7955053077762483E-13</c:v>
                </c:pt>
                <c:pt idx="10">
                  <c:v>1.0763006340975714E-12</c:v>
                </c:pt>
                <c:pt idx="11">
                  <c:v>1.9842101032489305E-12</c:v>
                </c:pt>
                <c:pt idx="12">
                  <c:v>3.6312277568091844E-12</c:v>
                </c:pt>
                <c:pt idx="13">
                  <c:v>6.5967662348569397E-12</c:v>
                </c:pt>
                <c:pt idx="14">
                  <c:v>1.1896534597127099E-11</c:v>
                </c:pt>
                <c:pt idx="15">
                  <c:v>2.1297156467372145E-11</c:v>
                </c:pt>
                <c:pt idx="16">
                  <c:v>3.7847268705261638E-11</c:v>
                </c:pt>
                <c:pt idx="17">
                  <c:v>6.6766596447511748E-11</c:v>
                </c:pt>
                <c:pt idx="18">
                  <c:v>1.1692185699517415E-10</c:v>
                </c:pt>
                <c:pt idx="19">
                  <c:v>2.0325626611921718E-10</c:v>
                </c:pt>
                <c:pt idx="20">
                  <c:v>3.5075506761019559E-10</c:v>
                </c:pt>
                <c:pt idx="21">
                  <c:v>6.0086338173008712E-10</c:v>
                </c:pt>
                <c:pt idx="22">
                  <c:v>1.0217844601567848E-9</c:v>
                </c:pt>
                <c:pt idx="23">
                  <c:v>1.7248630601878361E-9</c:v>
                </c:pt>
                <c:pt idx="24">
                  <c:v>2.8904251116718369E-9</c:v>
                </c:pt>
                <c:pt idx="25">
                  <c:v>4.8081786338608417E-9</c:v>
                </c:pt>
                <c:pt idx="26">
                  <c:v>7.9398306446711454E-9</c:v>
                </c:pt>
                <c:pt idx="27">
                  <c:v>1.301528421472485E-8</c:v>
                </c:pt>
                <c:pt idx="28">
                  <c:v>2.1179116811270602E-8</c:v>
                </c:pt>
                <c:pt idx="29">
                  <c:v>3.4211633223249974E-8</c:v>
                </c:pt>
                <c:pt idx="30">
                  <c:v>5.4859461644124676E-8</c:v>
                </c:pt>
                <c:pt idx="31">
                  <c:v>8.7325493312337349E-8</c:v>
                </c:pt>
                <c:pt idx="32">
                  <c:v>1.3798831972037349E-7</c:v>
                </c:pt>
                <c:pt idx="33">
                  <c:v>2.1644889706381091E-7</c:v>
                </c:pt>
                <c:pt idx="34">
                  <c:v>3.3703903319238902E-7</c:v>
                </c:pt>
                <c:pt idx="35">
                  <c:v>5.2097489498278232E-7</c:v>
                </c:pt>
                <c:pt idx="36">
                  <c:v>7.9940187678458338E-7</c:v>
                </c:pt>
                <c:pt idx="37">
                  <c:v>1.2176579359377591E-6</c:v>
                </c:pt>
                <c:pt idx="38">
                  <c:v>1.8411841004727752E-6</c:v>
                </c:pt>
                <c:pt idx="39">
                  <c:v>2.7636363767120671E-6</c:v>
                </c:pt>
                <c:pt idx="40">
                  <c:v>4.1179053240541629E-6</c:v>
                </c:pt>
                <c:pt idx="41">
                  <c:v>6.0909296942158756E-6</c:v>
                </c:pt>
                <c:pt idx="42">
                  <c:v>8.943398615317055E-6</c:v>
                </c:pt>
                <c:pt idx="43">
                  <c:v>1.3035670124520361E-5</c:v>
                </c:pt>
                <c:pt idx="44">
                  <c:v>1.8861486100661898E-5</c:v>
                </c:pt>
                <c:pt idx="45">
                  <c:v>2.7091323749180796E-5</c:v>
                </c:pt>
                <c:pt idx="46">
                  <c:v>3.8627474712993268E-5</c:v>
                </c:pt>
                <c:pt idx="47">
                  <c:v>5.4673160483958476E-5</c:v>
                </c:pt>
                <c:pt idx="48">
                  <c:v>7.681814489324143E-5</c:v>
                </c:pt>
                <c:pt idx="49">
                  <c:v>1.0714335034838993E-4</c:v>
                </c:pt>
                <c:pt idx="50">
                  <c:v>1.483468750722589E-4</c:v>
                </c:pt>
                <c:pt idx="51">
                  <c:v>2.0389348754001589E-4</c:v>
                </c:pt>
                <c:pt idx="52">
                  <c:v>2.7818908034630847E-4</c:v>
                </c:pt>
                <c:pt idx="53">
                  <c:v>3.7678063650525313E-4</c:v>
                </c:pt>
                <c:pt idx="54">
                  <c:v>5.0658093868960388E-4</c:v>
                </c:pt>
                <c:pt idx="55">
                  <c:v>6.7611548965684299E-4</c:v>
                </c:pt>
                <c:pt idx="56">
                  <c:v>8.9578688379470396E-4</c:v>
                </c:pt>
                <c:pt idx="57">
                  <c:v>1.1781491791153877E-3</c:v>
                </c:pt>
                <c:pt idx="58">
                  <c:v>1.5381817103369557E-3</c:v>
                </c:pt>
                <c:pt idx="59">
                  <c:v>1.9935483514648706E-3</c:v>
                </c:pt>
                <c:pt idx="60">
                  <c:v>2.564824633659959E-3</c:v>
                </c:pt>
                <c:pt idx="61">
                  <c:v>3.2756715679419343E-3</c:v>
                </c:pt>
                <c:pt idx="62">
                  <c:v>4.1529317932145638E-3</c:v>
                </c:pt>
                <c:pt idx="63">
                  <c:v>5.2266211070526054E-3</c:v>
                </c:pt>
                <c:pt idx="64">
                  <c:v>6.5297869230596679E-3</c:v>
                </c:pt>
                <c:pt idx="65">
                  <c:v>8.0982051404660839E-3</c:v>
                </c:pt>
                <c:pt idx="66">
                  <c:v>9.9698887074134469E-3</c:v>
                </c:pt>
                <c:pt idx="67">
                  <c:v>1.2184385161929132E-2</c:v>
                </c:pt>
                <c:pt idx="68">
                  <c:v>1.4781846907699164E-2</c:v>
                </c:pt>
                <c:pt idx="69">
                  <c:v>1.7801867054076052E-2</c:v>
                </c:pt>
                <c:pt idx="70">
                  <c:v>2.1282085270619332E-2</c:v>
                </c:pt>
                <c:pt idx="71">
                  <c:v>2.5256582008352117E-2</c:v>
                </c:pt>
                <c:pt idx="72">
                  <c:v>2.9754095113337257E-2</c:v>
                </c:pt>
                <c:pt idx="73">
                  <c:v>3.4796109544205631E-2</c:v>
                </c:pt>
                <c:pt idx="74">
                  <c:v>4.0394887610344404E-2</c:v>
                </c:pt>
                <c:pt idx="75">
                  <c:v>4.6551522683564196E-2</c:v>
                </c:pt>
                <c:pt idx="76">
                  <c:v>5.3254112387159006E-2</c:v>
                </c:pt>
                <c:pt idx="77">
                  <c:v>6.0476156479107986E-2</c:v>
                </c:pt>
                <c:pt idx="78">
                  <c:v>6.8175288740690149E-2</c:v>
                </c:pt>
                <c:pt idx="79">
                  <c:v>7.629245007320884E-2</c:v>
                </c:pt>
                <c:pt idx="80">
                  <c:v>8.4751600927644846E-2</c:v>
                </c:pt>
                <c:pt idx="81">
                  <c:v>9.3460054809508669E-2</c:v>
                </c:pt>
                <c:pt idx="82">
                  <c:v>0.10230949109773832</c:v>
                </c:pt>
                <c:pt idx="83">
                  <c:v>0.11117767554732896</c:v>
                </c:pt>
                <c:pt idx="84">
                  <c:v>0.11993088194310972</c:v>
                </c:pt>
                <c:pt idx="85">
                  <c:v>0.12842697030067549</c:v>
                </c:pt>
                <c:pt idx="86">
                  <c:v>0.13651903806543636</c:v>
                </c:pt>
                <c:pt idx="87">
                  <c:v>0.14405952351978754</c:v>
                </c:pt>
                <c:pt idx="88">
                  <c:v>0.15090460774251416</c:v>
                </c:pt>
                <c:pt idx="89">
                  <c:v>0.15691873552433142</c:v>
                </c:pt>
                <c:pt idx="90">
                  <c:v>0.16197905883964175</c:v>
                </c:pt>
                <c:pt idx="91">
                  <c:v>0.16597960047360602</c:v>
                </c:pt>
                <c:pt idx="92">
                  <c:v>0.16883494115911649</c:v>
                </c:pt>
                <c:pt idx="93">
                  <c:v>0.17048325121684577</c:v>
                </c:pt>
                <c:pt idx="94">
                  <c:v>0.17088851646666242</c:v>
                </c:pt>
                <c:pt idx="95">
                  <c:v>0.170041846499837</c:v>
                </c:pt>
                <c:pt idx="96">
                  <c:v>0.1679617989387254</c:v>
                </c:pt>
                <c:pt idx="97">
                  <c:v>0.1646937031668268</c:v>
                </c:pt>
                <c:pt idx="98">
                  <c:v>0.16030801794742364</c:v>
                </c:pt>
                <c:pt idx="99">
                  <c:v>0.15489780603762357</c:v>
                </c:pt>
                <c:pt idx="100">
                  <c:v>0.14857545219954915</c:v>
                </c:pt>
                <c:pt idx="101">
                  <c:v>0.14146878619147454</c:v>
                </c:pt>
                <c:pt idx="102">
                  <c:v>0.13371679730368513</c:v>
                </c:pt>
                <c:pt idx="103">
                  <c:v>0.12546514048610508</c:v>
                </c:pt>
                <c:pt idx="104">
                  <c:v>0.11686163565971228</c:v>
                </c:pt>
                <c:pt idx="105">
                  <c:v>0.10805195183913063</c:v>
                </c:pt>
                <c:pt idx="106">
                  <c:v>9.9175647441100551E-2</c:v>
                </c:pt>
                <c:pt idx="107">
                  <c:v>9.0362709492957161E-2</c:v>
                </c:pt>
                <c:pt idx="108">
                  <c:v>8.173069974211096E-2</c:v>
                </c:pt>
                <c:pt idx="109">
                  <c:v>7.3382577520149456E-2</c:v>
                </c:pt>
                <c:pt idx="110">
                  <c:v>6.5405230295105962E-2</c:v>
                </c:pt>
                <c:pt idx="111">
                  <c:v>5.7868705650539351E-2</c:v>
                </c:pt>
                <c:pt idx="112">
                  <c:v>5.0826105118107166E-2</c:v>
                </c:pt>
                <c:pt idx="113">
                  <c:v>4.4314072546282522E-2</c:v>
                </c:pt>
                <c:pt idx="114">
                  <c:v>3.8353788642954863E-2</c:v>
                </c:pt>
                <c:pt idx="115">
                  <c:v>3.2952369533984963E-2</c:v>
                </c:pt>
                <c:pt idx="116">
                  <c:v>2.8104560625750181E-2</c:v>
                </c:pt>
                <c:pt idx="117">
                  <c:v>2.3794617248208205E-2</c:v>
                </c:pt>
                <c:pt idx="118">
                  <c:v>1.999826959365129E-2</c:v>
                </c:pt>
                <c:pt idx="119">
                  <c:v>1.6684680187107673E-2</c:v>
                </c:pt>
                <c:pt idx="120">
                  <c:v>1.3818316207835402E-2</c:v>
                </c:pt>
                <c:pt idx="121">
                  <c:v>1.1360675075694972E-2</c:v>
                </c:pt>
                <c:pt idx="122">
                  <c:v>9.2718185413587523E-3</c:v>
                </c:pt>
                <c:pt idx="123">
                  <c:v>7.5116869497296916E-3</c:v>
                </c:pt>
                <c:pt idx="124">
                  <c:v>6.0411804676598806E-3</c:v>
                </c:pt>
                <c:pt idx="125">
                  <c:v>4.8230072087809203E-3</c:v>
                </c:pt>
                <c:pt idx="126">
                  <c:v>3.8223089278212005E-3</c:v>
                </c:pt>
                <c:pt idx="127">
                  <c:v>3.007083106873156E-3</c:v>
                </c:pt>
                <c:pt idx="128">
                  <c:v>2.348425834083877E-3</c:v>
                </c:pt>
                <c:pt idx="129">
                  <c:v>1.8206230628013229E-3</c:v>
                </c:pt>
                <c:pt idx="130">
                  <c:v>1.401118936756054E-3</c:v>
                </c:pt>
                <c:pt idx="131">
                  <c:v>1.0703892480828248E-3</c:v>
                </c:pt>
                <c:pt idx="132">
                  <c:v>8.1174616498708824E-4</c:v>
                </c:pt>
                <c:pt idx="133">
                  <c:v>6.1109752574126466E-4</c:v>
                </c:pt>
                <c:pt idx="134">
                  <c:v>4.5668061517623531E-4</c:v>
                </c:pt>
                <c:pt idx="135">
                  <c:v>3.3878673838359428E-4</c:v>
                </c:pt>
                <c:pt idx="136">
                  <c:v>2.4948934247378976E-4</c:v>
                </c:pt>
                <c:pt idx="137">
                  <c:v>1.8238510493778087E-4</c:v>
                </c:pt>
                <c:pt idx="138">
                  <c:v>1.3235443810666266E-4</c:v>
                </c:pt>
                <c:pt idx="139">
                  <c:v>9.534532910939054E-5</c:v>
                </c:pt>
                <c:pt idx="140">
                  <c:v>6.8182372335869756E-5</c:v>
                </c:pt>
                <c:pt idx="141">
                  <c:v>4.8401248697688948E-5</c:v>
                </c:pt>
                <c:pt idx="142">
                  <c:v>3.4107728436121918E-5</c:v>
                </c:pt>
                <c:pt idx="143">
                  <c:v>2.385947037909303E-5</c:v>
                </c:pt>
                <c:pt idx="144">
                  <c:v>1.6568400124464023E-5</c:v>
                </c:pt>
                <c:pt idx="145">
                  <c:v>1.1421210118737911E-5</c:v>
                </c:pt>
                <c:pt idx="146">
                  <c:v>7.8154761296308211E-6</c:v>
                </c:pt>
                <c:pt idx="147">
                  <c:v>5.3089731978458526E-6</c:v>
                </c:pt>
                <c:pt idx="148">
                  <c:v>3.579953593390448E-6</c:v>
                </c:pt>
                <c:pt idx="149">
                  <c:v>2.3963819149118253E-6</c:v>
                </c:pt>
                <c:pt idx="150">
                  <c:v>1.5923790019855594E-6</c:v>
                </c:pt>
                <c:pt idx="151">
                  <c:v>1.0503852706521907E-6</c:v>
                </c:pt>
                <c:pt idx="152">
                  <c:v>6.8780064125057987E-7</c:v>
                </c:pt>
                <c:pt idx="153">
                  <c:v>4.470831497964161E-7</c:v>
                </c:pt>
                <c:pt idx="154">
                  <c:v>2.8848670266205473E-7</c:v>
                </c:pt>
                <c:pt idx="155">
                  <c:v>1.8478855525108383E-7</c:v>
                </c:pt>
                <c:pt idx="156">
                  <c:v>1.1749952540473359E-7</c:v>
                </c:pt>
                <c:pt idx="157">
                  <c:v>7.4166695114507681E-8</c:v>
                </c:pt>
                <c:pt idx="158">
                  <c:v>4.64722301415957E-8</c:v>
                </c:pt>
                <c:pt idx="159">
                  <c:v>2.890612480921024E-8</c:v>
                </c:pt>
                <c:pt idx="160">
                  <c:v>1.7848347180630239E-8</c:v>
                </c:pt>
                <c:pt idx="161">
                  <c:v>1.0940014787160164E-8</c:v>
                </c:pt>
                <c:pt idx="162">
                  <c:v>6.6565559268177112E-9</c:v>
                </c:pt>
                <c:pt idx="163">
                  <c:v>4.0206200463677628E-9</c:v>
                </c:pt>
                <c:pt idx="164">
                  <c:v>2.4107282347764789E-9</c:v>
                </c:pt>
                <c:pt idx="165">
                  <c:v>1.4348788939658582E-9</c:v>
                </c:pt>
                <c:pt idx="166">
                  <c:v>8.4780117242511762E-10</c:v>
                </c:pt>
                <c:pt idx="167">
                  <c:v>4.9726117339446431E-10</c:v>
                </c:pt>
                <c:pt idx="168">
                  <c:v>2.8952552671138835E-10</c:v>
                </c:pt>
                <c:pt idx="169">
                  <c:v>1.6734045387093424E-10</c:v>
                </c:pt>
                <c:pt idx="170">
                  <c:v>9.601228311224362E-11</c:v>
                </c:pt>
                <c:pt idx="171">
                  <c:v>5.4684522449946877E-11</c:v>
                </c:pt>
                <c:pt idx="172">
                  <c:v>3.0918173001193751E-11</c:v>
                </c:pt>
                <c:pt idx="173">
                  <c:v>1.7353017081813081E-11</c:v>
                </c:pt>
                <c:pt idx="174">
                  <c:v>9.6682514725531838E-12</c:v>
                </c:pt>
                <c:pt idx="175">
                  <c:v>5.3472766533858024E-12</c:v>
                </c:pt>
                <c:pt idx="176">
                  <c:v>2.9358180894293301E-12</c:v>
                </c:pt>
                <c:pt idx="177">
                  <c:v>1.6000641788597158E-12</c:v>
                </c:pt>
                <c:pt idx="178">
                  <c:v>8.6568010248306136E-13</c:v>
                </c:pt>
                <c:pt idx="179">
                  <c:v>4.6493178806095068E-13</c:v>
                </c:pt>
                <c:pt idx="180">
                  <c:v>2.4787505177665372E-13</c:v>
                </c:pt>
                <c:pt idx="181">
                  <c:v>1.311862046319337E-13</c:v>
                </c:pt>
                <c:pt idx="182">
                  <c:v>6.8921590260267177E-14</c:v>
                </c:pt>
                <c:pt idx="183">
                  <c:v>3.5944643765158487E-14</c:v>
                </c:pt>
                <c:pt idx="184">
                  <c:v>1.8609077748775791E-14</c:v>
                </c:pt>
                <c:pt idx="185">
                  <c:v>9.5637296133929032E-15</c:v>
                </c:pt>
                <c:pt idx="186">
                  <c:v>4.8791200088284945E-15</c:v>
                </c:pt>
                <c:pt idx="187">
                  <c:v>2.4709700629667512E-15</c:v>
                </c:pt>
                <c:pt idx="188">
                  <c:v>1.2422392278988039E-15</c:v>
                </c:pt>
                <c:pt idx="189">
                  <c:v>6.199472921958488E-16</c:v>
                </c:pt>
                <c:pt idx="190">
                  <c:v>3.0712563520695023E-16</c:v>
                </c:pt>
                <c:pt idx="191">
                  <c:v>1.5103901345751899E-16</c:v>
                </c:pt>
                <c:pt idx="192">
                  <c:v>7.3735051028056333E-17</c:v>
                </c:pt>
                <c:pt idx="193">
                  <c:v>3.5733092392060835E-17</c:v>
                </c:pt>
                <c:pt idx="194">
                  <c:v>1.7190123297929393E-17</c:v>
                </c:pt>
                <c:pt idx="195">
                  <c:v>8.2091681868480129E-18</c:v>
                </c:pt>
                <c:pt idx="196">
                  <c:v>3.8916259211718952E-18</c:v>
                </c:pt>
                <c:pt idx="197">
                  <c:v>1.8313645100887022E-18</c:v>
                </c:pt>
                <c:pt idx="198">
                  <c:v>8.5552020802270935E-19</c:v>
                </c:pt>
                <c:pt idx="199">
                  <c:v>3.9673226637932782E-19</c:v>
                </c:pt>
                <c:pt idx="200">
                  <c:v>1.826318617806462E-19</c:v>
                </c:pt>
                <c:pt idx="201">
                  <c:v>8.3457878715940606E-20</c:v>
                </c:pt>
                <c:pt idx="202">
                  <c:v>3.7859067228967071E-20</c:v>
                </c:pt>
                <c:pt idx="203">
                  <c:v>1.704842446200708E-20</c:v>
                </c:pt>
                <c:pt idx="204">
                  <c:v>7.6209719295648992E-21</c:v>
                </c:pt>
                <c:pt idx="205">
                  <c:v>3.3818025447761206E-21</c:v>
                </c:pt>
                <c:pt idx="206">
                  <c:v>1.4896968639571511E-21</c:v>
                </c:pt>
                <c:pt idx="207">
                  <c:v>6.5141736683409318E-22</c:v>
                </c:pt>
                <c:pt idx="208">
                  <c:v>2.8276948065049268E-22</c:v>
                </c:pt>
                <c:pt idx="209">
                  <c:v>1.2184774829041172E-22</c:v>
                </c:pt>
                <c:pt idx="210">
                  <c:v>5.2121181757489734E-23</c:v>
                </c:pt>
                <c:pt idx="211">
                  <c:v>2.2132107570241985E-23</c:v>
                </c:pt>
                <c:pt idx="212">
                  <c:v>9.3291712024943364E-24</c:v>
                </c:pt>
                <c:pt idx="213">
                  <c:v>3.9036882364380633E-24</c:v>
                </c:pt>
                <c:pt idx="214">
                  <c:v>1.6215074977752107E-24</c:v>
                </c:pt>
                <c:pt idx="215">
                  <c:v>6.6861261858187232E-25</c:v>
                </c:pt>
                <c:pt idx="216">
                  <c:v>2.7367929880984443E-25</c:v>
                </c:pt>
                <c:pt idx="217">
                  <c:v>1.1120417706251031E-25</c:v>
                </c:pt>
                <c:pt idx="218">
                  <c:v>4.4855120213741083E-26</c:v>
                </c:pt>
                <c:pt idx="219">
                  <c:v>1.7960346937081913E-26</c:v>
                </c:pt>
                <c:pt idx="220">
                  <c:v>7.1388653498329792E-27</c:v>
                </c:pt>
                <c:pt idx="221">
                  <c:v>2.8167962365109209E-27</c:v>
                </c:pt>
                <c:pt idx="222">
                  <c:v>1.1032995609132128E-27</c:v>
                </c:pt>
                <c:pt idx="223">
                  <c:v>4.2898611062028045E-28</c:v>
                </c:pt>
                <c:pt idx="224">
                  <c:v>1.6557882229223215E-28</c:v>
                </c:pt>
                <c:pt idx="225">
                  <c:v>6.3442183196695686E-29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2969-4D76-855F-991ADD3BDF0E}"/>
            </c:ext>
          </c:extLst>
        </c:ser>
        <c:ser>
          <c:idx val="9"/>
          <c:order val="9"/>
          <c:tx>
            <c:v>Risky Payout</c:v>
          </c:tx>
          <c:spPr>
            <a:ln w="190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[Charts.xlsx]Sheet1!$K$9:$K$234</c:f>
              <c:numCache>
                <c:formatCode>0%</c:formatCode>
                <c:ptCount val="226"/>
                <c:pt idx="0">
                  <c:v>1.7913252214326406E-16</c:v>
                </c:pt>
                <c:pt idx="1">
                  <c:v>3.6710328279153434E-16</c:v>
                </c:pt>
                <c:pt idx="2">
                  <c:v>7.4666884300562905E-16</c:v>
                </c:pt>
                <c:pt idx="3">
                  <c:v>1.5072792644186646E-15</c:v>
                </c:pt>
                <c:pt idx="4">
                  <c:v>3.0198498755929082E-15</c:v>
                </c:pt>
                <c:pt idx="5">
                  <c:v>6.004860413865141E-15</c:v>
                </c:pt>
                <c:pt idx="6">
                  <c:v>1.1850765735831939E-14</c:v>
                </c:pt>
                <c:pt idx="7">
                  <c:v>2.321217540392315E-14</c:v>
                </c:pt>
                <c:pt idx="8">
                  <c:v>4.5124375866284652E-14</c:v>
                </c:pt>
                <c:pt idx="9">
                  <c:v>8.7062775145226777E-14</c:v>
                </c:pt>
                <c:pt idx="10">
                  <c:v>1.6671694303054732E-13</c:v>
                </c:pt>
                <c:pt idx="11">
                  <c:v>3.1684941108803321E-13</c:v>
                </c:pt>
                <c:pt idx="12">
                  <c:v>5.9765699108286727E-13</c:v>
                </c:pt>
                <c:pt idx="13">
                  <c:v>1.1188633229433683E-12</c:v>
                </c:pt>
                <c:pt idx="14">
                  <c:v>2.0788732218019318E-12</c:v>
                </c:pt>
                <c:pt idx="15">
                  <c:v>3.8335833167361815E-12</c:v>
                </c:pt>
                <c:pt idx="16">
                  <c:v>7.0162933987018512E-12</c:v>
                </c:pt>
                <c:pt idx="17">
                  <c:v>1.2744902297672214E-11</c:v>
                </c:pt>
                <c:pt idx="18">
                  <c:v>2.297688832064061E-11</c:v>
                </c:pt>
                <c:pt idx="19">
                  <c:v>4.111230721974395E-11</c:v>
                </c:pt>
                <c:pt idx="20">
                  <c:v>7.3009339681512932E-11</c:v>
                </c:pt>
                <c:pt idx="21">
                  <c:v>1.2867996228526844E-10</c:v>
                </c:pt>
                <c:pt idx="22">
                  <c:v>2.2509682181819696E-10</c:v>
                </c:pt>
                <c:pt idx="23">
                  <c:v>3.9079926228800561E-10</c:v>
                </c:pt>
                <c:pt idx="24">
                  <c:v>6.7338593514884782E-10</c:v>
                </c:pt>
                <c:pt idx="25">
                  <c:v>1.1515963531651463E-9</c:v>
                </c:pt>
                <c:pt idx="26">
                  <c:v>1.9546205233053726E-9</c:v>
                </c:pt>
                <c:pt idx="27">
                  <c:v>3.292687856276538E-9</c:v>
                </c:pt>
                <c:pt idx="28">
                  <c:v>5.5050922793484533E-9</c:v>
                </c:pt>
                <c:pt idx="29">
                  <c:v>9.1349164255716073E-9</c:v>
                </c:pt>
                <c:pt idx="30">
                  <c:v>1.50442481161012E-8</c:v>
                </c:pt>
                <c:pt idx="31">
                  <c:v>2.4590215242449787E-8</c:v>
                </c:pt>
                <c:pt idx="32">
                  <c:v>3.9891476112002646E-8</c:v>
                </c:pt>
                <c:pt idx="33">
                  <c:v>6.422791403357811E-8</c:v>
                </c:pt>
                <c:pt idx="34">
                  <c:v>1.0263452147307318E-7</c:v>
                </c:pt>
                <c:pt idx="35">
                  <c:v>1.6277550073164693E-7</c:v>
                </c:pt>
                <c:pt idx="36">
                  <c:v>2.5621853995593502E-7</c:v>
                </c:pt>
                <c:pt idx="37">
                  <c:v>4.0027456845496487E-7</c:v>
                </c:pt>
                <c:pt idx="38">
                  <c:v>6.2062801798314429E-7</c:v>
                </c:pt>
                <c:pt idx="39">
                  <c:v>9.5506007715184812E-7</c:v>
                </c:pt>
                <c:pt idx="40">
                  <c:v>1.4586662641840934E-6</c:v>
                </c:pt>
                <c:pt idx="41">
                  <c:v>2.2110935620484584E-6</c:v>
                </c:pt>
                <c:pt idx="42">
                  <c:v>3.3264747804191359E-6</c:v>
                </c:pt>
                <c:pt idx="43">
                  <c:v>4.9669213624023187E-6</c:v>
                </c:pt>
                <c:pt idx="44">
                  <c:v>7.3606516873897583E-6</c:v>
                </c:pt>
                <c:pt idx="45">
                  <c:v>1.0826078795407708E-5</c:v>
                </c:pt>
                <c:pt idx="46">
                  <c:v>1.5803454639011155E-5</c:v>
                </c:pt>
                <c:pt idx="47">
                  <c:v>2.2895957938064698E-5</c:v>
                </c:pt>
                <c:pt idx="48">
                  <c:v>3.2922403759696834E-5</c:v>
                </c:pt>
                <c:pt idx="49">
                  <c:v>4.6984021746733445E-5</c:v>
                </c:pt>
                <c:pt idx="50">
                  <c:v>6.6547964268446203E-5</c:v>
                </c:pt>
                <c:pt idx="51">
                  <c:v>9.355032368565453E-5</c:v>
                </c:pt>
                <c:pt idx="52">
                  <c:v>1.3052140740103422E-4</c:v>
                </c:pt>
                <c:pt idx="53">
                  <c:v>1.807357790937831E-4</c:v>
                </c:pt>
                <c:pt idx="54">
                  <c:v>2.4838905593226133E-4</c:v>
                </c:pt>
                <c:pt idx="55">
                  <c:v>3.3880258243196819E-4</c:v>
                </c:pt>
                <c:pt idx="56">
                  <c:v>4.5865581175503247E-4</c:v>
                </c:pt>
                <c:pt idx="57">
                  <c:v>6.1624445396639188E-4</c:v>
                </c:pt>
                <c:pt idx="58">
                  <c:v>8.2176015652905225E-4</c:v>
                </c:pt>
                <c:pt idx="59">
                  <c:v>1.087584653917374E-3</c:v>
                </c:pt>
                <c:pt idx="60">
                  <c:v>1.4285879919377414E-3</c:v>
                </c:pt>
                <c:pt idx="61">
                  <c:v>1.8624166841004284E-3</c:v>
                </c:pt>
                <c:pt idx="62">
                  <c:v>2.4097536434829394E-3</c:v>
                </c:pt>
                <c:pt idx="63">
                  <c:v>3.0945276782390453E-3</c:v>
                </c:pt>
                <c:pt idx="64">
                  <c:v>3.9440465420944237E-3</c:v>
                </c:pt>
                <c:pt idx="65">
                  <c:v>4.9890243639403517E-3</c:v>
                </c:pt>
                <c:pt idx="66">
                  <c:v>6.2634721724016363E-3</c:v>
                </c:pt>
                <c:pt idx="67">
                  <c:v>7.8044196469271203E-3</c:v>
                </c:pt>
                <c:pt idx="68">
                  <c:v>9.651437633902811E-3</c:v>
                </c:pt>
                <c:pt idx="69">
                  <c:v>1.1845934791749007E-2</c:v>
                </c:pt>
                <c:pt idx="70">
                  <c:v>1.4430208309865421E-2</c:v>
                </c:pt>
                <c:pt idx="71">
                  <c:v>1.7446238174990716E-2</c:v>
                </c:pt>
                <c:pt idx="72">
                  <c:v>2.0934226929251419E-2</c:v>
                </c:pt>
                <c:pt idx="73">
                  <c:v>2.4930902026018331E-2</c:v>
                </c:pt>
                <c:pt idx="74">
                  <c:v>2.9467615213076108E-2</c:v>
                </c:pt>
                <c:pt idx="75">
                  <c:v>3.4568292035532446E-2</c:v>
                </c:pt>
                <c:pt idx="76">
                  <c:v>4.0247303451026138E-2</c:v>
                </c:pt>
                <c:pt idx="77">
                  <c:v>4.6507349346588477E-2</c:v>
                </c:pt>
                <c:pt idx="78">
                  <c:v>5.3337458934886645E-2</c:v>
                </c:pt>
                <c:pt idx="79">
                  <c:v>6.0711224021552997E-2</c:v>
                </c:pt>
                <c:pt idx="80">
                  <c:v>6.8585386476266039E-2</c:v>
                </c:pt>
                <c:pt idx="81">
                  <c:v>7.6898899620705369E-2</c:v>
                </c:pt>
                <c:pt idx="82">
                  <c:v>8.5572573736993715E-2</c:v>
                </c:pt>
                <c:pt idx="83">
                  <c:v>9.4509398064608993E-2</c:v>
                </c:pt>
                <c:pt idx="84">
                  <c:v>0.10359560565706162</c:v>
                </c:pt>
                <c:pt idx="85">
                  <c:v>0.1127025141437671</c:v>
                </c:pt>
                <c:pt idx="86">
                  <c:v>0.12168913629706958</c:v>
                </c:pt>
                <c:pt idx="87">
                  <c:v>0.13040551147483415</c:v>
                </c:pt>
                <c:pt idx="88">
                  <c:v>0.1386966651406302</c:v>
                </c:pt>
                <c:pt idx="89">
                  <c:v>0.14640706173504756</c:v>
                </c:pt>
                <c:pt idx="90">
                  <c:v>0.15338537927149937</c:v>
                </c:pt>
                <c:pt idx="91">
                  <c:v>0.15948940510224863</c:v>
                </c:pt>
                <c:pt idx="92">
                  <c:v>0.16459083388509924</c:v>
                </c:pt>
                <c:pt idx="93">
                  <c:v>0.16857974277179649</c:v>
                </c:pt>
                <c:pt idx="94">
                  <c:v>0.17136852628554247</c:v>
                </c:pt>
                <c:pt idx="95">
                  <c:v>0.17289509433204997</c:v>
                </c:pt>
                <c:pt idx="96">
                  <c:v>0.17312517034758118</c:v>
                </c:pt>
                <c:pt idx="97">
                  <c:v>0.17205357079870492</c:v>
                </c:pt>
                <c:pt idx="98">
                  <c:v>0.16970439933376433</c:v>
                </c:pt>
                <c:pt idx="99">
                  <c:v>0.1661301454306659</c:v>
                </c:pt>
                <c:pt idx="100">
                  <c:v>0.16140973461147562</c:v>
                </c:pt>
                <c:pt idx="101">
                  <c:v>0.15564563136762405</c:v>
                </c:pt>
                <c:pt idx="102">
                  <c:v>0.1489601432838841</c:v>
                </c:pt>
                <c:pt idx="103">
                  <c:v>0.14149111243407514</c:v>
                </c:pt>
                <c:pt idx="104">
                  <c:v>0.13338720569801263</c:v>
                </c:pt>
                <c:pt idx="105">
                  <c:v>0.12480302791318149</c:v>
                </c:pt>
                <c:pt idx="106">
                  <c:v>0.11589428044070495</c:v>
                </c:pt>
                <c:pt idx="107">
                  <c:v>0.10681317351030782</c:v>
                </c:pt>
                <c:pt idx="108">
                  <c:v>9.7704275228608653E-2</c:v>
                </c:pt>
                <c:pt idx="109">
                  <c:v>8.8700945726839522E-2</c:v>
                </c:pt>
                <c:pt idx="110">
                  <c:v>7.9922464418863734E-2</c:v>
                </c:pt>
                <c:pt idx="111">
                  <c:v>7.1471914805509615E-2</c:v>
                </c:pt>
                <c:pt idx="112">
                  <c:v>6.3434847741753661E-2</c:v>
                </c:pt>
                <c:pt idx="113">
                  <c:v>5.5878703364935375E-2</c:v>
                </c:pt>
                <c:pt idx="114">
                  <c:v>4.8852936296859335E-2</c:v>
                </c:pt>
                <c:pt idx="115">
                  <c:v>4.2389760019998717E-2</c:v>
                </c:pt>
                <c:pt idx="116">
                  <c:v>3.6505405560893447E-2</c:v>
                </c:pt>
                <c:pt idx="117">
                  <c:v>3.1201777187654586E-2</c:v>
                </c:pt>
                <c:pt idx="118">
                  <c:v>2.6468383508756278E-2</c:v>
                </c:pt>
                <c:pt idx="119">
                  <c:v>2.2284425377225098E-2</c:v>
                </c:pt>
                <c:pt idx="120">
                  <c:v>1.8620931180242387E-2</c:v>
                </c:pt>
                <c:pt idx="121">
                  <c:v>1.544284398806332E-2</c:v>
                </c:pt>
                <c:pt idx="122">
                  <c:v>1.2710982090141735E-2</c:v>
                </c:pt>
                <c:pt idx="123">
                  <c:v>1.0383813120618902E-2</c:v>
                </c:pt>
                <c:pt idx="124">
                  <c:v>8.4190008612612631E-3</c:v>
                </c:pt>
                <c:pt idx="125">
                  <c:v>6.7747017147232573E-3</c:v>
                </c:pt>
                <c:pt idx="126">
                  <c:v>5.4106038409032818E-3</c:v>
                </c:pt>
                <c:pt idx="127">
                  <c:v>4.2887154117448997E-3</c:v>
                </c:pt>
                <c:pt idx="128">
                  <c:v>3.3739190188587348E-3</c:v>
                </c:pt>
                <c:pt idx="129">
                  <c:v>2.6343168763656179E-3</c:v>
                </c:pt>
                <c:pt idx="130">
                  <c:v>2.0413962267471779E-3</c:v>
                </c:pt>
                <c:pt idx="131">
                  <c:v>1.5700465724395416E-3</c:v>
                </c:pt>
                <c:pt idx="132">
                  <c:v>1.198460421816607E-3</c:v>
                </c:pt>
                <c:pt idx="133">
                  <c:v>9.0794761360107911E-4</c:v>
                </c:pt>
                <c:pt idx="134">
                  <c:v>6.8269043868613788E-4</c:v>
                </c:pt>
                <c:pt idx="135">
                  <c:v>5.0946315791492152E-4</c:v>
                </c:pt>
                <c:pt idx="136">
                  <c:v>3.7733551219529775E-4</c:v>
                </c:pt>
                <c:pt idx="137">
                  <c:v>2.773757633228851E-4</c:v>
                </c:pt>
                <c:pt idx="138">
                  <c:v>2.0236494100595221E-4</c:v>
                </c:pt>
                <c:pt idx="139">
                  <c:v>1.4653048022357276E-4</c:v>
                </c:pt>
                <c:pt idx="140">
                  <c:v>1.0530442109270124E-4</c:v>
                </c:pt>
                <c:pt idx="141">
                  <c:v>7.5108860088251732E-5</c:v>
                </c:pt>
                <c:pt idx="142">
                  <c:v>5.3169389115106793E-5</c:v>
                </c:pt>
                <c:pt idx="143">
                  <c:v>3.7355805381697535E-5</c:v>
                </c:pt>
                <c:pt idx="144">
                  <c:v>2.6048365166887965E-5</c:v>
                </c:pt>
                <c:pt idx="145">
                  <c:v>1.8027220581438113E-5</c:v>
                </c:pt>
                <c:pt idx="146">
                  <c:v>1.238234806900733E-5</c:v>
                </c:pt>
                <c:pt idx="147">
                  <c:v>8.4411803028834067E-6</c:v>
                </c:pt>
                <c:pt idx="148">
                  <c:v>5.711225126888283E-6</c:v>
                </c:pt>
                <c:pt idx="149">
                  <c:v>3.835140830200242E-6</c:v>
                </c:pt>
                <c:pt idx="150">
                  <c:v>2.5559908029425372E-6</c:v>
                </c:pt>
                <c:pt idx="151">
                  <c:v>1.6906869136935161E-6</c:v>
                </c:pt>
                <c:pt idx="152">
                  <c:v>1.109923455696375E-6</c:v>
                </c:pt>
                <c:pt idx="153">
                  <c:v>7.2318398712101078E-7</c:v>
                </c:pt>
                <c:pt idx="154">
                  <c:v>4.6766030354867722E-7</c:v>
                </c:pt>
                <c:pt idx="155">
                  <c:v>3.0014986125305487E-7</c:v>
                </c:pt>
                <c:pt idx="156">
                  <c:v>1.9119288234842741E-7</c:v>
                </c:pt>
                <c:pt idx="157">
                  <c:v>1.2087353624814483E-7</c:v>
                </c:pt>
                <c:pt idx="158">
                  <c:v>7.5843203591338325E-8</c:v>
                </c:pt>
                <c:pt idx="159">
                  <c:v>4.7231098257047883E-8</c:v>
                </c:pt>
                <c:pt idx="160">
                  <c:v>2.9192101018384519E-8</c:v>
                </c:pt>
                <c:pt idx="161">
                  <c:v>1.7907237599343568E-8</c:v>
                </c:pt>
                <c:pt idx="162">
                  <c:v>1.0902291069801198E-8</c:v>
                </c:pt>
                <c:pt idx="163">
                  <c:v>6.5876858887307113E-9</c:v>
                </c:pt>
                <c:pt idx="164">
                  <c:v>3.9506988637177251E-9</c:v>
                </c:pt>
                <c:pt idx="165">
                  <c:v>2.3514779227587405E-9</c:v>
                </c:pt>
                <c:pt idx="166">
                  <c:v>1.389100979918479E-9</c:v>
                </c:pt>
                <c:pt idx="167">
                  <c:v>8.1442793863009954E-10</c:v>
                </c:pt>
                <c:pt idx="168">
                  <c:v>4.7391171365048188E-10</c:v>
                </c:pt>
                <c:pt idx="169">
                  <c:v>2.7369581502025162E-10</c:v>
                </c:pt>
                <c:pt idx="170">
                  <c:v>1.5687899707655129E-10</c:v>
                </c:pt>
                <c:pt idx="171">
                  <c:v>8.924571750828503E-11</c:v>
                </c:pt>
                <c:pt idx="172">
                  <c:v>5.0389018677898037E-11</c:v>
                </c:pt>
                <c:pt idx="173">
                  <c:v>2.8236466577303721E-11</c:v>
                </c:pt>
                <c:pt idx="174">
                  <c:v>1.5704016117595967E-11</c:v>
                </c:pt>
                <c:pt idx="175">
                  <c:v>8.668362186343806E-12</c:v>
                </c:pt>
                <c:pt idx="176">
                  <c:v>4.7488592674268517E-12</c:v>
                </c:pt>
                <c:pt idx="177">
                  <c:v>2.5820668604871347E-12</c:v>
                </c:pt>
                <c:pt idx="178">
                  <c:v>1.3933865110524054E-12</c:v>
                </c:pt>
                <c:pt idx="179">
                  <c:v>7.4627974414530325E-13</c:v>
                </c:pt>
                <c:pt idx="180">
                  <c:v>3.9669583417106144E-13</c:v>
                </c:pt>
                <c:pt idx="181">
                  <c:v>2.0928570217564051E-13</c:v>
                </c:pt>
                <c:pt idx="182">
                  <c:v>1.0958406667428484E-13</c:v>
                </c:pt>
                <c:pt idx="183">
                  <c:v>5.6948357211373335E-14</c:v>
                </c:pt>
                <c:pt idx="184">
                  <c:v>2.9372500627836342E-14</c:v>
                </c:pt>
                <c:pt idx="185">
                  <c:v>1.5035801266393756E-14</c:v>
                </c:pt>
                <c:pt idx="186">
                  <c:v>7.6390291240768039E-15</c:v>
                </c:pt>
                <c:pt idx="187">
                  <c:v>3.8519060736736265E-15</c:v>
                </c:pt>
                <c:pt idx="188">
                  <c:v>1.9276986588414552E-15</c:v>
                </c:pt>
                <c:pt idx="189">
                  <c:v>9.5747740856413195E-16</c:v>
                </c:pt>
                <c:pt idx="190">
                  <c:v>4.7200202299452498E-16</c:v>
                </c:pt>
                <c:pt idx="191">
                  <c:v>2.3093253247542227E-16</c:v>
                </c:pt>
                <c:pt idx="192">
                  <c:v>1.1213787195225551E-16</c:v>
                </c:pt>
                <c:pt idx="193">
                  <c:v>5.4043744991097436E-17</c:v>
                </c:pt>
                <c:pt idx="194">
                  <c:v>2.5850235013860602E-17</c:v>
                </c:pt>
                <c:pt idx="195">
                  <c:v>1.227183449021888E-17</c:v>
                </c:pt>
                <c:pt idx="196">
                  <c:v>5.7820310126067307E-18</c:v>
                </c:pt>
                <c:pt idx="197">
                  <c:v>2.7038168983505253E-18</c:v>
                </c:pt>
                <c:pt idx="198">
                  <c:v>1.2548738610577872E-18</c:v>
                </c:pt>
                <c:pt idx="199">
                  <c:v>5.7802790098712499E-19</c:v>
                </c:pt>
                <c:pt idx="200">
                  <c:v>2.6425515296625256E-19</c:v>
                </c:pt>
                <c:pt idx="201">
                  <c:v>1.199013468138378E-19</c:v>
                </c:pt>
                <c:pt idx="202">
                  <c:v>5.3994632783907019E-20</c:v>
                </c:pt>
                <c:pt idx="203">
                  <c:v>2.4132541194873959E-20</c:v>
                </c:pt>
                <c:pt idx="204">
                  <c:v>1.0704871399900519E-20</c:v>
                </c:pt>
                <c:pt idx="205">
                  <c:v>4.7128735384028582E-21</c:v>
                </c:pt>
                <c:pt idx="206">
                  <c:v>2.0592830852291841E-21</c:v>
                </c:pt>
                <c:pt idx="207">
                  <c:v>8.930427559081571E-22</c:v>
                </c:pt>
                <c:pt idx="208">
                  <c:v>3.8437433832215272E-22</c:v>
                </c:pt>
                <c:pt idx="209">
                  <c:v>1.6419595459151751E-22</c:v>
                </c:pt>
                <c:pt idx="210">
                  <c:v>6.9613978398187362E-23</c:v>
                </c:pt>
                <c:pt idx="211">
                  <c:v>2.9292496670711603E-23</c:v>
                </c:pt>
                <c:pt idx="212">
                  <c:v>1.2233261465955951E-23</c:v>
                </c:pt>
                <c:pt idx="213">
                  <c:v>5.0705382237123355E-24</c:v>
                </c:pt>
                <c:pt idx="214">
                  <c:v>2.0858918996630461E-24</c:v>
                </c:pt>
                <c:pt idx="215">
                  <c:v>8.516388562971221E-25</c:v>
                </c:pt>
                <c:pt idx="216">
                  <c:v>3.4510008984765181E-25</c:v>
                </c:pt>
                <c:pt idx="217">
                  <c:v>1.3879077809262809E-25</c:v>
                </c:pt>
                <c:pt idx="218">
                  <c:v>5.5399020043137893E-26</c:v>
                </c:pt>
                <c:pt idx="219">
                  <c:v>2.1946713203705977E-26</c:v>
                </c:pt>
                <c:pt idx="220">
                  <c:v>8.6290468730875907E-27</c:v>
                </c:pt>
                <c:pt idx="221">
                  <c:v>3.3673022585444413E-27</c:v>
                </c:pt>
                <c:pt idx="222">
                  <c:v>1.3041492892614375E-27</c:v>
                </c:pt>
                <c:pt idx="223">
                  <c:v>5.0130086069687106E-28</c:v>
                </c:pt>
                <c:pt idx="224">
                  <c:v>1.912473937020108E-28</c:v>
                </c:pt>
                <c:pt idx="225">
                  <c:v>7.2413332479399174E-29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969-4D76-855F-991ADD3BD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97144"/>
        <c:axId val="525398456"/>
      </c:scatterChart>
      <c:valAx>
        <c:axId val="525397144"/>
        <c:scaling>
          <c:orientation val="minMax"/>
          <c:max val="20"/>
          <c:min val="-5"/>
        </c:scaling>
        <c:delete val="1"/>
        <c:axPos val="b"/>
        <c:numFmt formatCode="General" sourceLinked="1"/>
        <c:majorTickMark val="none"/>
        <c:minorTickMark val="none"/>
        <c:tickLblPos val="nextTo"/>
        <c:crossAx val="525398456"/>
        <c:crosses val="autoZero"/>
        <c:crossBetween val="midCat"/>
      </c:valAx>
      <c:valAx>
        <c:axId val="525398456"/>
        <c:scaling>
          <c:orientation val="minMax"/>
          <c:max val="0.30000000000000004"/>
        </c:scaling>
        <c:delete val="1"/>
        <c:axPos val="l"/>
        <c:numFmt formatCode="0%" sourceLinked="1"/>
        <c:majorTickMark val="none"/>
        <c:minorTickMark val="none"/>
        <c:tickLblPos val="nextTo"/>
        <c:crossAx val="525397144"/>
        <c:crossesAt val="-5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21972742285839"/>
          <c:y val="4.0447780381002454E-2"/>
          <c:w val="0.82145626531507587"/>
          <c:h val="0.7962781093253993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[Charts.xlsx]Sheet1!$D$9:$D$234</c:f>
              <c:numCache>
                <c:formatCode>0%</c:formatCode>
                <c:ptCount val="226"/>
                <c:pt idx="0">
                  <c:v>6.5182855401634552E-3</c:v>
                </c:pt>
                <c:pt idx="1">
                  <c:v>7.2966211686681364E-3</c:v>
                </c:pt>
                <c:pt idx="2">
                  <c:v>8.1483168740013878E-3</c:v>
                </c:pt>
                <c:pt idx="3">
                  <c:v>9.0776140421757589E-3</c:v>
                </c:pt>
                <c:pt idx="4">
                  <c:v>1.0088653609929997E-2</c:v>
                </c:pt>
                <c:pt idx="5">
                  <c:v>1.1185422716600829E-2</c:v>
                </c:pt>
                <c:pt idx="6">
                  <c:v>1.2371697292716496E-2</c:v>
                </c:pt>
                <c:pt idx="7">
                  <c:v>1.3650981002962279E-2</c:v>
                </c:pt>
                <c:pt idx="8">
                  <c:v>1.5026441071420336E-2</c:v>
                </c:pt>
                <c:pt idx="9">
                  <c:v>1.6500841628564127E-2</c:v>
                </c:pt>
                <c:pt idx="10">
                  <c:v>1.8076475330005507E-2</c:v>
                </c:pt>
                <c:pt idx="11">
                  <c:v>1.9755094103840142E-2</c:v>
                </c:pt>
                <c:pt idx="12">
                  <c:v>2.1537839983824365E-2</c:v>
                </c:pt>
                <c:pt idx="13">
                  <c:v>2.3425177076638406E-2</c:v>
                </c:pt>
                <c:pt idx="14">
                  <c:v>2.5416825790189852E-2</c:v>
                </c:pt>
                <c:pt idx="15">
                  <c:v>2.7511700513357037E-2</c:v>
                </c:pt>
                <c:pt idx="16">
                  <c:v>2.9707851982944275E-2</c:v>
                </c:pt>
                <c:pt idx="17">
                  <c:v>3.2002415598296141E-2</c:v>
                </c:pt>
                <c:pt idx="18">
                  <c:v>3.439156694566009E-2</c:v>
                </c:pt>
                <c:pt idx="19">
                  <c:v>3.6870485771031948E-2</c:v>
                </c:pt>
                <c:pt idx="20">
                  <c:v>3.9433329590369437E-2</c:v>
                </c:pt>
                <c:pt idx="21">
                  <c:v>4.2073218048748758E-2</c:v>
                </c:pt>
                <c:pt idx="22">
                  <c:v>4.4782229034913822E-2</c:v>
                </c:pt>
                <c:pt idx="23">
                  <c:v>4.7551407425036225E-2</c:v>
                </c:pt>
                <c:pt idx="24">
                  <c:v>5.0370787170371932E-2</c:v>
                </c:pt>
                <c:pt idx="25">
                  <c:v>5.3229427259607595E-2</c:v>
                </c:pt>
                <c:pt idx="26">
                  <c:v>5.6115461880494454E-2</c:v>
                </c:pt>
                <c:pt idx="27">
                  <c:v>5.9016164880042674E-2</c:v>
                </c:pt>
                <c:pt idx="28">
                  <c:v>6.1918028381931368E-2</c:v>
                </c:pt>
                <c:pt idx="29">
                  <c:v>6.4806855168318606E-2</c:v>
                </c:pt>
                <c:pt idx="30">
                  <c:v>6.7667864175871187E-2</c:v>
                </c:pt>
                <c:pt idx="31">
                  <c:v>7.048580819794717E-2</c:v>
                </c:pt>
                <c:pt idx="32">
                  <c:v>7.3245102632116837E-2</c:v>
                </c:pt>
                <c:pt idx="33">
                  <c:v>7.5929963870411649E-2</c:v>
                </c:pt>
                <c:pt idx="34">
                  <c:v>7.852455570466603E-2</c:v>
                </c:pt>
                <c:pt idx="35">
                  <c:v>8.1013141916721279E-2</c:v>
                </c:pt>
                <c:pt idx="36">
                  <c:v>8.3380243048451291E-2</c:v>
                </c:pt>
                <c:pt idx="37">
                  <c:v>8.5610795204424869E-2</c:v>
                </c:pt>
                <c:pt idx="38">
                  <c:v>8.7690308634809241E-2</c:v>
                </c:pt>
                <c:pt idx="39">
                  <c:v>8.9605023781357832E-2</c:v>
                </c:pt>
                <c:pt idx="40">
                  <c:v>9.1342062447656386E-2</c:v>
                </c:pt>
                <c:pt idx="41">
                  <c:v>9.2889571777902857E-2</c:v>
                </c:pt>
                <c:pt idx="42">
                  <c:v>9.4236858797002929E-2</c:v>
                </c:pt>
                <c:pt idx="43">
                  <c:v>9.5374513378232134E-2</c:v>
                </c:pt>
                <c:pt idx="44">
                  <c:v>9.6294517661601284E-2</c:v>
                </c:pt>
                <c:pt idx="45">
                  <c:v>9.699034014375002E-2</c:v>
                </c:pt>
                <c:pt idx="46">
                  <c:v>9.7457012895031753E-2</c:v>
                </c:pt>
                <c:pt idx="47">
                  <c:v>9.7691190626852706E-2</c:v>
                </c:pt>
                <c:pt idx="48">
                  <c:v>9.7691190626852706E-2</c:v>
                </c:pt>
                <c:pt idx="49">
                  <c:v>9.7457012895031739E-2</c:v>
                </c:pt>
                <c:pt idx="50">
                  <c:v>9.6990340143749992E-2</c:v>
                </c:pt>
                <c:pt idx="51">
                  <c:v>9.6294517661601256E-2</c:v>
                </c:pt>
                <c:pt idx="52">
                  <c:v>9.5374513378232079E-2</c:v>
                </c:pt>
                <c:pt idx="53">
                  <c:v>9.4236858797002873E-2</c:v>
                </c:pt>
                <c:pt idx="54">
                  <c:v>9.2889571777902788E-2</c:v>
                </c:pt>
                <c:pt idx="55">
                  <c:v>9.1342062447656316E-2</c:v>
                </c:pt>
                <c:pt idx="56">
                  <c:v>8.9605023781357748E-2</c:v>
                </c:pt>
                <c:pt idx="57">
                  <c:v>8.7690308634809172E-2</c:v>
                </c:pt>
                <c:pt idx="58">
                  <c:v>8.5610795204424786E-2</c:v>
                </c:pt>
                <c:pt idx="59">
                  <c:v>8.3380243048451208E-2</c:v>
                </c:pt>
                <c:pt idx="60">
                  <c:v>8.1013141916721182E-2</c:v>
                </c:pt>
                <c:pt idx="61">
                  <c:v>7.8524555704665919E-2</c:v>
                </c:pt>
                <c:pt idx="62">
                  <c:v>7.5929963870411538E-2</c:v>
                </c:pt>
                <c:pt idx="63">
                  <c:v>7.3245102632116713E-2</c:v>
                </c:pt>
                <c:pt idx="64">
                  <c:v>7.0485808197947045E-2</c:v>
                </c:pt>
                <c:pt idx="65">
                  <c:v>6.7667864175871048E-2</c:v>
                </c:pt>
                <c:pt idx="66">
                  <c:v>6.4806855168318495E-2</c:v>
                </c:pt>
                <c:pt idx="67">
                  <c:v>6.1918028381931244E-2</c:v>
                </c:pt>
                <c:pt idx="68">
                  <c:v>5.9016164880042563E-2</c:v>
                </c:pt>
                <c:pt idx="69">
                  <c:v>5.6115461880494356E-2</c:v>
                </c:pt>
                <c:pt idx="70">
                  <c:v>5.3229427259607526E-2</c:v>
                </c:pt>
                <c:pt idx="71">
                  <c:v>5.037078717037187E-2</c:v>
                </c:pt>
                <c:pt idx="72">
                  <c:v>4.7551407425036163E-2</c:v>
                </c:pt>
                <c:pt idx="73">
                  <c:v>4.478222903491378E-2</c:v>
                </c:pt>
                <c:pt idx="74">
                  <c:v>4.2073218048748723E-2</c:v>
                </c:pt>
                <c:pt idx="75">
                  <c:v>3.9433329590369409E-2</c:v>
                </c:pt>
                <c:pt idx="76">
                  <c:v>3.6870485771031927E-2</c:v>
                </c:pt>
                <c:pt idx="77">
                  <c:v>3.439156694566009E-2</c:v>
                </c:pt>
                <c:pt idx="78">
                  <c:v>3.2002415598296141E-2</c:v>
                </c:pt>
                <c:pt idx="79">
                  <c:v>2.9707851982944275E-2</c:v>
                </c:pt>
                <c:pt idx="80">
                  <c:v>2.7511700513357044E-2</c:v>
                </c:pt>
                <c:pt idx="81">
                  <c:v>2.5416825790189865E-2</c:v>
                </c:pt>
                <c:pt idx="82">
                  <c:v>2.3425177076638434E-2</c:v>
                </c:pt>
                <c:pt idx="83">
                  <c:v>2.1537839983824403E-2</c:v>
                </c:pt>
                <c:pt idx="84">
                  <c:v>1.975509410384018E-2</c:v>
                </c:pt>
                <c:pt idx="85">
                  <c:v>1.8076475330005552E-2</c:v>
                </c:pt>
                <c:pt idx="86">
                  <c:v>1.6500841628564175E-2</c:v>
                </c:pt>
                <c:pt idx="87">
                  <c:v>1.5026441071420387E-2</c:v>
                </c:pt>
                <c:pt idx="88">
                  <c:v>1.3650981002962326E-2</c:v>
                </c:pt>
                <c:pt idx="89">
                  <c:v>1.237169729271655E-2</c:v>
                </c:pt>
                <c:pt idx="90">
                  <c:v>1.1185422716600895E-2</c:v>
                </c:pt>
                <c:pt idx="91">
                  <c:v>1.0088653609930056E-2</c:v>
                </c:pt>
                <c:pt idx="92">
                  <c:v>9.0776140421758092E-3</c:v>
                </c:pt>
                <c:pt idx="93">
                  <c:v>8.1483168740014468E-3</c:v>
                </c:pt>
                <c:pt idx="94">
                  <c:v>7.2966211686681954E-3</c:v>
                </c:pt>
                <c:pt idx="95">
                  <c:v>6.5182855401635098E-3</c:v>
                </c:pt>
                <c:pt idx="96">
                  <c:v>5.8090171272056823E-3</c:v>
                </c:pt>
                <c:pt idx="97">
                  <c:v>5.164515983805718E-3</c:v>
                </c:pt>
                <c:pt idx="98">
                  <c:v>4.5805147717897137E-3</c:v>
                </c:pt>
                <c:pt idx="99">
                  <c:v>4.0528137273925626E-3</c:v>
                </c:pt>
                <c:pt idx="100">
                  <c:v>3.5773109518251796E-3</c:v>
                </c:pt>
                <c:pt idx="101">
                  <c:v>3.150028143989464E-3</c:v>
                </c:pt>
                <c:pt idx="102">
                  <c:v>2.7671319519480646E-3</c:v>
                </c:pt>
                <c:pt idx="103">
                  <c:v>2.4249511682860954E-3</c:v>
                </c:pt>
                <c:pt idx="104">
                  <c:v>2.1199900332961319E-3</c:v>
                </c:pt>
                <c:pt idx="105">
                  <c:v>1.8489379393426236E-3</c:v>
                </c:pt>
                <c:pt idx="106">
                  <c:v>1.6086758503500607E-3</c:v>
                </c:pt>
                <c:pt idx="107">
                  <c:v>1.3962797627768897E-3</c:v>
                </c:pt>
                <c:pt idx="108">
                  <c:v>1.2090215394515238E-3</c:v>
                </c:pt>
                <c:pt idx="109">
                  <c:v>1.0443674460942156E-3</c:v>
                </c:pt>
                <c:pt idx="110">
                  <c:v>8.9997471310500668E-4</c:v>
                </c:pt>
                <c:pt idx="111">
                  <c:v>7.7368643315342826E-4</c:v>
                </c:pt>
                <c:pt idx="112">
                  <c:v>6.6352508913931072E-4</c:v>
                </c:pt>
                <c:pt idx="113">
                  <c:v>5.6768498805488731E-4</c:v>
                </c:pt>
                <c:pt idx="114">
                  <c:v>4.8452385496838184E-4</c:v>
                </c:pt>
                <c:pt idx="115">
                  <c:v>4.1255381851003039E-4</c:v>
                </c:pt>
                <c:pt idx="116">
                  <c:v>3.504319955446985E-4</c:v>
                </c:pt>
                <c:pt idx="117">
                  <c:v>2.9695085875621467E-4</c:v>
                </c:pt>
                <c:pt idx="118">
                  <c:v>2.5102854716246847E-4</c:v>
                </c:pt>
                <c:pt idx="119">
                  <c:v>2.1169925656145758E-4</c:v>
                </c:pt>
                <c:pt idx="120">
                  <c:v>1.7810382493163191E-4</c:v>
                </c:pt>
                <c:pt idx="121">
                  <c:v>1.49480607153466E-4</c:v>
                </c:pt>
                <c:pt idx="122">
                  <c:v>1.2515671429010831E-4</c:v>
                </c:pt>
                <c:pt idx="123">
                  <c:v>1.0453967520463905E-4</c:v>
                </c:pt>
                <c:pt idx="124">
                  <c:v>8.7109562582485516E-5</c:v>
                </c:pt>
                <c:pt idx="125">
                  <c:v>7.2411611500953167E-5</c:v>
                </c:pt>
                <c:pt idx="126">
                  <c:v>6.0049346530665823E-5</c:v>
                </c:pt>
                <c:pt idx="127">
                  <c:v>4.9678222916302809E-5</c:v>
                </c:pt>
                <c:pt idx="128">
                  <c:v>4.0999778587285672E-5</c:v>
                </c:pt>
                <c:pt idx="129">
                  <c:v>3.3756286491219941E-5</c:v>
                </c:pt>
                <c:pt idx="130">
                  <c:v>2.772589090570875E-5</c:v>
                </c:pt>
                <c:pt idx="131">
                  <c:v>2.2718206838571805E-5</c:v>
                </c:pt>
                <c:pt idx="132">
                  <c:v>1.8570358237604091E-5</c:v>
                </c:pt>
                <c:pt idx="133">
                  <c:v>1.5143428362234175E-5</c:v>
                </c:pt>
                <c:pt idx="134">
                  <c:v>1.2319294186157648E-5</c:v>
                </c:pt>
                <c:pt idx="135">
                  <c:v>9.997815972389382E-6</c:v>
                </c:pt>
                <c:pt idx="136">
                  <c:v>8.0943530673810302E-6</c:v>
                </c:pt>
                <c:pt idx="137">
                  <c:v>6.5375773847709118E-6</c:v>
                </c:pt>
                <c:pt idx="138">
                  <c:v>5.2675568876396176E-6</c:v>
                </c:pt>
                <c:pt idx="139">
                  <c:v>4.2340825369903882E-6</c:v>
                </c:pt>
                <c:pt idx="140">
                  <c:v>3.3952135704449642E-6</c:v>
                </c:pt>
                <c:pt idx="141">
                  <c:v>2.7160175364081479E-6</c:v>
                </c:pt>
                <c:pt idx="142">
                  <c:v>2.1674831731279116E-6</c:v>
                </c:pt>
                <c:pt idx="143">
                  <c:v>1.7255859369122596E-6</c:v>
                </c:pt>
                <c:pt idx="144">
                  <c:v>1.3704877061478934E-6</c:v>
                </c:pt>
                <c:pt idx="145">
                  <c:v>1.08585388295716E-6</c:v>
                </c:pt>
                <c:pt idx="146">
                  <c:v>8.5827275510448253E-7</c:v>
                </c:pt>
                <c:pt idx="147">
                  <c:v>6.7676354655057187E-7</c:v>
                </c:pt>
                <c:pt idx="148">
                  <c:v>5.3236106107089387E-7</c:v>
                </c:pt>
                <c:pt idx="149">
                  <c:v>4.1776619977608906E-7</c:v>
                </c:pt>
                <c:pt idx="150">
                  <c:v>3.270529045290877E-7</c:v>
                </c:pt>
                <c:pt idx="151">
                  <c:v>2.5542324290791667E-7</c:v>
                </c:pt>
                <c:pt idx="152">
                  <c:v>1.9900340703598764E-7</c:v>
                </c:pt>
                <c:pt idx="153">
                  <c:v>1.54674350976514E-7</c:v>
                </c:pt>
                <c:pt idx="154">
                  <c:v>1.1993164378601653E-7</c:v>
                </c:pt>
                <c:pt idx="155">
                  <c:v>9.2769873248121565E-8</c:v>
                </c:pt>
                <c:pt idx="156">
                  <c:v>7.1587605064885849E-8</c:v>
                </c:pt>
                <c:pt idx="157">
                  <c:v>5.5109490646341234E-8</c:v>
                </c:pt>
                <c:pt idx="158">
                  <c:v>4.2322630600348844E-8</c:v>
                </c:pt>
                <c:pt idx="159">
                  <c:v>3.2424747577522617E-8</c:v>
                </c:pt>
                <c:pt idx="160">
                  <c:v>2.4782108103470876E-8</c:v>
                </c:pt>
                <c:pt idx="161">
                  <c:v>1.8895464984469142E-8</c:v>
                </c:pt>
                <c:pt idx="162">
                  <c:v>1.4372575985402126E-8</c:v>
                </c:pt>
                <c:pt idx="163">
                  <c:v>1.0906096506071686E-8</c:v>
                </c:pt>
                <c:pt idx="164">
                  <c:v>8.2558492189330967E-9</c:v>
                </c:pt>
                <c:pt idx="165">
                  <c:v>6.2346468984416976E-9</c:v>
                </c:pt>
                <c:pt idx="166">
                  <c:v>4.6969903162847353E-9</c:v>
                </c:pt>
                <c:pt idx="167">
                  <c:v>3.5300849837135915E-9</c:v>
                </c:pt>
                <c:pt idx="168">
                  <c:v>2.646722138128241E-9</c:v>
                </c:pt>
                <c:pt idx="169">
                  <c:v>1.9796537295797676E-9</c:v>
                </c:pt>
                <c:pt idx="170">
                  <c:v>1.4771609158222526E-9</c:v>
                </c:pt>
                <c:pt idx="171">
                  <c:v>1.0995730250018098E-9</c:v>
                </c:pt>
                <c:pt idx="172">
                  <c:v>8.1654108072707316E-10</c:v>
                </c:pt>
                <c:pt idx="173">
                  <c:v>6.0490851053775685E-10</c:v>
                </c:pt>
                <c:pt idx="174">
                  <c:v>4.4705303063492929E-10</c:v>
                </c:pt>
                <c:pt idx="175">
                  <c:v>3.29599151712424E-10</c:v>
                </c:pt>
                <c:pt idx="176">
                  <c:v>2.4242132490203512E-10</c:v>
                </c:pt>
                <c:pt idx="177">
                  <c:v>1.7787431837255791E-10</c:v>
                </c:pt>
                <c:pt idx="178">
                  <c:v>1.3020071539491511E-10</c:v>
                </c:pt>
                <c:pt idx="179">
                  <c:v>9.5076062044038512E-11</c:v>
                </c:pt>
                <c:pt idx="180">
                  <c:v>6.9260670811953924E-11</c:v>
                </c:pt>
                <c:pt idx="181">
                  <c:v>5.033382037094701E-11</c:v>
                </c:pt>
                <c:pt idx="182">
                  <c:v>3.6491422185165189E-11</c:v>
                </c:pt>
                <c:pt idx="183">
                  <c:v>2.6392429940205937E-11</c:v>
                </c:pt>
                <c:pt idx="184">
                  <c:v>1.9042574286445252E-11</c:v>
                </c:pt>
                <c:pt idx="185">
                  <c:v>1.3706596651344346E-11</c:v>
                </c:pt>
                <c:pt idx="186">
                  <c:v>9.8421799321064758E-12</c:v>
                </c:pt>
                <c:pt idx="187">
                  <c:v>7.050349741689461E-12</c:v>
                </c:pt>
                <c:pt idx="188">
                  <c:v>5.0383428294955321E-12</c:v>
                </c:pt>
                <c:pt idx="189">
                  <c:v>3.5918853232938254E-12</c:v>
                </c:pt>
                <c:pt idx="190">
                  <c:v>2.5545529158794629E-12</c:v>
                </c:pt>
                <c:pt idx="191">
                  <c:v>1.8124458371418444E-12</c:v>
                </c:pt>
                <c:pt idx="192">
                  <c:v>1.2828410958067679E-12</c:v>
                </c:pt>
                <c:pt idx="193">
                  <c:v>9.0581265611078271E-13</c:v>
                </c:pt>
                <c:pt idx="194">
                  <c:v>6.380601151800486E-13</c:v>
                </c:pt>
                <c:pt idx="195">
                  <c:v>4.4837615119247204E-13</c:v>
                </c:pt>
                <c:pt idx="196">
                  <c:v>3.1432657818164383E-13</c:v>
                </c:pt>
                <c:pt idx="197">
                  <c:v>2.1982516004606912E-13</c:v>
                </c:pt>
                <c:pt idx="198">
                  <c:v>1.5336681003891799E-13</c:v>
                </c:pt>
                <c:pt idx="199">
                  <c:v>1.0674389954176869E-13</c:v>
                </c:pt>
                <c:pt idx="200">
                  <c:v>7.4116079297187464E-14</c:v>
                </c:pt>
                <c:pt idx="201">
                  <c:v>5.1338065949946649E-14</c:v>
                </c:pt>
                <c:pt idx="202">
                  <c:v>3.5475151843256089E-14</c:v>
                </c:pt>
                <c:pt idx="203">
                  <c:v>2.44549464273394E-14</c:v>
                </c:pt>
                <c:pt idx="204">
                  <c:v>1.6817710092390903E-14</c:v>
                </c:pt>
                <c:pt idx="205">
                  <c:v>1.1537845016756001E-14</c:v>
                </c:pt>
                <c:pt idx="206">
                  <c:v>7.8966017075597198E-15</c:v>
                </c:pt>
                <c:pt idx="207">
                  <c:v>5.3915477903925319E-15</c:v>
                </c:pt>
                <c:pt idx="208">
                  <c:v>3.6723526411767715E-15</c:v>
                </c:pt>
                <c:pt idx="209">
                  <c:v>2.4953587422240362E-15</c:v>
                </c:pt>
                <c:pt idx="210">
                  <c:v>1.691528407437351E-15</c:v>
                </c:pt>
                <c:pt idx="211">
                  <c:v>1.1438874477985306E-15</c:v>
                </c:pt>
                <c:pt idx="212">
                  <c:v>7.7169375608062578E-16</c:v>
                </c:pt>
                <c:pt idx="213">
                  <c:v>5.1935506505532925E-16</c:v>
                </c:pt>
                <c:pt idx="214">
                  <c:v>3.4869157154393112E-16</c:v>
                </c:pt>
                <c:pt idx="215">
                  <c:v>2.3354803710457586E-16</c:v>
                </c:pt>
                <c:pt idx="216">
                  <c:v>1.5605176549591467E-16</c:v>
                </c:pt>
                <c:pt idx="217">
                  <c:v>1.0402047786514855E-16</c:v>
                </c:pt>
                <c:pt idx="218">
                  <c:v>6.9171420745336369E-17</c:v>
                </c:pt>
                <c:pt idx="219">
                  <c:v>4.5887272099615493E-17</c:v>
                </c:pt>
                <c:pt idx="220">
                  <c:v>3.0367950192893945E-17</c:v>
                </c:pt>
                <c:pt idx="221">
                  <c:v>2.0049170519696325E-17</c:v>
                </c:pt>
                <c:pt idx="222">
                  <c:v>1.3204897484159416E-17</c:v>
                </c:pt>
                <c:pt idx="223">
                  <c:v>8.6762358979507125E-18</c:v>
                </c:pt>
                <c:pt idx="224">
                  <c:v>5.6870279458922863E-18</c:v>
                </c:pt>
                <c:pt idx="225">
                  <c:v>3.7187507139861342E-18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5B-4578-A6B6-9A02C69924D6}"/>
            </c:ext>
          </c:extLst>
        </c:ser>
        <c:ser>
          <c:idx val="1"/>
          <c:order val="1"/>
          <c:tx>
            <c:v>Certain Payout</c:v>
          </c:tx>
          <c:spPr>
            <a:ln w="41275" cap="rnd" cmpd="thickThin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[Charts.xlsx]Sheet1!$B$9:$B$19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xVal>
          <c:yVal>
            <c:numRef>
              <c:f>[Charts.xlsx]Sheet1!$A$9:$A$19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95B-4578-A6B6-9A02C69924D6}"/>
            </c:ext>
          </c:extLst>
        </c:ser>
        <c:ser>
          <c:idx val="2"/>
          <c:order val="2"/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[Charts.xlsx]Sheet1!$E$9:$E$234</c:f>
              <c:numCache>
                <c:formatCode>0%</c:formatCode>
                <c:ptCount val="226"/>
                <c:pt idx="0">
                  <c:v>3.638051364632287E-5</c:v>
                </c:pt>
                <c:pt idx="1">
                  <c:v>4.6995567648439125E-5</c:v>
                </c:pt>
                <c:pt idx="2">
                  <c:v>6.0460683356600555E-5</c:v>
                </c:pt>
                <c:pt idx="3">
                  <c:v>7.7467097041754632E-5</c:v>
                </c:pt>
                <c:pt idx="4">
                  <c:v>9.8852940069488245E-5</c:v>
                </c:pt>
                <c:pt idx="5">
                  <c:v>1.2562902170972561E-4</c:v>
                </c:pt>
                <c:pt idx="6">
                  <c:v>1.5900780545236175E-4</c:v>
                </c:pt>
                <c:pt idx="7">
                  <c:v>2.0043565888124012E-4</c:v>
                </c:pt>
                <c:pt idx="8">
                  <c:v>2.5162837379821623E-4</c:v>
                </c:pt>
                <c:pt idx="9">
                  <c:v>3.1460984753885039E-4</c:v>
                </c:pt>
                <c:pt idx="10">
                  <c:v>3.917536866490981E-4</c:v>
                </c:pt>
                <c:pt idx="11">
                  <c:v>4.8582733933069162E-4</c:v>
                </c:pt>
                <c:pt idx="12">
                  <c:v>6.0003818323162898E-4</c:v>
                </c:pt>
                <c:pt idx="13">
                  <c:v>7.3808079129684934E-4</c:v>
                </c:pt>
                <c:pt idx="14">
                  <c:v>9.0418437289180179E-4</c:v>
                </c:pt>
                <c:pt idx="15">
                  <c:v>1.1031591442206598E-3</c:v>
                </c:pt>
                <c:pt idx="16">
                  <c:v>1.3404401268787081E-3</c:v>
                </c:pt>
                <c:pt idx="17">
                  <c:v>1.6221266137771723E-3</c:v>
                </c:pt>
                <c:pt idx="18">
                  <c:v>1.9550152871650752E-3</c:v>
                </c:pt>
                <c:pt idx="19">
                  <c:v>2.3466247354559325E-3</c:v>
                </c:pt>
                <c:pt idx="20">
                  <c:v>2.8052089072195907E-3</c:v>
                </c:pt>
                <c:pt idx="21">
                  <c:v>3.3397568766884234E-3</c:v>
                </c:pt>
                <c:pt idx="22">
                  <c:v>3.9599761912136608E-3</c:v>
                </c:pt>
                <c:pt idx="23">
                  <c:v>4.6762570435989808E-3</c:v>
                </c:pt>
                <c:pt idx="24">
                  <c:v>5.4996145773008312E-3</c:v>
                </c:pt>
                <c:pt idx="25">
                  <c:v>6.4416068053298079E-3</c:v>
                </c:pt>
                <c:pt idx="26">
                  <c:v>7.5142259176427173E-3</c:v>
                </c:pt>
                <c:pt idx="27">
                  <c:v>8.729761177329147E-3</c:v>
                </c:pt>
                <c:pt idx="28">
                  <c:v>1.0100632169504574E-2</c:v>
                </c:pt>
                <c:pt idx="29">
                  <c:v>1.1639191870132107E-2</c:v>
                </c:pt>
                <c:pt idx="30">
                  <c:v>1.3357499840761808E-2</c:v>
                </c:pt>
                <c:pt idx="31">
                  <c:v>1.5267066818518683E-2</c:v>
                </c:pt>
                <c:pt idx="32">
                  <c:v>1.7378573040508986E-2</c:v>
                </c:pt>
                <c:pt idx="33">
                  <c:v>1.9701563792600327E-2</c:v>
                </c:pt>
                <c:pt idx="34">
                  <c:v>2.2244126871311727E-2</c:v>
                </c:pt>
                <c:pt idx="35">
                  <c:v>2.5012557854446654E-2</c:v>
                </c:pt>
                <c:pt idx="36">
                  <c:v>2.8011020245199424E-2</c:v>
                </c:pt>
                <c:pt idx="37">
                  <c:v>3.1241208635157822E-2</c:v>
                </c:pt>
                <c:pt idx="38">
                  <c:v>3.4702023970381919E-2</c:v>
                </c:pt>
                <c:pt idx="39">
                  <c:v>3.8389270747255073E-2</c:v>
                </c:pt>
                <c:pt idx="40">
                  <c:v>4.2295386458478787E-2</c:v>
                </c:pt>
                <c:pt idx="41">
                  <c:v>4.6409213806196746E-2</c:v>
                </c:pt>
                <c:pt idx="42">
                  <c:v>5.0715826057748048E-2</c:v>
                </c:pt>
                <c:pt idx="43">
                  <c:v>5.5196415408824237E-2</c:v>
                </c:pt>
                <c:pt idx="44">
                  <c:v>5.982825332015284E-2</c:v>
                </c:pt>
                <c:pt idx="45">
                  <c:v>6.4584730503151791E-2</c:v>
                </c:pt>
                <c:pt idx="46">
                  <c:v>6.943548255945596E-2</c:v>
                </c:pt>
                <c:pt idx="47">
                  <c:v>7.4346605258165596E-2</c:v>
                </c:pt>
                <c:pt idx="48">
                  <c:v>7.9280961109876827E-2</c:v>
                </c:pt>
                <c:pt idx="49">
                  <c:v>8.4198576331513134E-2</c:v>
                </c:pt>
                <c:pt idx="50">
                  <c:v>8.9057124569314694E-2</c:v>
                </c:pt>
                <c:pt idx="51">
                  <c:v>9.3812490950363717E-2</c:v>
                </c:pt>
                <c:pt idx="52">
                  <c:v>9.8419407266419581E-2</c:v>
                </c:pt>
                <c:pt idx="53">
                  <c:v>0.10283214646368097</c:v>
                </c:pt>
                <c:pt idx="54">
                  <c:v>0.10700526222532203</c:v>
                </c:pt>
                <c:pt idx="55">
                  <c:v>0.11089435739321134</c:v>
                </c:pt>
                <c:pt idx="56">
                  <c:v>0.11445686337513784</c:v>
                </c:pt>
                <c:pt idx="57">
                  <c:v>0.11765281160449002</c:v>
                </c:pt>
                <c:pt idx="58">
                  <c:v>0.12044557762304542</c:v>
                </c:pt>
                <c:pt idx="59">
                  <c:v>0.12280257848513255</c:v>
                </c:pt>
                <c:pt idx="60">
                  <c:v>0.12469590494948546</c:v>
                </c:pt>
                <c:pt idx="61">
                  <c:v>0.1261028713243505</c:v>
                </c:pt>
                <c:pt idx="62">
                  <c:v>0.12700646782637279</c:v>
                </c:pt>
                <c:pt idx="63">
                  <c:v>0.12739570284377807</c:v>
                </c:pt>
                <c:pt idx="64">
                  <c:v>0.12726582547559553</c:v>
                </c:pt>
                <c:pt idx="65">
                  <c:v>0.12661842204765755</c:v>
                </c:pt>
                <c:pt idx="66">
                  <c:v>0.12546138386404349</c:v>
                </c:pt>
                <c:pt idx="67">
                  <c:v>0.1238087471105405</c:v>
                </c:pt>
                <c:pt idx="68">
                  <c:v>0.1216804094511503</c:v>
                </c:pt>
                <c:pt idx="69">
                  <c:v>0.1191017313177463</c:v>
                </c:pt>
                <c:pt idx="70">
                  <c:v>0.11610303306210396</c:v>
                </c:pt>
                <c:pt idx="71">
                  <c:v>0.11271900190693021</c:v>
                </c:pt>
                <c:pt idx="72">
                  <c:v>0.10898802490409297</c:v>
                </c:pt>
                <c:pt idx="73">
                  <c:v>0.1049514658114015</c:v>
                </c:pt>
                <c:pt idx="74">
                  <c:v>0.10065290488573937</c:v>
                </c:pt>
                <c:pt idx="75">
                  <c:v>9.6137361037704913E-2</c:v>
                </c:pt>
                <c:pt idx="76">
                  <c:v>9.1450515604935542E-2</c:v>
                </c:pt>
                <c:pt idx="77">
                  <c:v>8.6637956206935818E-2</c:v>
                </c:pt>
                <c:pt idx="78">
                  <c:v>8.1744457795482228E-2</c:v>
                </c:pt>
                <c:pt idx="79">
                  <c:v>7.6813316183411265E-2</c:v>
                </c:pt>
                <c:pt idx="80">
                  <c:v>7.1885747108567502E-2</c:v>
                </c:pt>
                <c:pt idx="81">
                  <c:v>6.7000361367991521E-2</c:v>
                </c:pt>
                <c:pt idx="82">
                  <c:v>6.2192723845622827E-2</c:v>
                </c:pt>
                <c:pt idx="83">
                  <c:v>5.749500146197746E-2</c:v>
                </c:pt>
                <c:pt idx="84">
                  <c:v>5.2935702300354222E-2</c:v>
                </c:pt>
                <c:pt idx="85">
                  <c:v>4.8539505507582854E-2</c:v>
                </c:pt>
                <c:pt idx="86">
                  <c:v>4.4327179113481503E-2</c:v>
                </c:pt>
                <c:pt idx="87">
                  <c:v>4.0315580733354013E-2</c:v>
                </c:pt>
                <c:pt idx="88">
                  <c:v>3.6517734267295508E-2</c:v>
                </c:pt>
                <c:pt idx="89">
                  <c:v>3.29429742268844E-2</c:v>
                </c:pt>
                <c:pt idx="90">
                  <c:v>2.959714822470047E-2</c:v>
                </c:pt>
                <c:pt idx="91">
                  <c:v>2.6482867458889753E-2</c:v>
                </c:pt>
                <c:pt idx="92">
                  <c:v>2.3599794702061548E-2</c:v>
                </c:pt>
                <c:pt idx="93">
                  <c:v>2.0944959335940715E-2</c:v>
                </c:pt>
                <c:pt idx="94">
                  <c:v>1.8513089323987229E-2</c:v>
                </c:pt>
                <c:pt idx="95">
                  <c:v>1.6296950638656795E-2</c:v>
                </c:pt>
                <c:pt idx="96">
                  <c:v>1.4287685507355563E-2</c:v>
                </c:pt>
                <c:pt idx="97">
                  <c:v>1.2475141857661276E-2</c:v>
                </c:pt>
                <c:pt idx="98">
                  <c:v>1.0848187473832436E-2</c:v>
                </c:pt>
                <c:pt idx="99">
                  <c:v>9.3950035706936476E-3</c:v>
                </c:pt>
                <c:pt idx="100">
                  <c:v>8.1033536992123345E-3</c:v>
                </c:pt>
                <c:pt idx="101">
                  <c:v>6.960825077433023E-3</c:v>
                </c:pt>
                <c:pt idx="102">
                  <c:v>5.9550405544103345E-3</c:v>
                </c:pt>
                <c:pt idx="103">
                  <c:v>5.0738404340959437E-3</c:v>
                </c:pt>
                <c:pt idx="104">
                  <c:v>4.3054342889894161E-3</c:v>
                </c:pt>
                <c:pt idx="105">
                  <c:v>3.6385236653304828E-3</c:v>
                </c:pt>
                <c:pt idx="106">
                  <c:v>3.0623972152141153E-3</c:v>
                </c:pt>
                <c:pt idx="107">
                  <c:v>2.5670002850385377E-3</c:v>
                </c:pt>
                <c:pt idx="108">
                  <c:v>2.1429813483459037E-3</c:v>
                </c:pt>
                <c:pt idx="109">
                  <c:v>1.7817179030048874E-3</c:v>
                </c:pt>
                <c:pt idx="110">
                  <c:v>1.4753245698318673E-3</c:v>
                </c:pt>
                <c:pt idx="111">
                  <c:v>1.2166461465424713E-3</c:v>
                </c:pt>
                <c:pt idx="112">
                  <c:v>9.9923830316698344E-4</c:v>
                </c:pt>
                <c:pt idx="113">
                  <c:v>8.1733846908202585E-4</c:v>
                </c:pt>
                <c:pt idx="114">
                  <c:v>6.658292737188456E-4</c:v>
                </c:pt>
                <c:pt idx="115">
                  <c:v>5.4019667807850356E-4</c:v>
                </c:pt>
                <c:pt idx="116">
                  <c:v>4.3648468637807878E-4</c:v>
                </c:pt>
                <c:pt idx="117">
                  <c:v>3.5124826878530626E-4</c:v>
                </c:pt>
                <c:pt idx="118">
                  <c:v>2.8150586774031898E-4</c:v>
                </c:pt>
                <c:pt idx="119">
                  <c:v>2.2469261034956743E-4</c:v>
                </c:pt>
                <c:pt idx="120">
                  <c:v>1.7861511439094677E-4</c:v>
                </c:pt>
                <c:pt idx="121">
                  <c:v>1.4140856039569441E-4</c:v>
                </c:pt>
                <c:pt idx="122">
                  <c:v>1.1149651021728832E-4</c:v>
                </c:pt>
                <c:pt idx="123">
                  <c:v>8.7553785146629739E-5</c:v>
                </c:pt>
                <c:pt idx="124">
                  <c:v>6.8472574436709426E-5</c:v>
                </c:pt>
                <c:pt idx="125">
                  <c:v>5.3331827506324885E-5</c:v>
                </c:pt>
                <c:pt idx="126">
                  <c:v>4.1369888774314592E-5</c:v>
                </c:pt>
                <c:pt idx="127">
                  <c:v>3.1960261146631052E-5</c:v>
                </c:pt>
                <c:pt idx="128">
                  <c:v>2.4590330385655083E-5</c:v>
                </c:pt>
                <c:pt idx="129">
                  <c:v>1.8842845483706555E-5</c:v>
                </c:pt>
                <c:pt idx="130">
                  <c:v>1.43799272318884E-5</c:v>
                </c:pt>
                <c:pt idx="131">
                  <c:v>1.0929365966054924E-5</c:v>
                </c:pt>
                <c:pt idx="132">
                  <c:v>8.2729676667194482E-6</c:v>
                </c:pt>
                <c:pt idx="133">
                  <c:v>6.2367130694656308E-6</c:v>
                </c:pt>
                <c:pt idx="134">
                  <c:v>4.6825053220136992E-6</c:v>
                </c:pt>
                <c:pt idx="135">
                  <c:v>3.5012963719774166E-6</c:v>
                </c:pt>
                <c:pt idx="136">
                  <c:v>2.6073993107709051E-6</c:v>
                </c:pt>
                <c:pt idx="137">
                  <c:v>1.9338122078151489E-6</c:v>
                </c:pt>
                <c:pt idx="138">
                  <c:v>1.42839765053045E-6</c:v>
                </c:pt>
                <c:pt idx="139">
                  <c:v>1.0507805741255966E-6</c:v>
                </c:pt>
                <c:pt idx="140">
                  <c:v>7.6984451885453093E-7</c:v>
                </c:pt>
                <c:pt idx="141">
                  <c:v>5.6172284556439608E-7</c:v>
                </c:pt>
                <c:pt idx="142">
                  <c:v>4.0819645705047213E-7</c:v>
                </c:pt>
                <c:pt idx="143">
                  <c:v>2.9542310141828573E-7</c:v>
                </c:pt>
                <c:pt idx="144">
                  <c:v>2.1293534411917012E-7</c:v>
                </c:pt>
                <c:pt idx="145">
                  <c:v>1.5285481829863301E-7</c:v>
                </c:pt>
                <c:pt idx="146">
                  <c:v>1.0927947273296678E-7</c:v>
                </c:pt>
                <c:pt idx="147">
                  <c:v>7.7808335915870787E-8</c:v>
                </c:pt>
                <c:pt idx="148">
                  <c:v>5.5174923789589477E-8</c:v>
                </c:pt>
                <c:pt idx="149">
                  <c:v>3.8965964925518969E-8</c:v>
                </c:pt>
                <c:pt idx="150">
                  <c:v>2.7406729101626164E-8</c:v>
                </c:pt>
                <c:pt idx="151">
                  <c:v>1.9198047303000255E-8</c:v>
                </c:pt>
                <c:pt idx="152">
                  <c:v>1.3393219492817371E-8</c:v>
                </c:pt>
                <c:pt idx="153">
                  <c:v>9.3055274297792521E-9</c:v>
                </c:pt>
                <c:pt idx="154">
                  <c:v>6.4390986612829336E-9</c:v>
                </c:pt>
                <c:pt idx="155">
                  <c:v>4.4374885339203042E-9</c:v>
                </c:pt>
                <c:pt idx="156">
                  <c:v>3.0456324199960556E-9</c:v>
                </c:pt>
                <c:pt idx="157">
                  <c:v>2.081832615386581E-9</c:v>
                </c:pt>
                <c:pt idx="158">
                  <c:v>1.4172361062995796E-9</c:v>
                </c:pt>
                <c:pt idx="159">
                  <c:v>9.6087454089957212E-10</c:v>
                </c:pt>
                <c:pt idx="160">
                  <c:v>6.4881255250295045E-10</c:v>
                </c:pt>
                <c:pt idx="161">
                  <c:v>4.363147339887407E-10</c:v>
                </c:pt>
                <c:pt idx="162">
                  <c:v>2.9221909605714758E-10</c:v>
                </c:pt>
                <c:pt idx="163">
                  <c:v>1.9491505531262116E-10</c:v>
                </c:pt>
                <c:pt idx="164">
                  <c:v>1.2948225566703756E-10</c:v>
                </c:pt>
                <c:pt idx="165">
                  <c:v>8.5664957946216882E-11</c:v>
                </c:pt>
                <c:pt idx="166">
                  <c:v>5.6444838407316389E-11</c:v>
                </c:pt>
                <c:pt idx="167">
                  <c:v>3.7040201501744775E-11</c:v>
                </c:pt>
                <c:pt idx="168">
                  <c:v>2.4207532616518629E-11</c:v>
                </c:pt>
                <c:pt idx="169">
                  <c:v>1.5756356164725308E-11</c:v>
                </c:pt>
                <c:pt idx="170">
                  <c:v>1.0213841905352969E-11</c:v>
                </c:pt>
                <c:pt idx="171">
                  <c:v>6.5940244323025693E-12</c:v>
                </c:pt>
                <c:pt idx="172">
                  <c:v>4.2397480693613082E-12</c:v>
                </c:pt>
                <c:pt idx="173">
                  <c:v>2.7149237000403287E-12</c:v>
                </c:pt>
                <c:pt idx="174">
                  <c:v>1.7314234088170913E-12</c:v>
                </c:pt>
                <c:pt idx="175">
                  <c:v>1.0997070760867922E-12</c:v>
                </c:pt>
                <c:pt idx="176">
                  <c:v>6.9563084802392259E-13</c:v>
                </c:pt>
                <c:pt idx="177">
                  <c:v>4.3823667961818602E-13</c:v>
                </c:pt>
                <c:pt idx="178">
                  <c:v>2.7495821175277404E-13</c:v>
                </c:pt>
                <c:pt idx="179">
                  <c:v>1.7181170329556493E-13</c:v>
                </c:pt>
                <c:pt idx="180">
                  <c:v>1.069219499805348E-13</c:v>
                </c:pt>
                <c:pt idx="181">
                  <c:v>6.6268795405062897E-14</c:v>
                </c:pt>
                <c:pt idx="182">
                  <c:v>4.0905279132238745E-14</c:v>
                </c:pt>
                <c:pt idx="183">
                  <c:v>2.5146510234773553E-14</c:v>
                </c:pt>
                <c:pt idx="184">
                  <c:v>1.5395867493907411E-14</c:v>
                </c:pt>
                <c:pt idx="185">
                  <c:v>9.3876888011114572E-15</c:v>
                </c:pt>
                <c:pt idx="186">
                  <c:v>5.7008719045744959E-15</c:v>
                </c:pt>
                <c:pt idx="187">
                  <c:v>3.4478785499794464E-15</c:v>
                </c:pt>
                <c:pt idx="188">
                  <c:v>2.0767810624316969E-15</c:v>
                </c:pt>
                <c:pt idx="189">
                  <c:v>1.2458264548679863E-15</c:v>
                </c:pt>
                <c:pt idx="190">
                  <c:v>7.4430761309177308E-16</c:v>
                </c:pt>
                <c:pt idx="191">
                  <c:v>4.4286917386434419E-16</c:v>
                </c:pt>
                <c:pt idx="192">
                  <c:v>2.6243788037586621E-16</c:v>
                </c:pt>
                <c:pt idx="193">
                  <c:v>1.5488368375791059E-16</c:v>
                </c:pt>
                <c:pt idx="194">
                  <c:v>9.1035943116872957E-17</c:v>
                </c:pt>
                <c:pt idx="195">
                  <c:v>5.3290304368337928E-17</c:v>
                </c:pt>
                <c:pt idx="196">
                  <c:v>3.1067877507876541E-17</c:v>
                </c:pt>
                <c:pt idx="197">
                  <c:v>1.803860904704245E-17</c:v>
                </c:pt>
                <c:pt idx="198">
                  <c:v>1.0430919328475649E-17</c:v>
                </c:pt>
                <c:pt idx="199">
                  <c:v>6.007173917009176E-18</c:v>
                </c:pt>
                <c:pt idx="200">
                  <c:v>3.4454496134597573E-18</c:v>
                </c:pt>
                <c:pt idx="201">
                  <c:v>1.9681114100771993E-18</c:v>
                </c:pt>
                <c:pt idx="202">
                  <c:v>1.1196480645417649E-18</c:v>
                </c:pt>
                <c:pt idx="203">
                  <c:v>6.3436829126056342E-19</c:v>
                </c:pt>
                <c:pt idx="204">
                  <c:v>3.5795586147180369E-19</c:v>
                </c:pt>
                <c:pt idx="205">
                  <c:v>2.0116182563941625E-19</c:v>
                </c:pt>
                <c:pt idx="206">
                  <c:v>1.1258738625420635E-19</c:v>
                </c:pt>
                <c:pt idx="207">
                  <c:v>6.2756972465140655E-20</c:v>
                </c:pt>
                <c:pt idx="208">
                  <c:v>3.4838729576887234E-20</c:v>
                </c:pt>
                <c:pt idx="209">
                  <c:v>1.9261527002023783E-20</c:v>
                </c:pt>
                <c:pt idx="210">
                  <c:v>1.0605891905327807E-20</c:v>
                </c:pt>
                <c:pt idx="211">
                  <c:v>5.8160985622034623E-21</c:v>
                </c:pt>
                <c:pt idx="212">
                  <c:v>3.1764673619379859E-21</c:v>
                </c:pt>
                <c:pt idx="213">
                  <c:v>1.7277667641492748E-21</c:v>
                </c:pt>
                <c:pt idx="214">
                  <c:v>9.3595272320303907E-22</c:v>
                </c:pt>
                <c:pt idx="215">
                  <c:v>5.0495280315232172E-22</c:v>
                </c:pt>
                <c:pt idx="216">
                  <c:v>2.7131620961161993E-22</c:v>
                </c:pt>
                <c:pt idx="217">
                  <c:v>1.4518734831875124E-22</c:v>
                </c:pt>
                <c:pt idx="218">
                  <c:v>7.7376643059993738E-23</c:v>
                </c:pt>
                <c:pt idx="219">
                  <c:v>4.1069467647332438E-23</c:v>
                </c:pt>
                <c:pt idx="220">
                  <c:v>2.1709825928034009E-23</c:v>
                </c:pt>
                <c:pt idx="221">
                  <c:v>1.1429354086053271E-23</c:v>
                </c:pt>
                <c:pt idx="222">
                  <c:v>5.9925975495673516E-24</c:v>
                </c:pt>
                <c:pt idx="223">
                  <c:v>3.129223734992569E-24</c:v>
                </c:pt>
                <c:pt idx="224">
                  <c:v>1.627369594793508E-24</c:v>
                </c:pt>
                <c:pt idx="225">
                  <c:v>8.4287632983086469E-25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95B-4578-A6B6-9A02C69924D6}"/>
            </c:ext>
          </c:extLst>
        </c:ser>
        <c:ser>
          <c:idx val="3"/>
          <c:order val="3"/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[Charts.xlsx]Sheet1!$F$9:$F$234</c:f>
              <c:numCache>
                <c:formatCode>0%</c:formatCode>
                <c:ptCount val="226"/>
                <c:pt idx="0">
                  <c:v>7.3075004660622554E-8</c:v>
                </c:pt>
                <c:pt idx="1">
                  <c:v>1.0768903568722704E-7</c:v>
                </c:pt>
                <c:pt idx="2">
                  <c:v>1.5786704236992707E-7</c:v>
                </c:pt>
                <c:pt idx="3">
                  <c:v>2.3021244920458478E-7</c:v>
                </c:pt>
                <c:pt idx="4">
                  <c:v>3.3395156743282729E-7</c:v>
                </c:pt>
                <c:pt idx="5">
                  <c:v>4.81898434371916E-7</c:v>
                </c:pt>
                <c:pt idx="6">
                  <c:v>6.9174319052184234E-7</c:v>
                </c:pt>
                <c:pt idx="7">
                  <c:v>9.877604163571674E-7</c:v>
                </c:pt>
                <c:pt idx="8">
                  <c:v>1.4030582182347363E-6</c:v>
                </c:pt>
                <c:pt idx="9">
                  <c:v>1.9825178847423517E-6</c:v>
                </c:pt>
                <c:pt idx="10">
                  <c:v>2.7866080284748971E-6</c:v>
                </c:pt>
                <c:pt idx="11">
                  <c:v>3.8962965358971495E-6</c:v>
                </c:pt>
                <c:pt idx="12">
                  <c:v>5.4193283970681789E-6</c:v>
                </c:pt>
                <c:pt idx="13">
                  <c:v>7.4981872834844802E-6</c:v>
                </c:pt>
                <c:pt idx="14">
                  <c:v>1.0320112857457743E-5</c:v>
                </c:pt>
                <c:pt idx="15">
                  <c:v>1.4129602939824544E-5</c:v>
                </c:pt>
                <c:pt idx="16">
                  <c:v>1.9243887845459358E-5</c:v>
                </c:pt>
                <c:pt idx="17">
                  <c:v>2.607192059154934E-5</c:v>
                </c:pt>
                <c:pt idx="18">
                  <c:v>3.5137477496586818E-5</c:v>
                </c:pt>
                <c:pt idx="19">
                  <c:v>4.710700404445342E-5</c:v>
                </c:pt>
                <c:pt idx="20">
                  <c:v>6.2822864763062796E-5</c:v>
                </c:pt>
                <c:pt idx="21">
                  <c:v>8.3342656071413033E-5</c:v>
                </c:pt>
                <c:pt idx="22">
                  <c:v>1.0998520929462656E-4</c:v>
                </c:pt>
                <c:pt idx="23">
                  <c:v>1.4438383811650517E-4</c:v>
                </c:pt>
                <c:pt idx="24">
                  <c:v>1.8854726078235853E-4</c:v>
                </c:pt>
                <c:pt idx="25">
                  <c:v>2.4492844233805361E-4</c:v>
                </c:pt>
                <c:pt idx="26">
                  <c:v>3.1650134646018987E-4</c:v>
                </c:pt>
                <c:pt idx="27">
                  <c:v>4.0684525153942039E-4</c:v>
                </c:pt>
                <c:pt idx="28">
                  <c:v>5.2023586527007171E-4</c:v>
                </c:pt>
                <c:pt idx="29">
                  <c:v>6.6174196288765143E-4</c:v>
                </c:pt>
                <c:pt idx="30">
                  <c:v>8.3732567752400216E-4</c:v>
                </c:pt>
                <c:pt idx="31">
                  <c:v>1.053943893587256E-3</c:v>
                </c:pt>
                <c:pt idx="32">
                  <c:v>1.3196474489704268E-3</c:v>
                </c:pt>
                <c:pt idx="33">
                  <c:v>1.6436740602867811E-3</c:v>
                </c:pt>
                <c:pt idx="34">
                  <c:v>2.0365300766904859E-3</c:v>
                </c:pt>
                <c:pt idx="35">
                  <c:v>2.5100553804175254E-3</c:v>
                </c:pt>
                <c:pt idx="36">
                  <c:v>3.0774650328286766E-3</c:v>
                </c:pt>
                <c:pt idx="37">
                  <c:v>3.7533606680895783E-3</c:v>
                </c:pt>
                <c:pt idx="38">
                  <c:v>4.5537042235262309E-3</c:v>
                </c:pt>
                <c:pt idx="39">
                  <c:v>5.495746430805905E-3</c:v>
                </c:pt>
                <c:pt idx="40">
                  <c:v>6.5979026406650472E-3</c:v>
                </c:pt>
                <c:pt idx="41">
                  <c:v>7.8795690777649415E-3</c:v>
                </c:pt>
                <c:pt idx="42">
                  <c:v>9.3608735751384946E-3</c:v>
                </c:pt>
                <c:pt idx="43">
                  <c:v>1.1062356260092358E-2</c:v>
                </c:pt>
                <c:pt idx="44">
                  <c:v>1.3004577577293687E-2</c:v>
                </c:pt>
                <c:pt idx="45">
                  <c:v>1.5207653438349795E-2</c:v>
                </c:pt>
                <c:pt idx="46">
                  <c:v>1.7690720150498961E-2</c:v>
                </c:pt>
                <c:pt idx="47">
                  <c:v>2.0471335038357397E-2</c:v>
                </c:pt>
                <c:pt idx="48">
                  <c:v>2.3564822236583873E-2</c:v>
                </c:pt>
                <c:pt idx="49">
                  <c:v>2.6983576868624945E-2</c:v>
                </c:pt>
                <c:pt idx="50">
                  <c:v>3.0736344576633153E-2</c:v>
                </c:pt>
                <c:pt idx="51">
                  <c:v>3.4827496942612696E-2</c:v>
                </c:pt>
                <c:pt idx="52">
                  <c:v>3.9256326533710202E-2</c:v>
                </c:pt>
                <c:pt idx="53">
                  <c:v>4.4016387898406402E-2</c:v>
                </c:pt>
                <c:pt idx="54">
                  <c:v>4.9094912620325455E-2</c:v>
                </c:pt>
                <c:pt idx="55">
                  <c:v>5.4472327303130487E-2</c:v>
                </c:pt>
                <c:pt idx="56">
                  <c:v>6.0121902943959769E-2</c:v>
                </c:pt>
                <c:pt idx="57">
                  <c:v>6.6009562428485685E-2</c:v>
                </c:pt>
                <c:pt idx="58">
                  <c:v>7.2093869779368353E-2</c:v>
                </c:pt>
                <c:pt idx="59">
                  <c:v>7.8326220310922567E-2</c:v>
                </c:pt>
                <c:pt idx="60">
                  <c:v>8.4651245061038174E-2</c:v>
                </c:pt>
                <c:pt idx="61">
                  <c:v>9.1007435940619386E-2</c:v>
                </c:pt>
                <c:pt idx="62">
                  <c:v>9.7327990192579428E-2</c:v>
                </c:pt>
                <c:pt idx="63">
                  <c:v>0.10354186428946945</c:v>
                </c:pt>
                <c:pt idx="64">
                  <c:v>0.109575018683282</c:v>
                </c:pt>
                <c:pt idx="65">
                  <c:v>0.11535182625779128</c:v>
                </c:pt>
                <c:pt idx="66">
                  <c:v>0.12079660934994703</c:v>
                </c:pt>
                <c:pt idx="67">
                  <c:v>0.12583526322762667</c:v>
                </c:pt>
                <c:pt idx="68">
                  <c:v>0.13039691833482467</c:v>
                </c:pt>
                <c:pt idx="69">
                  <c:v>0.13441558978842008</c:v>
                </c:pt>
                <c:pt idx="70">
                  <c:v>0.13783176080401124</c:v>
                </c:pt>
                <c:pt idx="71">
                  <c:v>0.14059384711800713</c:v>
                </c:pt>
                <c:pt idx="72">
                  <c:v>0.14265949212584855</c:v>
                </c:pt>
                <c:pt idx="73">
                  <c:v>0.14399664732096362</c:v>
                </c:pt>
                <c:pt idx="74">
                  <c:v>0.14458439952638366</c:v>
                </c:pt>
                <c:pt idx="75">
                  <c:v>0.14441351507939304</c:v>
                </c:pt>
                <c:pt idx="76">
                  <c:v>0.14348668117944371</c:v>
                </c:pt>
                <c:pt idx="77">
                  <c:v>0.14181843558310381</c:v>
                </c:pt>
                <c:pt idx="78">
                  <c:v>0.13943478721668706</c:v>
                </c:pt>
                <c:pt idx="79">
                  <c:v>0.13637254154345133</c:v>
                </c:pt>
                <c:pt idx="80">
                  <c:v>0.1326783551407838</c:v>
                </c:pt>
                <c:pt idx="81">
                  <c:v>0.12840755342352855</c:v>
                </c:pt>
                <c:pt idx="82">
                  <c:v>0.12362275336706666</c:v>
                </c:pt>
                <c:pt idx="83">
                  <c:v>0.11839233910028521</c:v>
                </c:pt>
                <c:pt idx="84">
                  <c:v>0.11278884212183023</c:v>
                </c:pt>
                <c:pt idx="85">
                  <c:v>0.1068872795265428</c:v>
                </c:pt>
                <c:pt idx="86">
                  <c:v>0.10076350301526449</c:v>
                </c:pt>
                <c:pt idx="87">
                  <c:v>9.4492608717548193E-2</c:v>
                </c:pt>
                <c:pt idx="88">
                  <c:v>8.8147453204150614E-2</c:v>
                </c:pt>
                <c:pt idx="89">
                  <c:v>8.1797314812074903E-2</c:v>
                </c:pt>
                <c:pt idx="90">
                  <c:v>7.550673192213557E-2</c:v>
                </c:pt>
                <c:pt idx="91">
                  <c:v>6.9334541531165902E-2</c:v>
                </c:pt>
                <c:pt idx="92">
                  <c:v>6.33331327772053E-2</c:v>
                </c:pt>
                <c:pt idx="93">
                  <c:v>5.7547921426136302E-2</c:v>
                </c:pt>
                <c:pt idx="94">
                  <c:v>5.2017043100316393E-2</c:v>
                </c:pt>
                <c:pt idx="95">
                  <c:v>4.6771255560957369E-2</c:v>
                </c:pt>
                <c:pt idx="96">
                  <c:v>4.1834033918181412E-2</c:v>
                </c:pt>
                <c:pt idx="97">
                  <c:v>3.7221837432893638E-2</c:v>
                </c:pt>
                <c:pt idx="98">
                  <c:v>3.2944522710986843E-2</c:v>
                </c:pt>
                <c:pt idx="99">
                  <c:v>2.9005875613071254E-2</c:v>
                </c:pt>
                <c:pt idx="100">
                  <c:v>2.5404233079490458E-2</c:v>
                </c:pt>
                <c:pt idx="101">
                  <c:v>2.2133166205106469E-2</c:v>
                </c:pt>
                <c:pt idx="102">
                  <c:v>1.9182197144131358E-2</c:v>
                </c:pt>
                <c:pt idx="103">
                  <c:v>1.6537524597409467E-2</c:v>
                </c:pt>
                <c:pt idx="104">
                  <c:v>1.4182735524962015E-2</c:v>
                </c:pt>
                <c:pt idx="105">
                  <c:v>1.2099484117926171E-2</c:v>
                </c:pt>
                <c:pt idx="106">
                  <c:v>1.0268122742380512E-2</c:v>
                </c:pt>
                <c:pt idx="107">
                  <c:v>8.6682733335458669E-3</c:v>
                </c:pt>
                <c:pt idx="108">
                  <c:v>7.2793313962149627E-3</c:v>
                </c:pt>
                <c:pt idx="109">
                  <c:v>6.0808982090087282E-3</c:v>
                </c:pt>
                <c:pt idx="110">
                  <c:v>5.053139922043366E-3</c:v>
                </c:pt>
                <c:pt idx="111">
                  <c:v>4.1770748996975788E-3</c:v>
                </c:pt>
                <c:pt idx="112">
                  <c:v>3.4347928453035406E-3</c:v>
                </c:pt>
                <c:pt idx="113">
                  <c:v>2.8096109359763248E-3</c:v>
                </c:pt>
                <c:pt idx="114">
                  <c:v>2.2861734029660432E-3</c:v>
                </c:pt>
                <c:pt idx="115">
                  <c:v>1.8505017468128826E-3</c:v>
                </c:pt>
                <c:pt idx="116">
                  <c:v>1.4900031243162072E-3</c:v>
                </c:pt>
                <c:pt idx="117">
                  <c:v>1.1934444438859058E-3</c:v>
                </c:pt>
                <c:pt idx="118">
                  <c:v>9.5089942113830289E-4</c:v>
                </c:pt>
                <c:pt idx="119">
                  <c:v>7.536753430659245E-4</c:v>
                </c:pt>
                <c:pt idx="120">
                  <c:v>5.9422563004189657E-4</c:v>
                </c:pt>
                <c:pt idx="121">
                  <c:v>4.6605352861150712E-4</c:v>
                </c:pt>
                <c:pt idx="122">
                  <c:v>3.636114657579254E-4</c:v>
                </c:pt>
                <c:pt idx="123">
                  <c:v>2.8219979014913656E-4</c:v>
                </c:pt>
                <c:pt idx="124">
                  <c:v>2.1786785206415684E-4</c:v>
                </c:pt>
                <c:pt idx="125">
                  <c:v>1.6731965686381527E-4</c:v>
                </c:pt>
                <c:pt idx="126">
                  <c:v>1.2782568448269297E-4</c:v>
                </c:pt>
                <c:pt idx="127">
                  <c:v>9.7141909682009107E-5</c:v>
                </c:pt>
                <c:pt idx="128">
                  <c:v>7.3436588753156965E-5</c:v>
                </c:pt>
                <c:pt idx="129">
                  <c:v>5.5224997044781303E-5</c:v>
                </c:pt>
                <c:pt idx="130">
                  <c:v>4.1312003351626824E-5</c:v>
                </c:pt>
                <c:pt idx="131">
                  <c:v>3.074214442598184E-5</c:v>
                </c:pt>
                <c:pt idx="132">
                  <c:v>2.2756706559861292E-5</c:v>
                </c:pt>
                <c:pt idx="133">
                  <c:v>1.6757221434749398E-5</c:v>
                </c:pt>
                <c:pt idx="134">
                  <c:v>1.2274730224404954E-5</c:v>
                </c:pt>
                <c:pt idx="135">
                  <c:v>8.9441536537045258E-6</c:v>
                </c:pt>
                <c:pt idx="136">
                  <c:v>6.4831175352687276E-6</c:v>
                </c:pt>
                <c:pt idx="137">
                  <c:v>4.6746154178431735E-6</c:v>
                </c:pt>
                <c:pt idx="138">
                  <c:v>3.3529357179388682E-6</c:v>
                </c:pt>
                <c:pt idx="139">
                  <c:v>2.3923345678112497E-6</c:v>
                </c:pt>
                <c:pt idx="140">
                  <c:v>1.6979932214357311E-6</c:v>
                </c:pt>
                <c:pt idx="141">
                  <c:v>1.1988568716219659E-6</c:v>
                </c:pt>
                <c:pt idx="142">
                  <c:v>8.4200771320469173E-7</c:v>
                </c:pt>
                <c:pt idx="143">
                  <c:v>5.8827738200916686E-7</c:v>
                </c:pt>
                <c:pt idx="144">
                  <c:v>4.0885148583229886E-7</c:v>
                </c:pt>
                <c:pt idx="145">
                  <c:v>2.8266130386723572E-7</c:v>
                </c:pt>
                <c:pt idx="146">
                  <c:v>1.9439472847801312E-7</c:v>
                </c:pt>
                <c:pt idx="147">
                  <c:v>1.3299029754563601E-7</c:v>
                </c:pt>
                <c:pt idx="148">
                  <c:v>9.0505043168860041E-8</c:v>
                </c:pt>
                <c:pt idx="149">
                  <c:v>6.1269304469264586E-8</c:v>
                </c:pt>
                <c:pt idx="150">
                  <c:v>4.1260118298074201E-8</c:v>
                </c:pt>
                <c:pt idx="151">
                  <c:v>2.7639827965763719E-8</c:v>
                </c:pt>
                <c:pt idx="152">
                  <c:v>1.8418639621774999E-8</c:v>
                </c:pt>
                <c:pt idx="153">
                  <c:v>1.2209478481176368E-8</c:v>
                </c:pt>
                <c:pt idx="154">
                  <c:v>8.0510778330822287E-9</c:v>
                </c:pt>
                <c:pt idx="155">
                  <c:v>5.2811473475072218E-9</c:v>
                </c:pt>
                <c:pt idx="156">
                  <c:v>3.4460366541608355E-9</c:v>
                </c:pt>
                <c:pt idx="157">
                  <c:v>2.2368087273814065E-9</c:v>
                </c:pt>
                <c:pt idx="158">
                  <c:v>1.4442924891555715E-9</c:v>
                </c:pt>
                <c:pt idx="159">
                  <c:v>9.2768130619746509E-10</c:v>
                </c:pt>
                <c:pt idx="160">
                  <c:v>5.9273395377091323E-10</c:v>
                </c:pt>
                <c:pt idx="161">
                  <c:v>3.7673689545070363E-10</c:v>
                </c:pt>
                <c:pt idx="162">
                  <c:v>2.3819566404603932E-10</c:v>
                </c:pt>
                <c:pt idx="163">
                  <c:v>1.4981210173352698E-10</c:v>
                </c:pt>
                <c:pt idx="164">
                  <c:v>9.3729713655270449E-11</c:v>
                </c:pt>
                <c:pt idx="165">
                  <c:v>5.8334439839825041E-11</c:v>
                </c:pt>
                <c:pt idx="166">
                  <c:v>3.6115208104453563E-11</c:v>
                </c:pt>
                <c:pt idx="167">
                  <c:v>2.224193461665822E-11</c:v>
                </c:pt>
                <c:pt idx="168">
                  <c:v>1.3626124288855248E-11</c:v>
                </c:pt>
                <c:pt idx="169">
                  <c:v>8.3040409166881051E-12</c:v>
                </c:pt>
                <c:pt idx="170">
                  <c:v>5.0341246285077892E-12</c:v>
                </c:pt>
                <c:pt idx="171">
                  <c:v>3.035818435096034E-12</c:v>
                </c:pt>
                <c:pt idx="172">
                  <c:v>1.821146875059126E-12</c:v>
                </c:pt>
                <c:pt idx="173">
                  <c:v>1.0867546326854569E-12</c:v>
                </c:pt>
                <c:pt idx="174">
                  <c:v>6.4511237907310643E-13</c:v>
                </c:pt>
                <c:pt idx="175">
                  <c:v>3.8094001917270101E-13</c:v>
                </c:pt>
                <c:pt idx="176">
                  <c:v>2.2376655264947769E-13</c:v>
                </c:pt>
                <c:pt idx="177">
                  <c:v>1.3075282812633007E-13</c:v>
                </c:pt>
                <c:pt idx="178">
                  <c:v>7.6001884249866561E-14</c:v>
                </c:pt>
                <c:pt idx="179">
                  <c:v>4.3945557257940379E-14</c:v>
                </c:pt>
                <c:pt idx="180">
                  <c:v>2.52768493846581E-14</c:v>
                </c:pt>
                <c:pt idx="181">
                  <c:v>1.4462662562604266E-14</c:v>
                </c:pt>
                <c:pt idx="182">
                  <c:v>8.2317261605605378E-15</c:v>
                </c:pt>
                <c:pt idx="183">
                  <c:v>4.6606975824567438E-15</c:v>
                </c:pt>
                <c:pt idx="184">
                  <c:v>2.6249937963365238E-15</c:v>
                </c:pt>
                <c:pt idx="185">
                  <c:v>1.4706962568030882E-15</c:v>
                </c:pt>
                <c:pt idx="186">
                  <c:v>8.1966245209451765E-16</c:v>
                </c:pt>
                <c:pt idx="187">
                  <c:v>4.5442733039888984E-16</c:v>
                </c:pt>
                <c:pt idx="188">
                  <c:v>2.5061738453967081E-16</c:v>
                </c:pt>
                <c:pt idx="189">
                  <c:v>1.3749132328346386E-16</c:v>
                </c:pt>
                <c:pt idx="190">
                  <c:v>7.5033764962171034E-17</c:v>
                </c:pt>
                <c:pt idx="191">
                  <c:v>4.073385690883634E-17</c:v>
                </c:pt>
                <c:pt idx="192">
                  <c:v>2.1997416435724321E-17</c:v>
                </c:pt>
                <c:pt idx="193">
                  <c:v>1.1816943740172555E-17</c:v>
                </c:pt>
                <c:pt idx="194">
                  <c:v>6.3147477581729073E-18</c:v>
                </c:pt>
                <c:pt idx="195">
                  <c:v>3.3567901729912985E-18</c:v>
                </c:pt>
                <c:pt idx="196">
                  <c:v>1.7750464857200343E-18</c:v>
                </c:pt>
                <c:pt idx="197">
                  <c:v>9.3371130083998221E-19</c:v>
                </c:pt>
                <c:pt idx="198">
                  <c:v>4.8857680762749691E-19</c:v>
                </c:pt>
                <c:pt idx="199">
                  <c:v>2.5431409325822671E-19</c:v>
                </c:pt>
                <c:pt idx="200">
                  <c:v>1.3168167942791143E-19</c:v>
                </c:pt>
                <c:pt idx="201">
                  <c:v>6.7826223042251403E-20</c:v>
                </c:pt>
                <c:pt idx="202">
                  <c:v>3.4752596571613549E-20</c:v>
                </c:pt>
                <c:pt idx="203">
                  <c:v>1.7713086039939312E-20</c:v>
                </c:pt>
                <c:pt idx="204">
                  <c:v>8.9808729737758166E-21</c:v>
                </c:pt>
                <c:pt idx="205">
                  <c:v>4.5296038743001256E-21</c:v>
                </c:pt>
                <c:pt idx="206">
                  <c:v>2.2725803198300308E-21</c:v>
                </c:pt>
                <c:pt idx="207">
                  <c:v>1.1342155773308302E-21</c:v>
                </c:pt>
                <c:pt idx="208">
                  <c:v>5.6310492006612352E-22</c:v>
                </c:pt>
                <c:pt idx="209">
                  <c:v>2.7809961300930753E-22</c:v>
                </c:pt>
                <c:pt idx="210">
                  <c:v>1.3662456596901381E-22</c:v>
                </c:pt>
                <c:pt idx="211">
                  <c:v>6.6768951172849212E-23</c:v>
                </c:pt>
                <c:pt idx="212">
                  <c:v>3.2459188756838921E-23</c:v>
                </c:pt>
                <c:pt idx="213">
                  <c:v>1.5697052716791885E-23</c:v>
                </c:pt>
                <c:pt idx="214">
                  <c:v>7.551199083722419E-24</c:v>
                </c:pt>
                <c:pt idx="215">
                  <c:v>3.6135250703536986E-24</c:v>
                </c:pt>
                <c:pt idx="216">
                  <c:v>1.72013911726705E-24</c:v>
                </c:pt>
                <c:pt idx="217">
                  <c:v>8.1454188317718492E-25</c:v>
                </c:pt>
                <c:pt idx="218">
                  <c:v>3.8369012039543101E-25</c:v>
                </c:pt>
                <c:pt idx="219">
                  <c:v>1.797898463749912E-25</c:v>
                </c:pt>
                <c:pt idx="220">
                  <c:v>8.3804444968818539E-26</c:v>
                </c:pt>
                <c:pt idx="221">
                  <c:v>3.8858523531444308E-26</c:v>
                </c:pt>
                <c:pt idx="222">
                  <c:v>1.7923502647173169E-26</c:v>
                </c:pt>
                <c:pt idx="223">
                  <c:v>8.2238810814565108E-27</c:v>
                </c:pt>
                <c:pt idx="224">
                  <c:v>3.7536010104377641E-27</c:v>
                </c:pt>
                <c:pt idx="225">
                  <c:v>1.7042634932957407E-27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95B-4578-A6B6-9A02C69924D6}"/>
            </c:ext>
          </c:extLst>
        </c:ser>
        <c:ser>
          <c:idx val="4"/>
          <c:order val="4"/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[Charts.xlsx]Sheet1!$G$9:$G$234</c:f>
              <c:numCache>
                <c:formatCode>0%</c:formatCode>
                <c:ptCount val="226"/>
                <c:pt idx="0">
                  <c:v>2.0758638097005966E-10</c:v>
                </c:pt>
                <c:pt idx="1">
                  <c:v>3.4068447404465084E-10</c:v>
                </c:pt>
                <c:pt idx="2">
                  <c:v>5.5573233078307301E-10</c:v>
                </c:pt>
                <c:pt idx="3">
                  <c:v>9.0102910931849076E-10</c:v>
                </c:pt>
                <c:pt idx="4">
                  <c:v>1.4520173885176138E-9</c:v>
                </c:pt>
                <c:pt idx="5">
                  <c:v>2.3257586755927014E-9</c:v>
                </c:pt>
                <c:pt idx="6">
                  <c:v>3.7026897088682584E-9</c:v>
                </c:pt>
                <c:pt idx="7">
                  <c:v>5.8590853623341543E-9</c:v>
                </c:pt>
                <c:pt idx="8">
                  <c:v>9.2151449049151734E-9</c:v>
                </c:pt>
                <c:pt idx="9">
                  <c:v>1.440569942809444E-8</c:v>
                </c:pt>
                <c:pt idx="10">
                  <c:v>2.2383416008406024E-8</c:v>
                </c:pt>
                <c:pt idx="11">
                  <c:v>3.4568315789260774E-8</c:v>
                </c:pt>
                <c:pt idx="12">
                  <c:v>5.3062769336510982E-8</c:v>
                </c:pt>
                <c:pt idx="13">
                  <c:v>8.0958311220741371E-8</c:v>
                </c:pt>
                <c:pt idx="14">
                  <c:v>1.2277015539024027E-7</c:v>
                </c:pt>
                <c:pt idx="15">
                  <c:v>1.8504783475405844E-7</c:v>
                </c:pt>
                <c:pt idx="16">
                  <c:v>2.7722669469677272E-7</c:v>
                </c:pt>
                <c:pt idx="17">
                  <c:v>4.1280592608649355E-7</c:v>
                </c:pt>
                <c:pt idx="18">
                  <c:v>6.1096542859547719E-7</c:v>
                </c:pt>
                <c:pt idx="19">
                  <c:v>8.9876714189525993E-7</c:v>
                </c:pt>
                <c:pt idx="20">
                  <c:v>1.314127712354168E-6</c:v>
                </c:pt>
                <c:pt idx="21">
                  <c:v>1.9097995996637395E-6</c:v>
                </c:pt>
                <c:pt idx="22">
                  <c:v>2.7586579760435565E-6</c:v>
                </c:pt>
                <c:pt idx="23">
                  <c:v>3.9606617778065835E-6</c:v>
                </c:pt>
                <c:pt idx="24">
                  <c:v>5.6519393435677528E-6</c:v>
                </c:pt>
                <c:pt idx="25">
                  <c:v>8.0165418563809611E-6</c:v>
                </c:pt>
                <c:pt idx="26">
                  <c:v>1.1301509997767342E-5</c:v>
                </c:pt>
                <c:pt idx="27">
                  <c:v>1.5836008261136125E-5</c:v>
                </c:pt>
                <c:pt idx="28">
                  <c:v>2.2055393097596613E-5</c:v>
                </c:pt>
                <c:pt idx="29">
                  <c:v>3.0531189354885765E-5</c:v>
                </c:pt>
                <c:pt idx="30">
                  <c:v>4.2008045896970044E-5</c:v>
                </c:pt>
                <c:pt idx="31">
                  <c:v>5.7448814854176365E-5</c:v>
                </c:pt>
                <c:pt idx="32">
                  <c:v>7.8088935893348701E-5</c:v>
                </c:pt>
                <c:pt idx="33">
                  <c:v>1.0550129069444503E-4</c:v>
                </c:pt>
                <c:pt idx="34">
                  <c:v>1.4167260441730182E-4</c:v>
                </c:pt>
                <c:pt idx="35">
                  <c:v>1.8909228927330168E-4</c:v>
                </c:pt>
                <c:pt idx="36">
                  <c:v>2.5085432819862177E-4</c:v>
                </c:pt>
                <c:pt idx="37">
                  <c:v>3.3077236207439603E-4</c:v>
                </c:pt>
                <c:pt idx="38">
                  <c:v>4.33507551935441E-4</c:v>
                </c:pt>
                <c:pt idx="39">
                  <c:v>5.6470802231679417E-4</c:v>
                </c:pt>
                <c:pt idx="40">
                  <c:v>7.3115774427504185E-4</c:v>
                </c:pt>
                <c:pt idx="41">
                  <c:v>9.4093158738920205E-4</c:v>
                </c:pt>
                <c:pt idx="42">
                  <c:v>1.2035519726915635E-3</c:v>
                </c:pt>
                <c:pt idx="43">
                  <c:v>1.530141122271754E-3</c:v>
                </c:pt>
                <c:pt idx="44">
                  <c:v>1.9335613738690742E-3</c:v>
                </c:pt>
                <c:pt idx="45">
                  <c:v>2.4285344779653708E-3</c:v>
                </c:pt>
                <c:pt idx="46">
                  <c:v>3.0317293095136208E-3</c:v>
                </c:pt>
                <c:pt idx="47">
                  <c:v>3.76180611546976E-3</c:v>
                </c:pt>
                <c:pt idx="48">
                  <c:v>4.6394044092771198E-3</c:v>
                </c:pt>
                <c:pt idx="49">
                  <c:v>5.6870610537136804E-3</c:v>
                </c:pt>
                <c:pt idx="50">
                  <c:v>6.9290450891208262E-3</c:v>
                </c:pt>
                <c:pt idx="51">
                  <c:v>8.3910966064897497E-3</c:v>
                </c:pt>
                <c:pt idx="52">
                  <c:v>1.010005856080308E-2</c:v>
                </c:pt>
                <c:pt idx="53">
                  <c:v>1.2083392968320988E-2</c:v>
                </c:pt>
                <c:pt idx="54">
                  <c:v>1.4368576489775362E-2</c:v>
                </c:pt>
                <c:pt idx="55">
                  <c:v>1.6982374972686717E-2</c:v>
                </c:pt>
                <c:pt idx="56">
                  <c:v>1.995000204674734E-2</c:v>
                </c:pt>
                <c:pt idx="57">
                  <c:v>2.3294173197340125E-2</c:v>
                </c:pt>
                <c:pt idx="58">
                  <c:v>2.7034073664184127E-2</c:v>
                </c:pt>
                <c:pt idx="59">
                  <c:v>3.1184265725126351E-2</c:v>
                </c:pt>
                <c:pt idx="60">
                  <c:v>3.575356805627633E-2</c:v>
                </c:pt>
                <c:pt idx="61">
                  <c:v>4.0743946476574255E-2</c:v>
                </c:pt>
                <c:pt idx="62">
                  <c:v>4.6149461016413998E-2</c:v>
                </c:pt>
                <c:pt idx="63">
                  <c:v>5.1955318413693254E-2</c:v>
                </c:pt>
                <c:pt idx="64">
                  <c:v>5.8137081375433067E-2</c:v>
                </c:pt>
                <c:pt idx="65">
                  <c:v>6.466008584477001E-2</c:v>
                </c:pt>
                <c:pt idx="66">
                  <c:v>7.1479114771320837E-2</c:v>
                </c:pt>
                <c:pt idx="67">
                  <c:v>7.8538371315617E-2</c:v>
                </c:pt>
                <c:pt idx="68">
                  <c:v>8.5771786001076808E-2</c:v>
                </c:pt>
                <c:pt idx="69">
                  <c:v>9.3103681213883807E-2</c:v>
                </c:pt>
                <c:pt idx="70">
                  <c:v>0.10044980298447144</c:v>
                </c:pt>
                <c:pt idx="71">
                  <c:v>0.10771871469115435</c:v>
                </c:pt>
                <c:pt idx="72">
                  <c:v>0.11481353090082698</c:v>
                </c:pt>
                <c:pt idx="73">
                  <c:v>0.12163395283238228</c:v>
                </c:pt>
                <c:pt idx="74">
                  <c:v>0.12807855081389871</c:v>
                </c:pt>
                <c:pt idx="75">
                  <c:v>0.13404722455669299</c:v>
                </c:pt>
                <c:pt idx="76">
                  <c:v>0.13944376001096448</c:v>
                </c:pt>
                <c:pt idx="77">
                  <c:v>0.1441783928277619</c:v>
                </c:pt>
                <c:pt idx="78">
                  <c:v>0.14817028370271476</c:v>
                </c:pt>
                <c:pt idx="79">
                  <c:v>0.15134981057984034</c:v>
                </c:pt>
                <c:pt idx="80">
                  <c:v>0.15366058705764959</c:v>
                </c:pt>
                <c:pt idx="81">
                  <c:v>0.15506112529604138</c:v>
                </c:pt>
                <c:pt idx="82">
                  <c:v>0.15552607491920512</c:v>
                </c:pt>
                <c:pt idx="83">
                  <c:v>0.15504698622681445</c:v>
                </c:pt>
                <c:pt idx="84">
                  <c:v>0.15363256560972191</c:v>
                </c:pt>
                <c:pt idx="85">
                  <c:v>0.15130841238304535</c:v>
                </c:pt>
                <c:pt idx="86">
                  <c:v>0.14811624815078075</c:v>
                </c:pt>
                <c:pt idx="87">
                  <c:v>0.1441126711150536</c:v>
                </c:pt>
                <c:pt idx="88">
                  <c:v>0.13936748729281001</c:v>
                </c:pt>
                <c:pt idx="89">
                  <c:v>0.13396168737128453</c:v>
                </c:pt>
                <c:pt idx="90">
                  <c:v>0.12798515107065131</c:v>
                </c:pt>
                <c:pt idx="91">
                  <c:v>0.12153416977154521</c:v>
                </c:pt>
                <c:pt idx="92">
                  <c:v>0.11470888245893157</c:v>
                </c:pt>
                <c:pt idx="93">
                  <c:v>0.10761071966767789</c:v>
                </c:pt>
                <c:pt idx="94">
                  <c:v>0.10033994530203326</c:v>
                </c:pt>
                <c:pt idx="95">
                  <c:v>9.2993377406022176E-2</c:v>
                </c:pt>
                <c:pt idx="96">
                  <c:v>8.5662356859605146E-2</c:v>
                </c:pt>
                <c:pt idx="97">
                  <c:v>7.8431018397036492E-2</c:v>
                </c:pt>
                <c:pt idx="98">
                  <c:v>7.1374902213001537E-2</c:v>
                </c:pt>
                <c:pt idx="99">
                  <c:v>6.4559927690776578E-2</c:v>
                </c:pt>
                <c:pt idx="100">
                  <c:v>5.8041734372186404E-2</c:v>
                </c:pt>
                <c:pt idx="101">
                  <c:v>5.1865380018629607E-2</c:v>
                </c:pt>
                <c:pt idx="102">
                  <c:v>4.6065372177628711E-2</c:v>
                </c:pt>
                <c:pt idx="103">
                  <c:v>4.0665998594647243E-2</c:v>
                </c:pt>
                <c:pt idx="104">
                  <c:v>3.5681913434760085E-2</c:v>
                </c:pt>
                <c:pt idx="105">
                  <c:v>3.1118930754449478E-2</c:v>
                </c:pt>
                <c:pt idx="106">
                  <c:v>2.6974973963352324E-2</c:v>
                </c:pt>
                <c:pt idx="107">
                  <c:v>2.3241129955014508E-2</c:v>
                </c:pt>
                <c:pt idx="108">
                  <c:v>1.9902758852586019E-2</c:v>
                </c:pt>
                <c:pt idx="109">
                  <c:v>1.6940614504662124E-2</c:v>
                </c:pt>
                <c:pt idx="110">
                  <c:v>1.4331936516360699E-2</c:v>
                </c:pt>
                <c:pt idx="111">
                  <c:v>1.2051481228748022E-2</c:v>
                </c:pt>
                <c:pt idx="112">
                  <c:v>1.0072466195199336E-2</c:v>
                </c:pt>
                <c:pt idx="113">
                  <c:v>8.3674099145273108E-3</c:v>
                </c:pt>
                <c:pt idx="114">
                  <c:v>6.9088554957902901E-3</c:v>
                </c:pt>
                <c:pt idx="115">
                  <c:v>5.6699732500808718E-3</c:v>
                </c:pt>
                <c:pt idx="116">
                  <c:v>4.6250427119119957E-3</c:v>
                </c:pt>
                <c:pt idx="117">
                  <c:v>3.7498191491639296E-3</c:v>
                </c:pt>
                <c:pt idx="118">
                  <c:v>3.0217931635059805E-3</c:v>
                </c:pt>
                <c:pt idx="119">
                  <c:v>2.4203545166668317E-3</c:v>
                </c:pt>
                <c:pt idx="120">
                  <c:v>1.9268729002304924E-3</c:v>
                </c:pt>
                <c:pt idx="121">
                  <c:v>1.5247090972015742E-3</c:v>
                </c:pt>
                <c:pt idx="122">
                  <c:v>1.1991699893444301E-3</c:v>
                </c:pt>
                <c:pt idx="123">
                  <c:v>9.3742028688970915E-4</c:v>
                </c:pt>
                <c:pt idx="124">
                  <c:v>7.2836284166439343E-4</c:v>
                </c:pt>
                <c:pt idx="125">
                  <c:v>5.6249809022198606E-4</c:v>
                </c:pt>
                <c:pt idx="126">
                  <c:v>4.3177168643402492E-4</c:v>
                </c:pt>
                <c:pt idx="127">
                  <c:v>3.294178319483045E-4</c:v>
                </c:pt>
                <c:pt idx="128">
                  <c:v>2.4980428641003849E-4</c:v>
                </c:pt>
                <c:pt idx="129">
                  <c:v>1.8828360491474213E-4</c:v>
                </c:pt>
                <c:pt idx="130">
                  <c:v>1.4105385515566685E-4</c:v>
                </c:pt>
                <c:pt idx="131">
                  <c:v>1.05030940156855E-4</c:v>
                </c:pt>
                <c:pt idx="132">
                  <c:v>7.7733707628294281E-5</c:v>
                </c:pt>
                <c:pt idx="133">
                  <c:v>5.7182264373849339E-5</c:v>
                </c:pt>
                <c:pt idx="134">
                  <c:v>4.1809324671245562E-5</c:v>
                </c:pt>
                <c:pt idx="135">
                  <c:v>3.0383989208880923E-5</c:v>
                </c:pt>
                <c:pt idx="136">
                  <c:v>2.1947055942781205E-5</c:v>
                </c:pt>
                <c:pt idx="137">
                  <c:v>1.575678412950754E-5</c:v>
                </c:pt>
                <c:pt idx="138">
                  <c:v>1.1243945622659268E-5</c:v>
                </c:pt>
                <c:pt idx="139">
                  <c:v>7.974982249591917E-6</c:v>
                </c:pt>
                <c:pt idx="140">
                  <c:v>5.6221256892409015E-6</c:v>
                </c:pt>
                <c:pt idx="141">
                  <c:v>3.9394102718510847E-6</c:v>
                </c:pt>
                <c:pt idx="142">
                  <c:v>2.743605800714309E-6</c:v>
                </c:pt>
                <c:pt idx="143">
                  <c:v>1.8992058914009888E-6</c:v>
                </c:pt>
                <c:pt idx="144">
                  <c:v>1.3067190490794488E-6</c:v>
                </c:pt>
                <c:pt idx="145">
                  <c:v>8.9361866762327677E-7</c:v>
                </c:pt>
                <c:pt idx="146">
                  <c:v>6.0741019911058157E-7</c:v>
                </c:pt>
                <c:pt idx="147">
                  <c:v>4.1036637157564391E-7</c:v>
                </c:pt>
                <c:pt idx="148">
                  <c:v>2.755632420290685E-7</c:v>
                </c:pt>
                <c:pt idx="149">
                  <c:v>1.8392071387567734E-7</c:v>
                </c:pt>
                <c:pt idx="150">
                  <c:v>1.2201123954332588E-7</c:v>
                </c:pt>
                <c:pt idx="151">
                  <c:v>8.0450522963361868E-8</c:v>
                </c:pt>
                <c:pt idx="152">
                  <c:v>5.2725139907516187E-8</c:v>
                </c:pt>
                <c:pt idx="153">
                  <c:v>3.434523142522949E-8</c:v>
                </c:pt>
                <c:pt idx="154">
                  <c:v>2.2236938263431766E-8</c:v>
                </c:pt>
                <c:pt idx="155">
                  <c:v>1.4310123128431308E-8</c:v>
                </c:pt>
                <c:pt idx="156">
                  <c:v>9.1531712495774448E-9</c:v>
                </c:pt>
                <c:pt idx="157">
                  <c:v>5.8191512041382424E-9</c:v>
                </c:pt>
                <c:pt idx="158">
                  <c:v>3.6771177157994875E-9</c:v>
                </c:pt>
                <c:pt idx="159">
                  <c:v>2.3094856141822452E-9</c:v>
                </c:pt>
                <c:pt idx="160">
                  <c:v>1.4417263185579366E-9</c:v>
                </c:pt>
                <c:pt idx="161">
                  <c:v>8.9456155259783561E-10</c:v>
                </c:pt>
                <c:pt idx="162">
                  <c:v>5.5169299268096223E-10</c:v>
                </c:pt>
                <c:pt idx="163">
                  <c:v>3.3817737125794131E-10</c:v>
                </c:pt>
                <c:pt idx="164">
                  <c:v>2.0603996006510529E-10</c:v>
                </c:pt>
                <c:pt idx="165">
                  <c:v>1.2477230757428339E-10</c:v>
                </c:pt>
                <c:pt idx="166">
                  <c:v>7.5100839931073054E-11</c:v>
                </c:pt>
                <c:pt idx="167">
                  <c:v>4.492946200215538E-11</c:v>
                </c:pt>
                <c:pt idx="168">
                  <c:v>2.6716371836220564E-11</c:v>
                </c:pt>
                <c:pt idx="169">
                  <c:v>1.5790052621979807E-11</c:v>
                </c:pt>
                <c:pt idx="170">
                  <c:v>9.2757601951523332E-12</c:v>
                </c:pt>
                <c:pt idx="171">
                  <c:v>5.4159579571976187E-12</c:v>
                </c:pt>
                <c:pt idx="172">
                  <c:v>3.143119502466158E-12</c:v>
                </c:pt>
                <c:pt idx="173">
                  <c:v>1.8130356314269573E-12</c:v>
                </c:pt>
                <c:pt idx="174">
                  <c:v>1.0394691923380683E-12</c:v>
                </c:pt>
                <c:pt idx="175">
                  <c:v>5.9234774875304321E-13</c:v>
                </c:pt>
                <c:pt idx="176">
                  <c:v>3.3550708766224598E-13</c:v>
                </c:pt>
                <c:pt idx="177">
                  <c:v>1.8888022572707437E-13</c:v>
                </c:pt>
                <c:pt idx="178">
                  <c:v>1.0568932494292245E-13</c:v>
                </c:pt>
                <c:pt idx="179">
                  <c:v>5.8780813454272382E-14</c:v>
                </c:pt>
                <c:pt idx="180">
                  <c:v>3.2493754637137938E-14</c:v>
                </c:pt>
                <c:pt idx="181">
                  <c:v>1.7853527573365279E-14</c:v>
                </c:pt>
                <c:pt idx="182">
                  <c:v>9.7500763705743427E-15</c:v>
                </c:pt>
                <c:pt idx="183">
                  <c:v>5.292389916253668E-15</c:v>
                </c:pt>
                <c:pt idx="184">
                  <c:v>2.8553245941234465E-15</c:v>
                </c:pt>
                <c:pt idx="185">
                  <c:v>1.5311543619502904E-15</c:v>
                </c:pt>
                <c:pt idx="186">
                  <c:v>8.1609797963713499E-16</c:v>
                </c:pt>
                <c:pt idx="187">
                  <c:v>4.323400480376113E-16</c:v>
                </c:pt>
                <c:pt idx="188">
                  <c:v>2.276504259471692E-16</c:v>
                </c:pt>
                <c:pt idx="189">
                  <c:v>1.1914376090885709E-16</c:v>
                </c:pt>
                <c:pt idx="190">
                  <c:v>6.1977489394822356E-17</c:v>
                </c:pt>
                <c:pt idx="191">
                  <c:v>3.2044720757382341E-17</c:v>
                </c:pt>
                <c:pt idx="192">
                  <c:v>1.6467923472277408E-17</c:v>
                </c:pt>
                <c:pt idx="193">
                  <c:v>8.4116467454785827E-18</c:v>
                </c:pt>
                <c:pt idx="194">
                  <c:v>4.2705425020916313E-18</c:v>
                </c:pt>
                <c:pt idx="195">
                  <c:v>2.1549882580508398E-18</c:v>
                </c:pt>
                <c:pt idx="196">
                  <c:v>1.080852931505489E-18</c:v>
                </c:pt>
                <c:pt idx="197">
                  <c:v>5.3882549731243048E-19</c:v>
                </c:pt>
                <c:pt idx="198">
                  <c:v>2.6698662721869025E-19</c:v>
                </c:pt>
                <c:pt idx="199">
                  <c:v>1.3148939182384337E-19</c:v>
                </c:pt>
                <c:pt idx="200">
                  <c:v>6.4365294580681704E-20</c:v>
                </c:pt>
                <c:pt idx="201">
                  <c:v>3.1316458493928153E-20</c:v>
                </c:pt>
                <c:pt idx="202">
                  <c:v>1.514444496626708E-20</c:v>
                </c:pt>
                <c:pt idx="203">
                  <c:v>7.2793720514740884E-21</c:v>
                </c:pt>
                <c:pt idx="204">
                  <c:v>3.477717569663252E-21</c:v>
                </c:pt>
                <c:pt idx="205">
                  <c:v>1.6514085886588111E-21</c:v>
                </c:pt>
                <c:pt idx="206">
                  <c:v>7.7942549139541976E-22</c:v>
                </c:pt>
                <c:pt idx="207">
                  <c:v>3.6564068082929789E-22</c:v>
                </c:pt>
                <c:pt idx="208">
                  <c:v>1.7048817011125382E-22</c:v>
                </c:pt>
                <c:pt idx="209">
                  <c:v>7.9012140415426995E-23</c:v>
                </c:pt>
                <c:pt idx="210">
                  <c:v>3.6395965216732635E-23</c:v>
                </c:pt>
                <c:pt idx="211">
                  <c:v>1.6663740457655042E-23</c:v>
                </c:pt>
                <c:pt idx="212">
                  <c:v>7.5831837768830971E-24</c:v>
                </c:pt>
                <c:pt idx="213">
                  <c:v>3.4299714612386654E-24</c:v>
                </c:pt>
                <c:pt idx="214">
                  <c:v>1.5420173810030958E-24</c:v>
                </c:pt>
                <c:pt idx="215">
                  <c:v>6.8904544847156227E-25</c:v>
                </c:pt>
                <c:pt idx="216">
                  <c:v>3.0603162239915787E-25</c:v>
                </c:pt>
                <c:pt idx="217">
                  <c:v>1.3509664940221178E-25</c:v>
                </c:pt>
                <c:pt idx="218">
                  <c:v>5.9276518516636058E-26</c:v>
                </c:pt>
                <c:pt idx="219">
                  <c:v>2.5851195715068087E-26</c:v>
                </c:pt>
                <c:pt idx="220">
                  <c:v>1.1205685257504594E-26</c:v>
                </c:pt>
                <c:pt idx="221">
                  <c:v>4.8278752680654564E-27</c:v>
                </c:pt>
                <c:pt idx="222">
                  <c:v>2.0674427845299507E-27</c:v>
                </c:pt>
                <c:pt idx="223">
                  <c:v>8.7997593347005876E-28</c:v>
                </c:pt>
                <c:pt idx="224">
                  <c:v>3.722784756845275E-28</c:v>
                </c:pt>
                <c:pt idx="225">
                  <c:v>1.5653984383453507E-28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95B-4578-A6B6-9A02C69924D6}"/>
            </c:ext>
          </c:extLst>
        </c:ser>
        <c:ser>
          <c:idx val="5"/>
          <c:order val="5"/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[Charts.xlsx]Sheet1!$H$9:$H$234</c:f>
              <c:numCache>
                <c:formatCode>0%</c:formatCode>
                <c:ptCount val="226"/>
                <c:pt idx="0">
                  <c:v>1.4899751888983009E-12</c:v>
                </c:pt>
                <c:pt idx="1">
                  <c:v>2.6566933898885543E-12</c:v>
                </c:pt>
                <c:pt idx="2">
                  <c:v>4.7055827264095176E-12</c:v>
                </c:pt>
                <c:pt idx="3">
                  <c:v>8.2793257414770424E-12</c:v>
                </c:pt>
                <c:pt idx="4">
                  <c:v>1.4470585572076311E-11</c:v>
                </c:pt>
                <c:pt idx="5">
                  <c:v>2.5123886394063419E-11</c:v>
                </c:pt>
                <c:pt idx="6">
                  <c:v>4.3330840695116996E-11</c:v>
                </c:pt>
                <c:pt idx="7">
                  <c:v>7.4236414604509012E-11</c:v>
                </c:pt>
                <c:pt idx="8">
                  <c:v>1.2634161995728809E-10</c:v>
                </c:pt>
                <c:pt idx="9">
                  <c:v>2.1359224121630828E-10</c:v>
                </c:pt>
                <c:pt idx="10">
                  <c:v>3.5870223576053275E-10</c:v>
                </c:pt>
                <c:pt idx="11">
                  <c:v>5.9840094891496684E-10</c:v>
                </c:pt>
                <c:pt idx="12">
                  <c:v>9.9165371364192793E-10</c:v>
                </c:pt>
                <c:pt idx="13">
                  <c:v>1.6324406125946121E-9</c:v>
                </c:pt>
                <c:pt idx="14">
                  <c:v>2.6694655350885116E-9</c:v>
                </c:pt>
                <c:pt idx="15">
                  <c:v>4.336315017737163E-9</c:v>
                </c:pt>
                <c:pt idx="16">
                  <c:v>6.997242256893772E-9</c:v>
                </c:pt>
                <c:pt idx="17">
                  <c:v>1.1216118136263102E-8</c:v>
                </c:pt>
                <c:pt idx="18">
                  <c:v>1.7859439250562847E-8</c:v>
                </c:pt>
                <c:pt idx="19">
                  <c:v>2.8248971587584325E-8</c:v>
                </c:pt>
                <c:pt idx="20">
                  <c:v>4.4386105793711133E-8</c:v>
                </c:pt>
                <c:pt idx="21">
                  <c:v>6.9278906671594157E-8</c:v>
                </c:pt>
                <c:pt idx="22">
                  <c:v>1.0741491413715362E-7</c:v>
                </c:pt>
                <c:pt idx="23">
                  <c:v>1.6543893479986134E-7</c:v>
                </c:pt>
                <c:pt idx="24">
                  <c:v>2.531164925584842E-7</c:v>
                </c:pt>
                <c:pt idx="25">
                  <c:v>3.8469163395553234E-7</c:v>
                </c:pt>
                <c:pt idx="26">
                  <c:v>5.8078396666807074E-7</c:v>
                </c:pt>
                <c:pt idx="27">
                  <c:v>8.7101588336809036E-7</c:v>
                </c:pt>
                <c:pt idx="28">
                  <c:v>1.2976187427337871E-6</c:v>
                </c:pt>
                <c:pt idx="29">
                  <c:v>1.9203382134561726E-6</c:v>
                </c:pt>
                <c:pt idx="30">
                  <c:v>2.8230457584823066E-6</c:v>
                </c:pt>
                <c:pt idx="31">
                  <c:v>4.1225666935065345E-6</c:v>
                </c:pt>
                <c:pt idx="32">
                  <c:v>5.9803560611502502E-6</c:v>
                </c:pt>
                <c:pt idx="33">
                  <c:v>8.6177913084761614E-6</c:v>
                </c:pt>
                <c:pt idx="34">
                  <c:v>1.2336003469468191E-5</c:v>
                </c:pt>
                <c:pt idx="35">
                  <c:v>1.7541332144553059E-5</c:v>
                </c:pt>
                <c:pt idx="36">
                  <c:v>2.4777657205054947E-5</c:v>
                </c:pt>
                <c:pt idx="37">
                  <c:v>3.4767021620491226E-5</c:v>
                </c:pt>
                <c:pt idx="38">
                  <c:v>4.8460100915146384E-5</c:v>
                </c:pt>
                <c:pt idx="39">
                  <c:v>6.7098176836626072E-5</c:v>
                </c:pt>
                <c:pt idx="40">
                  <c:v>9.228831244025411E-5</c:v>
                </c:pt>
                <c:pt idx="41">
                  <c:v>1.2609337483937598E-4</c:v>
                </c:pt>
                <c:pt idx="42">
                  <c:v>1.7113837804518455E-4</c:v>
                </c:pt>
                <c:pt idx="43">
                  <c:v>2.307342862628654E-4</c:v>
                </c:pt>
                <c:pt idx="44">
                  <c:v>3.0901989114651466E-4</c:v>
                </c:pt>
                <c:pt idx="45">
                  <c:v>4.1112161970267884E-4</c:v>
                </c:pt>
                <c:pt idx="46">
                  <c:v>5.4333011258005299E-4</c:v>
                </c:pt>
                <c:pt idx="47">
                  <c:v>7.1329111448035706E-4</c:v>
                </c:pt>
                <c:pt idx="48">
                  <c:v>9.3020663275741097E-4</c:v>
                </c:pt>
                <c:pt idx="49">
                  <c:v>1.205040460052785E-3</c:v>
                </c:pt>
                <c:pt idx="50">
                  <c:v>1.5507200603544146E-3</c:v>
                </c:pt>
                <c:pt idx="51">
                  <c:v>1.9823245536180162E-3</c:v>
                </c:pt>
                <c:pt idx="52">
                  <c:v>2.5172462044747699E-3</c:v>
                </c:pt>
                <c:pt idx="53">
                  <c:v>3.1753105638479447E-3</c:v>
                </c:pt>
                <c:pt idx="54">
                  <c:v>3.9788384019320087E-3</c:v>
                </c:pt>
                <c:pt idx="55">
                  <c:v>4.9526310113824001E-3</c:v>
                </c:pt>
                <c:pt idx="56">
                  <c:v>6.123859578111031E-3</c:v>
                </c:pt>
                <c:pt idx="57">
                  <c:v>7.5218393517895729E-3</c:v>
                </c:pt>
                <c:pt idx="58">
                  <c:v>9.1776705310738487E-3</c:v>
                </c:pt>
                <c:pt idx="59">
                  <c:v>1.1123730315399228E-2</c:v>
                </c:pt>
                <c:pt idx="60">
                  <c:v>1.3393004622209515E-2</c:v>
                </c:pt>
                <c:pt idx="61">
                  <c:v>1.6018253608029488E-2</c:v>
                </c:pt>
                <c:pt idx="62">
                  <c:v>1.9031012348674308E-2</c:v>
                </c:pt>
                <c:pt idx="63">
                  <c:v>2.2460436694832192E-2</c:v>
                </c:pt>
                <c:pt idx="64">
                  <c:v>2.6332014158209148E-2</c:v>
                </c:pt>
                <c:pt idx="65">
                  <c:v>3.0666170295272775E-2</c:v>
                </c:pt>
                <c:pt idx="66">
                  <c:v>3.5476811900681297E-2</c:v>
                </c:pt>
                <c:pt idx="67">
                  <c:v>4.0769858743408834E-2</c:v>
                </c:pt>
                <c:pt idx="68">
                  <c:v>4.654182483064314E-2</c:v>
                </c:pt>
                <c:pt idx="69">
                  <c:v>5.2778517478706204E-2</c:v>
                </c:pt>
                <c:pt idx="70">
                  <c:v>5.9453927027477586E-2</c:v>
                </c:pt>
                <c:pt idx="71">
                  <c:v>6.6529381148297692E-2</c:v>
                </c:pt>
                <c:pt idx="72">
                  <c:v>7.3953034796443828E-2</c:v>
                </c:pt>
                <c:pt idx="73">
                  <c:v>8.165975958145591E-2</c:v>
                </c:pt>
                <c:pt idx="74">
                  <c:v>8.9571484563317275E-2</c:v>
                </c:pt>
                <c:pt idx="75">
                  <c:v>9.7598024421014493E-2</c:v>
                </c:pt>
                <c:pt idx="76">
                  <c:v>0.1056384110952121</c:v>
                </c:pt>
                <c:pt idx="77">
                  <c:v>0.1135827222109477</c:v>
                </c:pt>
                <c:pt idx="78">
                  <c:v>0.12131437496189376</c:v>
                </c:pt>
                <c:pt idx="79">
                  <c:v>0.12871282904148643</c:v>
                </c:pt>
                <c:pt idx="80">
                  <c:v>0.13565661814800523</c:v>
                </c:pt>
                <c:pt idx="81">
                  <c:v>0.14202660813304455</c:v>
                </c:pt>
                <c:pt idx="82">
                  <c:v>0.1477093625077199</c:v>
                </c:pt>
                <c:pt idx="83">
                  <c:v>0.15260048409311608</c:v>
                </c:pt>
                <c:pt idx="84">
                  <c:v>0.15660779613817602</c:v>
                </c:pt>
                <c:pt idx="85">
                  <c:v>0.15965422788579614</c:v>
                </c:pt>
                <c:pt idx="86">
                  <c:v>0.16168027855399927</c:v>
                </c:pt>
                <c:pt idx="87">
                  <c:v>0.16264594973799235</c:v>
                </c:pt>
                <c:pt idx="88">
                  <c:v>0.16253205857431774</c:v>
                </c:pt>
                <c:pt idx="89">
                  <c:v>0.16134087144444753</c:v>
                </c:pt>
                <c:pt idx="90">
                  <c:v>0.15909602897441</c:v>
                </c:pt>
                <c:pt idx="91">
                  <c:v>0.15584176579751147</c:v>
                </c:pt>
                <c:pt idx="92">
                  <c:v>0.15164146105208268</c:v>
                </c:pt>
                <c:pt idx="93">
                  <c:v>0.14657558596345385</c:v>
                </c:pt>
                <c:pt idx="94">
                  <c:v>0.14073914134053525</c:v>
                </c:pt>
                <c:pt idx="95">
                  <c:v>0.1342386989129366</c:v>
                </c:pt>
                <c:pt idx="96">
                  <c:v>0.12718917503597621</c:v>
                </c:pt>
                <c:pt idx="97">
                  <c:v>0.11971047274086433</c:v>
                </c:pt>
                <c:pt idx="98">
                  <c:v>0.1119241282329109</c:v>
                </c:pt>
                <c:pt idx="99">
                  <c:v>0.10395009104799484</c:v>
                </c:pt>
                <c:pt idx="100">
                  <c:v>9.59037539098819E-2</c:v>
                </c:pt>
                <c:pt idx="101">
                  <c:v>8.7893329994549463E-2</c:v>
                </c:pt>
                <c:pt idx="102">
                  <c:v>8.0017653174017128E-2</c:v>
                </c:pt>
                <c:pt idx="103">
                  <c:v>7.2364452405744101E-2</c:v>
                </c:pt>
                <c:pt idx="104">
                  <c:v>6.5009126315017957E-2</c:v>
                </c:pt>
                <c:pt idx="105">
                  <c:v>5.8014019672363054E-2</c:v>
                </c:pt>
                <c:pt idx="106">
                  <c:v>5.142818120915188E-2</c:v>
                </c:pt>
                <c:pt idx="107">
                  <c:v>4.5287563107497604E-2</c:v>
                </c:pt>
                <c:pt idx="108">
                  <c:v>3.9615607311678083E-2</c:v>
                </c:pt>
                <c:pt idx="109">
                  <c:v>3.4424152982314958E-2</c:v>
                </c:pt>
                <c:pt idx="110">
                  <c:v>2.971459307688799E-2</c:v>
                </c:pt>
                <c:pt idx="111">
                  <c:v>2.5479206024033488E-2</c:v>
                </c:pt>
                <c:pt idx="112">
                  <c:v>2.1702590350352245E-2</c:v>
                </c:pt>
                <c:pt idx="113">
                  <c:v>1.8363135313941865E-2</c:v>
                </c:pt>
                <c:pt idx="114">
                  <c:v>1.5434468371141947E-2</c:v>
                </c:pt>
                <c:pt idx="115">
                  <c:v>1.2886829865917982E-2</c:v>
                </c:pt>
                <c:pt idx="116">
                  <c:v>1.0688335901029687E-2</c:v>
                </c:pt>
                <c:pt idx="117">
                  <c:v>8.8061011971317295E-3</c:v>
                </c:pt>
                <c:pt idx="118">
                  <c:v>7.2072042356089404E-3</c:v>
                </c:pt>
                <c:pt idx="119">
                  <c:v>5.8594866009193088E-3</c:v>
                </c:pt>
                <c:pt idx="120">
                  <c:v>4.7321868126849066E-3</c:v>
                </c:pt>
                <c:pt idx="121">
                  <c:v>3.7964158294722769E-3</c:v>
                </c:pt>
                <c:pt idx="122">
                  <c:v>3.0254867081787639E-3</c:v>
                </c:pt>
                <c:pt idx="123">
                  <c:v>2.395114622373466E-3</c:v>
                </c:pt>
                <c:pt idx="124">
                  <c:v>1.8835056797711866E-3</c:v>
                </c:pt>
                <c:pt idx="125">
                  <c:v>1.4713539019223273E-3</c:v>
                </c:pt>
                <c:pt idx="126">
                  <c:v>1.1417655512927069E-3</c:v>
                </c:pt>
                <c:pt idx="127">
                  <c:v>8.8012894706064528E-4</c:v>
                </c:pt>
                <c:pt idx="128">
                  <c:v>6.7394623818612829E-4</c:v>
                </c:pt>
                <c:pt idx="129">
                  <c:v>5.1264152404431574E-4</c:v>
                </c:pt>
                <c:pt idx="130">
                  <c:v>3.8735742759674681E-4</c:v>
                </c:pt>
                <c:pt idx="131">
                  <c:v>2.9074989993829942E-4</c:v>
                </c:pt>
                <c:pt idx="132">
                  <c:v>2.1678879880202055E-4</c:v>
                </c:pt>
                <c:pt idx="133">
                  <c:v>1.6056973226047817E-4</c:v>
                </c:pt>
                <c:pt idx="134">
                  <c:v>1.1814085417765545E-4</c:v>
                </c:pt>
                <c:pt idx="135">
                  <c:v>8.6346772505917067E-5</c:v>
                </c:pt>
                <c:pt idx="136">
                  <c:v>6.2690493789919853E-5</c:v>
                </c:pt>
                <c:pt idx="137">
                  <c:v>4.5213367166442651E-5</c:v>
                </c:pt>
                <c:pt idx="138">
                  <c:v>3.2392285475146856E-5</c:v>
                </c:pt>
                <c:pt idx="139">
                  <c:v>2.3052918253076748E-5</c:v>
                </c:pt>
                <c:pt idx="140">
                  <c:v>1.6297455669098191E-5</c:v>
                </c:pt>
                <c:pt idx="141">
                  <c:v>1.1445197350627991E-5</c:v>
                </c:pt>
                <c:pt idx="142">
                  <c:v>7.9842907233259064E-6</c:v>
                </c:pt>
                <c:pt idx="143">
                  <c:v>5.5329784357968192E-6</c:v>
                </c:pt>
                <c:pt idx="144">
                  <c:v>3.808826519129976E-6</c:v>
                </c:pt>
                <c:pt idx="145">
                  <c:v>2.6045517212093519E-6</c:v>
                </c:pt>
                <c:pt idx="146">
                  <c:v>1.7692302612507892E-6</c:v>
                </c:pt>
                <c:pt idx="147">
                  <c:v>1.1938377599372889E-6</c:v>
                </c:pt>
                <c:pt idx="148">
                  <c:v>8.0023186762926751E-7</c:v>
                </c:pt>
                <c:pt idx="149">
                  <c:v>5.3283893627516596E-7</c:v>
                </c:pt>
                <c:pt idx="150">
                  <c:v>3.5244036480803893E-7</c:v>
                </c:pt>
                <c:pt idx="151">
                  <c:v>2.3157139437996604E-7</c:v>
                </c:pt>
                <c:pt idx="152">
                  <c:v>1.5114499078233462E-7</c:v>
                </c:pt>
                <c:pt idx="153">
                  <c:v>9.7996865641648647E-8</c:v>
                </c:pt>
                <c:pt idx="154">
                  <c:v>6.3116105194085415E-8</c:v>
                </c:pt>
                <c:pt idx="155">
                  <c:v>4.0381065719224576E-8</c:v>
                </c:pt>
                <c:pt idx="156">
                  <c:v>2.5664035109569802E-8</c:v>
                </c:pt>
                <c:pt idx="157">
                  <c:v>1.6202487092297946E-8</c:v>
                </c:pt>
                <c:pt idx="158">
                  <c:v>1.0161270358409737E-8</c:v>
                </c:pt>
                <c:pt idx="159">
                  <c:v>6.3302944049835819E-9</c:v>
                </c:pt>
                <c:pt idx="160">
                  <c:v>3.9175034640219013E-9</c:v>
                </c:pt>
                <c:pt idx="161">
                  <c:v>2.4082659710252031E-9</c:v>
                </c:pt>
                <c:pt idx="162">
                  <c:v>1.4706491903200893E-9</c:v>
                </c:pt>
                <c:pt idx="163">
                  <c:v>8.9212006299529552E-10</c:v>
                </c:pt>
                <c:pt idx="164">
                  <c:v>5.3758495226182265E-10</c:v>
                </c:pt>
                <c:pt idx="165">
                  <c:v>3.2179588054051736E-10</c:v>
                </c:pt>
                <c:pt idx="166">
                  <c:v>1.9134778346056981E-10</c:v>
                </c:pt>
                <c:pt idx="167">
                  <c:v>1.130253786199319E-10</c:v>
                </c:pt>
                <c:pt idx="168">
                  <c:v>6.6319017620109496E-11</c:v>
                </c:pt>
                <c:pt idx="169">
                  <c:v>3.8655364911121561E-11</c:v>
                </c:pt>
                <c:pt idx="170">
                  <c:v>2.2381595862550262E-11</c:v>
                </c:pt>
                <c:pt idx="171">
                  <c:v>1.2873063182580979E-11</c:v>
                </c:pt>
                <c:pt idx="172">
                  <c:v>7.3549941432115597E-12</c:v>
                </c:pt>
                <c:pt idx="173">
                  <c:v>4.1743834581065726E-12</c:v>
                </c:pt>
                <c:pt idx="174">
                  <c:v>2.3534876812808015E-12</c:v>
                </c:pt>
                <c:pt idx="175">
                  <c:v>1.3180779573825672E-12</c:v>
                </c:pt>
                <c:pt idx="176">
                  <c:v>7.3329689183770235E-13</c:v>
                </c:pt>
                <c:pt idx="177">
                  <c:v>4.0525480257293586E-13</c:v>
                </c:pt>
                <c:pt idx="178">
                  <c:v>2.2247748964979727E-13</c:v>
                </c:pt>
                <c:pt idx="179">
                  <c:v>1.2132591067174441E-13</c:v>
                </c:pt>
                <c:pt idx="180">
                  <c:v>6.5725004314126664E-14</c:v>
                </c:pt>
                <c:pt idx="181">
                  <c:v>3.5368550849255573E-14</c:v>
                </c:pt>
                <c:pt idx="182">
                  <c:v>1.8906602243807959E-14</c:v>
                </c:pt>
                <c:pt idx="183">
                  <c:v>1.0039666545124309E-14</c:v>
                </c:pt>
                <c:pt idx="184">
                  <c:v>5.2958377191724495E-15</c:v>
                </c:pt>
                <c:pt idx="185">
                  <c:v>2.7749785320076485E-15</c:v>
                </c:pt>
                <c:pt idx="186">
                  <c:v>1.4444222373935877E-15</c:v>
                </c:pt>
                <c:pt idx="187">
                  <c:v>7.4685842306723335E-16</c:v>
                </c:pt>
                <c:pt idx="188">
                  <c:v>3.8361181956856754E-16</c:v>
                </c:pt>
                <c:pt idx="189">
                  <c:v>1.957290352849643E-16</c:v>
                </c:pt>
                <c:pt idx="190">
                  <c:v>9.9203754825412513E-17</c:v>
                </c:pt>
                <c:pt idx="191">
                  <c:v>4.9947130678818996E-17</c:v>
                </c:pt>
                <c:pt idx="192">
                  <c:v>2.4980582286081671E-17</c:v>
                </c:pt>
                <c:pt idx="193">
                  <c:v>1.2410924954753731E-17</c:v>
                </c:pt>
                <c:pt idx="194">
                  <c:v>6.1251301451762701E-18</c:v>
                </c:pt>
                <c:pt idx="195">
                  <c:v>3.0028668209119025E-18</c:v>
                </c:pt>
                <c:pt idx="196">
                  <c:v>1.4624007495669418E-18</c:v>
                </c:pt>
                <c:pt idx="197">
                  <c:v>7.0746720012769857E-19</c:v>
                </c:pt>
                <c:pt idx="198">
                  <c:v>3.3998190076160723E-19</c:v>
                </c:pt>
                <c:pt idx="199">
                  <c:v>1.6229863401731461E-19</c:v>
                </c:pt>
                <c:pt idx="200">
                  <c:v>7.6963269842946963E-20</c:v>
                </c:pt>
                <c:pt idx="201">
                  <c:v>3.6254484643754142E-20</c:v>
                </c:pt>
                <c:pt idx="202">
                  <c:v>1.696483110854782E-20</c:v>
                </c:pt>
                <c:pt idx="203">
                  <c:v>7.8858211663456094E-21</c:v>
                </c:pt>
                <c:pt idx="204">
                  <c:v>3.6412784145601739E-21</c:v>
                </c:pt>
                <c:pt idx="205">
                  <c:v>1.6702074958445783E-21</c:v>
                </c:pt>
                <c:pt idx="206">
                  <c:v>7.6102083934156837E-22</c:v>
                </c:pt>
                <c:pt idx="207">
                  <c:v>3.4445480667553934E-22</c:v>
                </c:pt>
                <c:pt idx="208">
                  <c:v>1.5487364819060069E-22</c:v>
                </c:pt>
                <c:pt idx="209">
                  <c:v>6.9172327184163153E-23</c:v>
                </c:pt>
                <c:pt idx="210">
                  <c:v>3.0689995481498053E-23</c:v>
                </c:pt>
                <c:pt idx="211">
                  <c:v>1.3526045409407132E-23</c:v>
                </c:pt>
                <c:pt idx="212">
                  <c:v>5.9218095610278298E-24</c:v>
                </c:pt>
                <c:pt idx="213">
                  <c:v>2.5754173179842913E-24</c:v>
                </c:pt>
                <c:pt idx="214">
                  <c:v>1.1126289752651354E-24</c:v>
                </c:pt>
                <c:pt idx="215">
                  <c:v>4.7748826088438952E-25</c:v>
                </c:pt>
                <c:pt idx="216">
                  <c:v>2.0355632950077728E-25</c:v>
                </c:pt>
                <c:pt idx="217">
                  <c:v>8.6201753954551777E-26</c:v>
                </c:pt>
                <c:pt idx="218">
                  <c:v>3.626245251268151E-26</c:v>
                </c:pt>
                <c:pt idx="219">
                  <c:v>1.5153320984689127E-26</c:v>
                </c:pt>
                <c:pt idx="220">
                  <c:v>6.2902521024076687E-27</c:v>
                </c:pt>
                <c:pt idx="221">
                  <c:v>2.5938082036931872E-27</c:v>
                </c:pt>
                <c:pt idx="222">
                  <c:v>1.0624713955972238E-27</c:v>
                </c:pt>
                <c:pt idx="223">
                  <c:v>4.3232088142073711E-28</c:v>
                </c:pt>
                <c:pt idx="224">
                  <c:v>1.747450000216685E-28</c:v>
                </c:pt>
                <c:pt idx="225">
                  <c:v>7.0163764563953227E-29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95B-4578-A6B6-9A02C69924D6}"/>
            </c:ext>
          </c:extLst>
        </c:ser>
        <c:ser>
          <c:idx val="6"/>
          <c:order val="6"/>
          <c:spPr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[Charts.xlsx]Sheet1!$I$9:$I$234</c:f>
              <c:numCache>
                <c:formatCode>0%</c:formatCode>
                <c:ptCount val="226"/>
                <c:pt idx="0">
                  <c:v>3.0330971308954556E-14</c:v>
                </c:pt>
                <c:pt idx="1">
                  <c:v>5.7525947920890106E-14</c:v>
                </c:pt>
                <c:pt idx="2">
                  <c:v>1.0833671131258429E-13</c:v>
                </c:pt>
                <c:pt idx="3">
                  <c:v>2.0259182222181217E-13</c:v>
                </c:pt>
                <c:pt idx="4">
                  <c:v>3.7618595080875723E-13</c:v>
                </c:pt>
                <c:pt idx="5">
                  <c:v>6.9361365158196192E-13</c:v>
                </c:pt>
                <c:pt idx="6">
                  <c:v>1.2698928880844554E-12</c:v>
                </c:pt>
                <c:pt idx="7">
                  <c:v>2.3086119976975267E-12</c:v>
                </c:pt>
                <c:pt idx="8">
                  <c:v>4.1674385457525057E-12</c:v>
                </c:pt>
                <c:pt idx="9">
                  <c:v>7.4700216229904098E-12</c:v>
                </c:pt>
                <c:pt idx="10">
                  <c:v>1.3295629738041252E-11</c:v>
                </c:pt>
                <c:pt idx="11">
                  <c:v>2.3497971033570668E-11</c:v>
                </c:pt>
                <c:pt idx="12">
                  <c:v>4.1236919470462214E-11</c:v>
                </c:pt>
                <c:pt idx="13">
                  <c:v>7.1858221442567308E-11</c:v>
                </c:pt>
                <c:pt idx="14">
                  <c:v>1.2433720816891124E-10</c:v>
                </c:pt>
                <c:pt idx="15">
                  <c:v>2.1362897565642295E-10</c:v>
                </c:pt>
                <c:pt idx="16">
                  <c:v>3.6446313217205364E-10</c:v>
                </c:pt>
                <c:pt idx="17">
                  <c:v>6.1742107116039619E-10</c:v>
                </c:pt>
                <c:pt idx="18">
                  <c:v>1.0385889298913002E-9</c:v>
                </c:pt>
                <c:pt idx="19">
                  <c:v>1.7347637170882437E-9</c:v>
                </c:pt>
                <c:pt idx="20">
                  <c:v>2.8772087332299105E-9</c:v>
                </c:pt>
                <c:pt idx="21">
                  <c:v>4.7384555185893718E-9</c:v>
                </c:pt>
                <c:pt idx="22">
                  <c:v>7.7488391338892758E-9</c:v>
                </c:pt>
                <c:pt idx="23">
                  <c:v>1.2582614194536856E-8</c:v>
                </c:pt>
                <c:pt idx="24">
                  <c:v>2.0288013011845859E-8</c:v>
                </c:pt>
                <c:pt idx="25">
                  <c:v>3.2481983959728137E-8</c:v>
                </c:pt>
                <c:pt idx="26">
                  <c:v>5.1639256300230973E-8</c:v>
                </c:pt>
                <c:pt idx="27">
                  <c:v>8.1517679619920745E-8</c:v>
                </c:pt>
                <c:pt idx="28">
                  <c:v>1.2777857420288081E-7</c:v>
                </c:pt>
                <c:pt idx="29">
                  <c:v>1.988834592398105E-7</c:v>
                </c:pt>
                <c:pt idx="30">
                  <c:v>3.0737864456655291E-7</c:v>
                </c:pt>
                <c:pt idx="31">
                  <c:v>4.7171872476981702E-7</c:v>
                </c:pt>
                <c:pt idx="32">
                  <c:v>7.1883123344910694E-7</c:v>
                </c:pt>
                <c:pt idx="33">
                  <c:v>1.0876900632499554E-6</c:v>
                </c:pt>
                <c:pt idx="34">
                  <c:v>1.6342473203625541E-6</c:v>
                </c:pt>
                <c:pt idx="35">
                  <c:v>2.4381745892288779E-6</c:v>
                </c:pt>
                <c:pt idx="36">
                  <c:v>3.6119873324553485E-6</c:v>
                </c:pt>
                <c:pt idx="37">
                  <c:v>5.3132718270902827E-6</c:v>
                </c:pt>
                <c:pt idx="38">
                  <c:v>7.7609029046426609E-6</c:v>
                </c:pt>
                <c:pt idx="39">
                  <c:v>1.1256331219720981E-5</c:v>
                </c:pt>
                <c:pt idx="40">
                  <c:v>1.6211226592447375E-5</c:v>
                </c:pt>
                <c:pt idx="41">
                  <c:v>2.3182981421769566E-5</c:v>
                </c:pt>
                <c:pt idx="42">
                  <c:v>3.2919793084991269E-5</c:v>
                </c:pt>
                <c:pt idx="43">
                  <c:v>4.6417239107513865E-5</c:v>
                </c:pt>
                <c:pt idx="44">
                  <c:v>6.4988410047870911E-5</c:v>
                </c:pt>
                <c:pt idx="45">
                  <c:v>9.0349742170704259E-5</c:v>
                </c:pt>
                <c:pt idx="46">
                  <c:v>1.247246579964527E-4</c:v>
                </c:pt>
                <c:pt idx="47">
                  <c:v>1.7096693444784876E-4</c:v>
                </c:pt>
                <c:pt idx="48">
                  <c:v>2.3270532749836275E-4</c:v>
                </c:pt>
                <c:pt idx="49">
                  <c:v>3.1451033857235071E-4</c:v>
                </c:pt>
                <c:pt idx="50">
                  <c:v>4.220830623854859E-4</c:v>
                </c:pt>
                <c:pt idx="51">
                  <c:v>5.6246476565741978E-4</c:v>
                </c:pt>
                <c:pt idx="52">
                  <c:v>7.4426418085887303E-4</c:v>
                </c:pt>
                <c:pt idx="53">
                  <c:v>9.7789744827928319E-4</c:v>
                </c:pt>
                <c:pt idx="54">
                  <c:v>1.275833220273453E-3</c:v>
                </c:pt>
                <c:pt idx="55">
                  <c:v>1.6528327062646164E-3</c:v>
                </c:pt>
                <c:pt idx="56">
                  <c:v>2.1261714815427888E-3</c:v>
                </c:pt>
                <c:pt idx="57">
                  <c:v>2.7158268510961625E-3</c:v>
                </c:pt>
                <c:pt idx="58">
                  <c:v>3.4446116466531431E-3</c:v>
                </c:pt>
                <c:pt idx="59">
                  <c:v>4.3382327853359005E-3</c:v>
                </c:pt>
                <c:pt idx="60">
                  <c:v>5.4252510192670227E-3</c:v>
                </c:pt>
                <c:pt idx="61">
                  <c:v>6.7369173747774767E-3</c:v>
                </c:pt>
                <c:pt idx="62">
                  <c:v>8.3068621462542083E-3</c:v>
                </c:pt>
                <c:pt idx="63">
                  <c:v>1.0170614287466863E-2</c:v>
                </c:pt>
                <c:pt idx="64">
                  <c:v>1.2364932901481281E-2</c:v>
                </c:pt>
                <c:pt idx="65">
                  <c:v>1.4926938458204447E-2</c:v>
                </c:pt>
                <c:pt idx="66">
                  <c:v>1.7893039439840004E-2</c:v>
                </c:pt>
                <c:pt idx="67">
                  <c:v>2.1297660253599752E-2</c:v>
                </c:pt>
                <c:pt idx="68">
                  <c:v>2.5171788205918356E-2</c:v>
                </c:pt>
                <c:pt idx="69">
                  <c:v>2.9541370657397377E-2</c:v>
                </c:pt>
                <c:pt idx="70">
                  <c:v>3.4425607530186232E-2</c:v>
                </c:pt>
                <c:pt idx="71">
                  <c:v>3.9835198294461201E-2</c:v>
                </c:pt>
                <c:pt idx="72">
                  <c:v>4.5770615444508056E-2</c:v>
                </c:pt>
                <c:pt idx="73">
                  <c:v>5.2220487219337926E-2</c:v>
                </c:pt>
                <c:pt idx="74">
                  <c:v>5.9160179836881613E-2</c:v>
                </c:pt>
                <c:pt idx="75">
                  <c:v>6.6550672767769992E-2</c:v>
                </c:pt>
                <c:pt idx="76">
                  <c:v>7.4337818706774528E-2</c:v>
                </c:pt>
                <c:pt idx="77">
                  <c:v>8.2452072294105755E-2</c:v>
                </c:pt>
                <c:pt idx="78">
                  <c:v>9.0808758023529224E-2</c:v>
                </c:pt>
                <c:pt idx="79">
                  <c:v>9.9308928288492818E-2</c:v>
                </c:pt>
                <c:pt idx="80">
                  <c:v>0.10784083775146645</c:v>
                </c:pt>
                <c:pt idx="81">
                  <c:v>0.11628203122359618</c:v>
                </c:pt>
                <c:pt idx="82">
                  <c:v>0.12450201048420469</c:v>
                </c:pt>
                <c:pt idx="83">
                  <c:v>0.13236541277553385</c:v>
                </c:pt>
                <c:pt idx="84">
                  <c:v>0.13973560213821759</c:v>
                </c:pt>
                <c:pt idx="85">
                  <c:v>0.14647854646235853</c:v>
                </c:pt>
                <c:pt idx="86">
                  <c:v>0.15246683020306726</c:v>
                </c:pt>
                <c:pt idx="87">
                  <c:v>0.15758363699267949</c:v>
                </c:pt>
                <c:pt idx="88">
                  <c:v>0.1617265293169067</c:v>
                </c:pt>
                <c:pt idx="89">
                  <c:v>0.16481085491124123</c:v>
                </c:pt>
                <c:pt idx="90">
                  <c:v>0.16677262184066341</c:v>
                </c:pt>
                <c:pt idx="91">
                  <c:v>0.16757070592608142</c:v>
                </c:pt>
                <c:pt idx="92">
                  <c:v>0.16718828417099377</c:v>
                </c:pt>
                <c:pt idx="93">
                  <c:v>0.1656334244032561</c:v>
                </c:pt>
                <c:pt idx="94">
                  <c:v>0.16293880226612423</c:v>
                </c:pt>
                <c:pt idx="95">
                  <c:v>0.15916055942466201</c:v>
                </c:pt>
                <c:pt idx="96">
                  <c:v>0.15437635871408403</c:v>
                </c:pt>
                <c:pt idx="97">
                  <c:v>0.14868273032836418</c:v>
                </c:pt>
                <c:pt idx="98">
                  <c:v>0.14219183567951768</c:v>
                </c:pt>
                <c:pt idx="99">
                  <c:v>0.13502780034129205</c:v>
                </c:pt>
                <c:pt idx="100">
                  <c:v>0.12732278319453885</c:v>
                </c:pt>
                <c:pt idx="101">
                  <c:v>0.11921295484760941</c:v>
                </c:pt>
                <c:pt idx="102">
                  <c:v>0.11083455463762104</c:v>
                </c:pt>
                <c:pt idx="103">
                  <c:v>0.10232018271338693</c:v>
                </c:pt>
                <c:pt idx="104">
                  <c:v>9.3795463124059883E-2</c:v>
                </c:pt>
                <c:pt idx="105">
                  <c:v>8.5376187209504378E-2</c:v>
                </c:pt>
                <c:pt idx="106">
                  <c:v>7.7166015928938639E-2</c:v>
                </c:pt>
                <c:pt idx="107">
                  <c:v>6.9254787223331227E-2</c:v>
                </c:pt>
                <c:pt idx="108">
                  <c:v>6.171744219613616E-2</c:v>
                </c:pt>
                <c:pt idx="109">
                  <c:v>5.4613553737630327E-2</c:v>
                </c:pt>
                <c:pt idx="110">
                  <c:v>4.7987414817070209E-2</c:v>
                </c:pt>
                <c:pt idx="111">
                  <c:v>4.1868622227859455E-2</c:v>
                </c:pt>
                <c:pt idx="112">
                  <c:v>3.6273075846910911E-2</c:v>
                </c:pt>
                <c:pt idx="113">
                  <c:v>3.1204303755394791E-2</c:v>
                </c:pt>
                <c:pt idx="114">
                  <c:v>2.6655019730741566E-2</c:v>
                </c:pt>
                <c:pt idx="115">
                  <c:v>2.2608821157357094E-2</c:v>
                </c:pt>
                <c:pt idx="116">
                  <c:v>1.9041941527416908E-2</c:v>
                </c:pt>
                <c:pt idx="117">
                  <c:v>1.5924981431535461E-2</c:v>
                </c:pt>
                <c:pt idx="118">
                  <c:v>1.3224554193281888E-2</c:v>
                </c:pt>
                <c:pt idx="119">
                  <c:v>1.0904795996081185E-2</c:v>
                </c:pt>
                <c:pt idx="120">
                  <c:v>8.9287044718633236E-3</c:v>
                </c:pt>
                <c:pt idx="121">
                  <c:v>7.2592833855863893E-3</c:v>
                </c:pt>
                <c:pt idx="122">
                  <c:v>5.8604835489246016E-3</c:v>
                </c:pt>
                <c:pt idx="123">
                  <c:v>4.697940914329333E-3</c:v>
                </c:pt>
                <c:pt idx="124">
                  <c:v>3.7395216183271616E-3</c:v>
                </c:pt>
                <c:pt idx="125">
                  <c:v>2.9556904252915172E-3</c:v>
                </c:pt>
                <c:pt idx="126">
                  <c:v>2.3197235946614651E-3</c:v>
                </c:pt>
                <c:pt idx="127">
                  <c:v>1.8077898081707334E-3</c:v>
                </c:pt>
                <c:pt idx="128">
                  <c:v>1.398923694054421E-3</c:v>
                </c:pt>
                <c:pt idx="129">
                  <c:v>1.0749159745443212E-3</c:v>
                </c:pt>
                <c:pt idx="130">
                  <c:v>8.2014266810040328E-4</c:v>
                </c:pt>
                <c:pt idx="131">
                  <c:v>6.2135342282866157E-4</c:v>
                </c:pt>
                <c:pt idx="132">
                  <c:v>4.6743624226863679E-4</c:v>
                </c:pt>
                <c:pt idx="133">
                  <c:v>3.4917284992065027E-4</c:v>
                </c:pt>
                <c:pt idx="134">
                  <c:v>2.5899593740856129E-4</c:v>
                </c:pt>
                <c:pt idx="135">
                  <c:v>1.9075671490947807E-4</c:v>
                </c:pt>
                <c:pt idx="136">
                  <c:v>1.3950864358664472E-4</c:v>
                </c:pt>
                <c:pt idx="137">
                  <c:v>1.0131104530085009E-4</c:v>
                </c:pt>
                <c:pt idx="138">
                  <c:v>7.305448357994953E-5</c:v>
                </c:pt>
                <c:pt idx="139">
                  <c:v>5.2308389929035358E-5</c:v>
                </c:pt>
                <c:pt idx="140">
                  <c:v>3.7190346831165961E-5</c:v>
                </c:pt>
                <c:pt idx="141">
                  <c:v>2.625569406140316E-5</c:v>
                </c:pt>
                <c:pt idx="142">
                  <c:v>1.8405650731857407E-5</c:v>
                </c:pt>
                <c:pt idx="143">
                  <c:v>1.2811891393569335E-5</c:v>
                </c:pt>
                <c:pt idx="144">
                  <c:v>8.8554313186622191E-6</c:v>
                </c:pt>
                <c:pt idx="145">
                  <c:v>6.0777186007505355E-6</c:v>
                </c:pt>
                <c:pt idx="146">
                  <c:v>4.1419595774629625E-6</c:v>
                </c:pt>
                <c:pt idx="147">
                  <c:v>2.8028865701561193E-6</c:v>
                </c:pt>
                <c:pt idx="148">
                  <c:v>1.8833870842330836E-6</c:v>
                </c:pt>
                <c:pt idx="149">
                  <c:v>1.2566318171599603E-6</c:v>
                </c:pt>
                <c:pt idx="150">
                  <c:v>8.3255112885193128E-7</c:v>
                </c:pt>
                <c:pt idx="151">
                  <c:v>5.4770685315993511E-7</c:v>
                </c:pt>
                <c:pt idx="152">
                  <c:v>3.5778310993931752E-7</c:v>
                </c:pt>
                <c:pt idx="153">
                  <c:v>2.3207368220829679E-7</c:v>
                </c:pt>
                <c:pt idx="154">
                  <c:v>1.4947423865439152E-7</c:v>
                </c:pt>
                <c:pt idx="155">
                  <c:v>9.5596326884606372E-8</c:v>
                </c:pt>
                <c:pt idx="156">
                  <c:v>6.0708633845392056E-8</c:v>
                </c:pt>
                <c:pt idx="157">
                  <c:v>3.8281955379574873E-8</c:v>
                </c:pt>
                <c:pt idx="158">
                  <c:v>2.3970227958794609E-8</c:v>
                </c:pt>
                <c:pt idx="159">
                  <c:v>1.4903374486183887E-8</c:v>
                </c:pt>
                <c:pt idx="160">
                  <c:v>9.200924417894355E-9</c:v>
                </c:pt>
                <c:pt idx="161">
                  <c:v>5.6404364515004317E-9</c:v>
                </c:pt>
                <c:pt idx="162">
                  <c:v>3.433431257814569E-9</c:v>
                </c:pt>
                <c:pt idx="163">
                  <c:v>2.0752881264736392E-9</c:v>
                </c:pt>
                <c:pt idx="164">
                  <c:v>1.2455548141359298E-9</c:v>
                </c:pt>
                <c:pt idx="165">
                  <c:v>7.4230380479812699E-10</c:v>
                </c:pt>
                <c:pt idx="166">
                  <c:v>4.3927342189637479E-10</c:v>
                </c:pt>
                <c:pt idx="167">
                  <c:v>2.5812054085794285E-10</c:v>
                </c:pt>
                <c:pt idx="168">
                  <c:v>1.5060680808625863E-10</c:v>
                </c:pt>
                <c:pt idx="169">
                  <c:v>8.7257153397066141E-11</c:v>
                </c:pt>
                <c:pt idx="170">
                  <c:v>5.0198631300779657E-11</c:v>
                </c:pt>
                <c:pt idx="171">
                  <c:v>2.8675903469040037E-11</c:v>
                </c:pt>
                <c:pt idx="172">
                  <c:v>1.6265849219724723E-11</c:v>
                </c:pt>
                <c:pt idx="173">
                  <c:v>9.1615883321732527E-12</c:v>
                </c:pt>
                <c:pt idx="174">
                  <c:v>5.1238829827507557E-12</c:v>
                </c:pt>
                <c:pt idx="175">
                  <c:v>2.8455225476698674E-12</c:v>
                </c:pt>
                <c:pt idx="176">
                  <c:v>1.5691312014589336E-12</c:v>
                </c:pt>
                <c:pt idx="177">
                  <c:v>8.5919330417141032E-13</c:v>
                </c:pt>
                <c:pt idx="178">
                  <c:v>4.6715059688227774E-13</c:v>
                </c:pt>
                <c:pt idx="179">
                  <c:v>2.5220711308303883E-13</c:v>
                </c:pt>
                <c:pt idx="180">
                  <c:v>1.3520481320305265E-13</c:v>
                </c:pt>
                <c:pt idx="181">
                  <c:v>7.1971635636899547E-14</c:v>
                </c:pt>
                <c:pt idx="182">
                  <c:v>3.8042144548463105E-14</c:v>
                </c:pt>
                <c:pt idx="183">
                  <c:v>1.9966549025369491E-14</c:v>
                </c:pt>
                <c:pt idx="184">
                  <c:v>1.0405798812380212E-14</c:v>
                </c:pt>
                <c:pt idx="185">
                  <c:v>5.3849569987072388E-15</c:v>
                </c:pt>
                <c:pt idx="186">
                  <c:v>2.7670910709625172E-15</c:v>
                </c:pt>
                <c:pt idx="187">
                  <c:v>1.4118841568770691E-15</c:v>
                </c:pt>
                <c:pt idx="188">
                  <c:v>7.1533434239315662E-16</c:v>
                </c:pt>
                <c:pt idx="189">
                  <c:v>3.5987649727192417E-16</c:v>
                </c:pt>
                <c:pt idx="190">
                  <c:v>1.7977623987452425E-16</c:v>
                </c:pt>
                <c:pt idx="191">
                  <c:v>8.9175488934776147E-17</c:v>
                </c:pt>
                <c:pt idx="192">
                  <c:v>4.3923112159250676E-17</c:v>
                </c:pt>
                <c:pt idx="193">
                  <c:v>2.1482019582216013E-17</c:v>
                </c:pt>
                <c:pt idx="194">
                  <c:v>1.0432574880334344E-17</c:v>
                </c:pt>
                <c:pt idx="195">
                  <c:v>5.0308609243111016E-18</c:v>
                </c:pt>
                <c:pt idx="196">
                  <c:v>2.4089484770237618E-18</c:v>
                </c:pt>
                <c:pt idx="197">
                  <c:v>1.1453734442593551E-18</c:v>
                </c:pt>
                <c:pt idx="198">
                  <c:v>5.4075570088221223E-19</c:v>
                </c:pt>
                <c:pt idx="199">
                  <c:v>2.5350673523306953E-19</c:v>
                </c:pt>
                <c:pt idx="200">
                  <c:v>1.1800823001998797E-19</c:v>
                </c:pt>
                <c:pt idx="201">
                  <c:v>5.4546826591898099E-20</c:v>
                </c:pt>
                <c:pt idx="202">
                  <c:v>2.503577736947039E-20</c:v>
                </c:pt>
                <c:pt idx="203">
                  <c:v>1.1410037482520962E-20</c:v>
                </c:pt>
                <c:pt idx="204">
                  <c:v>5.1635389800213877E-21</c:v>
                </c:pt>
                <c:pt idx="205">
                  <c:v>2.3202898879351421E-21</c:v>
                </c:pt>
                <c:pt idx="206">
                  <c:v>1.0353124424129046E-21</c:v>
                </c:pt>
                <c:pt idx="207">
                  <c:v>4.5870663082649546E-22</c:v>
                </c:pt>
                <c:pt idx="208">
                  <c:v>2.0180550146445104E-22</c:v>
                </c:pt>
                <c:pt idx="209">
                  <c:v>8.8158741827232234E-23</c:v>
                </c:pt>
                <c:pt idx="210">
                  <c:v>3.8241257427223393E-23</c:v>
                </c:pt>
                <c:pt idx="211">
                  <c:v>1.6471507309238132E-23</c:v>
                </c:pt>
                <c:pt idx="212">
                  <c:v>7.0448041055378621E-24</c:v>
                </c:pt>
                <c:pt idx="213">
                  <c:v>2.9918436750855155E-24</c:v>
                </c:pt>
                <c:pt idx="214">
                  <c:v>1.2616627267587035E-24</c:v>
                </c:pt>
                <c:pt idx="215">
                  <c:v>5.2830174686301003E-25</c:v>
                </c:pt>
                <c:pt idx="216">
                  <c:v>2.1966214448495583E-25</c:v>
                </c:pt>
                <c:pt idx="217">
                  <c:v>9.0690707558924381E-26</c:v>
                </c:pt>
                <c:pt idx="218">
                  <c:v>3.7179604013068082E-26</c:v>
                </c:pt>
                <c:pt idx="219">
                  <c:v>1.5134954800107413E-26</c:v>
                </c:pt>
                <c:pt idx="220">
                  <c:v>6.1177523888289711E-27</c:v>
                </c:pt>
                <c:pt idx="221">
                  <c:v>2.4554837303162687E-27</c:v>
                </c:pt>
                <c:pt idx="222">
                  <c:v>9.7862571903216822E-28</c:v>
                </c:pt>
                <c:pt idx="223">
                  <c:v>3.8728492106427199E-28</c:v>
                </c:pt>
                <c:pt idx="224">
                  <c:v>1.5218748833167016E-28</c:v>
                </c:pt>
                <c:pt idx="225">
                  <c:v>5.9382941971317731E-29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B95B-4578-A6B6-9A02C69924D6}"/>
            </c:ext>
          </c:extLst>
        </c:ser>
        <c:ser>
          <c:idx val="7"/>
          <c:order val="7"/>
          <c:spPr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[Charts.xlsx]Sheet1!$J$9:$J$234</c:f>
              <c:numCache>
                <c:formatCode>0%</c:formatCode>
                <c:ptCount val="226"/>
                <c:pt idx="0">
                  <c:v>1.5850408772263986E-15</c:v>
                </c:pt>
                <c:pt idx="1">
                  <c:v>3.1446825047825505E-15</c:v>
                </c:pt>
                <c:pt idx="2">
                  <c:v>6.1933398858927008E-15</c:v>
                </c:pt>
                <c:pt idx="3">
                  <c:v>1.2108345276610936E-14</c:v>
                </c:pt>
                <c:pt idx="4">
                  <c:v>2.3499382541925753E-14</c:v>
                </c:pt>
                <c:pt idx="5">
                  <c:v>4.5273062971429234E-14</c:v>
                </c:pt>
                <c:pt idx="6">
                  <c:v>8.6583487932881592E-14</c:v>
                </c:pt>
                <c:pt idx="7">
                  <c:v>1.643773778614309E-13</c:v>
                </c:pt>
                <c:pt idx="8">
                  <c:v>3.0978529022701373E-13</c:v>
                </c:pt>
                <c:pt idx="9">
                  <c:v>5.7955053077762483E-13</c:v>
                </c:pt>
                <c:pt idx="10">
                  <c:v>1.0763006340975714E-12</c:v>
                </c:pt>
                <c:pt idx="11">
                  <c:v>1.9842101032489305E-12</c:v>
                </c:pt>
                <c:pt idx="12">
                  <c:v>3.6312277568091844E-12</c:v>
                </c:pt>
                <c:pt idx="13">
                  <c:v>6.5967662348569397E-12</c:v>
                </c:pt>
                <c:pt idx="14">
                  <c:v>1.1896534597127099E-11</c:v>
                </c:pt>
                <c:pt idx="15">
                  <c:v>2.1297156467372145E-11</c:v>
                </c:pt>
                <c:pt idx="16">
                  <c:v>3.7847268705261638E-11</c:v>
                </c:pt>
                <c:pt idx="17">
                  <c:v>6.6766596447511748E-11</c:v>
                </c:pt>
                <c:pt idx="18">
                  <c:v>1.1692185699517415E-10</c:v>
                </c:pt>
                <c:pt idx="19">
                  <c:v>2.0325626611921718E-10</c:v>
                </c:pt>
                <c:pt idx="20">
                  <c:v>3.5075506761019559E-10</c:v>
                </c:pt>
                <c:pt idx="21">
                  <c:v>6.0086338173008712E-10</c:v>
                </c:pt>
                <c:pt idx="22">
                  <c:v>1.0217844601567848E-9</c:v>
                </c:pt>
                <c:pt idx="23">
                  <c:v>1.7248630601878361E-9</c:v>
                </c:pt>
                <c:pt idx="24">
                  <c:v>2.8904251116718369E-9</c:v>
                </c:pt>
                <c:pt idx="25">
                  <c:v>4.8081786338608417E-9</c:v>
                </c:pt>
                <c:pt idx="26">
                  <c:v>7.9398306446711454E-9</c:v>
                </c:pt>
                <c:pt idx="27">
                  <c:v>1.301528421472485E-8</c:v>
                </c:pt>
                <c:pt idx="28">
                  <c:v>2.1179116811270602E-8</c:v>
                </c:pt>
                <c:pt idx="29">
                  <c:v>3.4211633223249974E-8</c:v>
                </c:pt>
                <c:pt idx="30">
                  <c:v>5.4859461644124676E-8</c:v>
                </c:pt>
                <c:pt idx="31">
                  <c:v>8.7325493312337349E-8</c:v>
                </c:pt>
                <c:pt idx="32">
                  <c:v>1.3798831972037349E-7</c:v>
                </c:pt>
                <c:pt idx="33">
                  <c:v>2.1644889706381091E-7</c:v>
                </c:pt>
                <c:pt idx="34">
                  <c:v>3.3703903319238902E-7</c:v>
                </c:pt>
                <c:pt idx="35">
                  <c:v>5.2097489498278232E-7</c:v>
                </c:pt>
                <c:pt idx="36">
                  <c:v>7.9940187678458338E-7</c:v>
                </c:pt>
                <c:pt idx="37">
                  <c:v>1.2176579359377591E-6</c:v>
                </c:pt>
                <c:pt idx="38">
                  <c:v>1.8411841004727752E-6</c:v>
                </c:pt>
                <c:pt idx="39">
                  <c:v>2.7636363767120671E-6</c:v>
                </c:pt>
                <c:pt idx="40">
                  <c:v>4.1179053240541629E-6</c:v>
                </c:pt>
                <c:pt idx="41">
                  <c:v>6.0909296942158756E-6</c:v>
                </c:pt>
                <c:pt idx="42">
                  <c:v>8.943398615317055E-6</c:v>
                </c:pt>
                <c:pt idx="43">
                  <c:v>1.3035670124520361E-5</c:v>
                </c:pt>
                <c:pt idx="44">
                  <c:v>1.8861486100661898E-5</c:v>
                </c:pt>
                <c:pt idx="45">
                  <c:v>2.7091323749180796E-5</c:v>
                </c:pt>
                <c:pt idx="46">
                  <c:v>3.8627474712993268E-5</c:v>
                </c:pt>
                <c:pt idx="47">
                  <c:v>5.4673160483958476E-5</c:v>
                </c:pt>
                <c:pt idx="48">
                  <c:v>7.681814489324143E-5</c:v>
                </c:pt>
                <c:pt idx="49">
                  <c:v>1.0714335034838993E-4</c:v>
                </c:pt>
                <c:pt idx="50">
                  <c:v>1.483468750722589E-4</c:v>
                </c:pt>
                <c:pt idx="51">
                  <c:v>2.0389348754001589E-4</c:v>
                </c:pt>
                <c:pt idx="52">
                  <c:v>2.7818908034630847E-4</c:v>
                </c:pt>
                <c:pt idx="53">
                  <c:v>3.7678063650525313E-4</c:v>
                </c:pt>
                <c:pt idx="54">
                  <c:v>5.0658093868960388E-4</c:v>
                </c:pt>
                <c:pt idx="55">
                  <c:v>6.7611548965684299E-4</c:v>
                </c:pt>
                <c:pt idx="56">
                  <c:v>8.9578688379470396E-4</c:v>
                </c:pt>
                <c:pt idx="57">
                  <c:v>1.1781491791153877E-3</c:v>
                </c:pt>
                <c:pt idx="58">
                  <c:v>1.5381817103369557E-3</c:v>
                </c:pt>
                <c:pt idx="59">
                  <c:v>1.9935483514648706E-3</c:v>
                </c:pt>
                <c:pt idx="60">
                  <c:v>2.564824633659959E-3</c:v>
                </c:pt>
                <c:pt idx="61">
                  <c:v>3.2756715679419343E-3</c:v>
                </c:pt>
                <c:pt idx="62">
                  <c:v>4.1529317932145638E-3</c:v>
                </c:pt>
                <c:pt idx="63">
                  <c:v>5.2266211070526054E-3</c:v>
                </c:pt>
                <c:pt idx="64">
                  <c:v>6.5297869230596679E-3</c:v>
                </c:pt>
                <c:pt idx="65">
                  <c:v>8.0982051404660839E-3</c:v>
                </c:pt>
                <c:pt idx="66">
                  <c:v>9.9698887074134469E-3</c:v>
                </c:pt>
                <c:pt idx="67">
                  <c:v>1.2184385161929132E-2</c:v>
                </c:pt>
                <c:pt idx="68">
                  <c:v>1.4781846907699164E-2</c:v>
                </c:pt>
                <c:pt idx="69">
                  <c:v>1.7801867054076052E-2</c:v>
                </c:pt>
                <c:pt idx="70">
                  <c:v>2.1282085270619332E-2</c:v>
                </c:pt>
                <c:pt idx="71">
                  <c:v>2.5256582008352117E-2</c:v>
                </c:pt>
                <c:pt idx="72">
                  <c:v>2.9754095113337257E-2</c:v>
                </c:pt>
                <c:pt idx="73">
                  <c:v>3.4796109544205631E-2</c:v>
                </c:pt>
                <c:pt idx="74">
                  <c:v>4.0394887610344404E-2</c:v>
                </c:pt>
                <c:pt idx="75">
                  <c:v>4.6551522683564196E-2</c:v>
                </c:pt>
                <c:pt idx="76">
                  <c:v>5.3254112387159006E-2</c:v>
                </c:pt>
                <c:pt idx="77">
                  <c:v>6.0476156479107986E-2</c:v>
                </c:pt>
                <c:pt idx="78">
                  <c:v>6.8175288740690149E-2</c:v>
                </c:pt>
                <c:pt idx="79">
                  <c:v>7.629245007320884E-2</c:v>
                </c:pt>
                <c:pt idx="80">
                  <c:v>8.4751600927644846E-2</c:v>
                </c:pt>
                <c:pt idx="81">
                  <c:v>9.3460054809508669E-2</c:v>
                </c:pt>
                <c:pt idx="82">
                  <c:v>0.10230949109773832</c:v>
                </c:pt>
                <c:pt idx="83">
                  <c:v>0.11117767554732896</c:v>
                </c:pt>
                <c:pt idx="84">
                  <c:v>0.11993088194310972</c:v>
                </c:pt>
                <c:pt idx="85">
                  <c:v>0.12842697030067549</c:v>
                </c:pt>
                <c:pt idx="86">
                  <c:v>0.13651903806543636</c:v>
                </c:pt>
                <c:pt idx="87">
                  <c:v>0.14405952351978754</c:v>
                </c:pt>
                <c:pt idx="88">
                  <c:v>0.15090460774251416</c:v>
                </c:pt>
                <c:pt idx="89">
                  <c:v>0.15691873552433142</c:v>
                </c:pt>
                <c:pt idx="90">
                  <c:v>0.16197905883964175</c:v>
                </c:pt>
                <c:pt idx="91">
                  <c:v>0.16597960047360602</c:v>
                </c:pt>
                <c:pt idx="92">
                  <c:v>0.16883494115911649</c:v>
                </c:pt>
                <c:pt idx="93">
                  <c:v>0.17048325121684577</c:v>
                </c:pt>
                <c:pt idx="94">
                  <c:v>0.17088851646666242</c:v>
                </c:pt>
                <c:pt idx="95">
                  <c:v>0.170041846499837</c:v>
                </c:pt>
                <c:pt idx="96">
                  <c:v>0.1679617989387254</c:v>
                </c:pt>
                <c:pt idx="97">
                  <c:v>0.1646937031668268</c:v>
                </c:pt>
                <c:pt idx="98">
                  <c:v>0.16030801794742364</c:v>
                </c:pt>
                <c:pt idx="99">
                  <c:v>0.15489780603762357</c:v>
                </c:pt>
                <c:pt idx="100">
                  <c:v>0.14857545219954915</c:v>
                </c:pt>
                <c:pt idx="101">
                  <c:v>0.14146878619147454</c:v>
                </c:pt>
                <c:pt idx="102">
                  <c:v>0.13371679730368513</c:v>
                </c:pt>
                <c:pt idx="103">
                  <c:v>0.12546514048610508</c:v>
                </c:pt>
                <c:pt idx="104">
                  <c:v>0.11686163565971228</c:v>
                </c:pt>
                <c:pt idx="105">
                  <c:v>0.10805195183913063</c:v>
                </c:pt>
                <c:pt idx="106">
                  <c:v>9.9175647441100551E-2</c:v>
                </c:pt>
                <c:pt idx="107">
                  <c:v>9.0362709492957161E-2</c:v>
                </c:pt>
                <c:pt idx="108">
                  <c:v>8.173069974211096E-2</c:v>
                </c:pt>
                <c:pt idx="109">
                  <c:v>7.3382577520149456E-2</c:v>
                </c:pt>
                <c:pt idx="110">
                  <c:v>6.5405230295105962E-2</c:v>
                </c:pt>
                <c:pt idx="111">
                  <c:v>5.7868705650539351E-2</c:v>
                </c:pt>
                <c:pt idx="112">
                  <c:v>5.0826105118107166E-2</c:v>
                </c:pt>
                <c:pt idx="113">
                  <c:v>4.4314072546282522E-2</c:v>
                </c:pt>
                <c:pt idx="114">
                  <c:v>3.8353788642954863E-2</c:v>
                </c:pt>
                <c:pt idx="115">
                  <c:v>3.2952369533984963E-2</c:v>
                </c:pt>
                <c:pt idx="116">
                  <c:v>2.8104560625750181E-2</c:v>
                </c:pt>
                <c:pt idx="117">
                  <c:v>2.3794617248208205E-2</c:v>
                </c:pt>
                <c:pt idx="118">
                  <c:v>1.999826959365129E-2</c:v>
                </c:pt>
                <c:pt idx="119">
                  <c:v>1.6684680187107673E-2</c:v>
                </c:pt>
                <c:pt idx="120">
                  <c:v>1.3818316207835402E-2</c:v>
                </c:pt>
                <c:pt idx="121">
                  <c:v>1.1360675075694972E-2</c:v>
                </c:pt>
                <c:pt idx="122">
                  <c:v>9.2718185413587523E-3</c:v>
                </c:pt>
                <c:pt idx="123">
                  <c:v>7.5116869497296916E-3</c:v>
                </c:pt>
                <c:pt idx="124">
                  <c:v>6.0411804676598806E-3</c:v>
                </c:pt>
                <c:pt idx="125">
                  <c:v>4.8230072087809203E-3</c:v>
                </c:pt>
                <c:pt idx="126">
                  <c:v>3.8223089278212005E-3</c:v>
                </c:pt>
                <c:pt idx="127">
                  <c:v>3.007083106873156E-3</c:v>
                </c:pt>
                <c:pt idx="128">
                  <c:v>2.348425834083877E-3</c:v>
                </c:pt>
                <c:pt idx="129">
                  <c:v>1.8206230628013229E-3</c:v>
                </c:pt>
                <c:pt idx="130">
                  <c:v>1.401118936756054E-3</c:v>
                </c:pt>
                <c:pt idx="131">
                  <c:v>1.0703892480828248E-3</c:v>
                </c:pt>
                <c:pt idx="132">
                  <c:v>8.1174616498708824E-4</c:v>
                </c:pt>
                <c:pt idx="133">
                  <c:v>6.1109752574126466E-4</c:v>
                </c:pt>
                <c:pt idx="134">
                  <c:v>4.5668061517623531E-4</c:v>
                </c:pt>
                <c:pt idx="135">
                  <c:v>3.3878673838359428E-4</c:v>
                </c:pt>
                <c:pt idx="136">
                  <c:v>2.4948934247378976E-4</c:v>
                </c:pt>
                <c:pt idx="137">
                  <c:v>1.8238510493778087E-4</c:v>
                </c:pt>
                <c:pt idx="138">
                  <c:v>1.3235443810666266E-4</c:v>
                </c:pt>
                <c:pt idx="139">
                  <c:v>9.534532910939054E-5</c:v>
                </c:pt>
                <c:pt idx="140">
                  <c:v>6.8182372335869756E-5</c:v>
                </c:pt>
                <c:pt idx="141">
                  <c:v>4.8401248697688948E-5</c:v>
                </c:pt>
                <c:pt idx="142">
                  <c:v>3.4107728436121918E-5</c:v>
                </c:pt>
                <c:pt idx="143">
                  <c:v>2.385947037909303E-5</c:v>
                </c:pt>
                <c:pt idx="144">
                  <c:v>1.6568400124464023E-5</c:v>
                </c:pt>
                <c:pt idx="145">
                  <c:v>1.1421210118737911E-5</c:v>
                </c:pt>
                <c:pt idx="146">
                  <c:v>7.8154761296308211E-6</c:v>
                </c:pt>
                <c:pt idx="147">
                  <c:v>5.3089731978458526E-6</c:v>
                </c:pt>
                <c:pt idx="148">
                  <c:v>3.579953593390448E-6</c:v>
                </c:pt>
                <c:pt idx="149">
                  <c:v>2.3963819149118253E-6</c:v>
                </c:pt>
                <c:pt idx="150">
                  <c:v>1.5923790019855594E-6</c:v>
                </c:pt>
                <c:pt idx="151">
                  <c:v>1.0503852706521907E-6</c:v>
                </c:pt>
                <c:pt idx="152">
                  <c:v>6.8780064125057987E-7</c:v>
                </c:pt>
                <c:pt idx="153">
                  <c:v>4.470831497964161E-7</c:v>
                </c:pt>
                <c:pt idx="154">
                  <c:v>2.8848670266205473E-7</c:v>
                </c:pt>
                <c:pt idx="155">
                  <c:v>1.8478855525108383E-7</c:v>
                </c:pt>
                <c:pt idx="156">
                  <c:v>1.1749952540473359E-7</c:v>
                </c:pt>
                <c:pt idx="157">
                  <c:v>7.4166695114507681E-8</c:v>
                </c:pt>
                <c:pt idx="158">
                  <c:v>4.64722301415957E-8</c:v>
                </c:pt>
                <c:pt idx="159">
                  <c:v>2.890612480921024E-8</c:v>
                </c:pt>
                <c:pt idx="160">
                  <c:v>1.7848347180630239E-8</c:v>
                </c:pt>
                <c:pt idx="161">
                  <c:v>1.0940014787160164E-8</c:v>
                </c:pt>
                <c:pt idx="162">
                  <c:v>6.6565559268177112E-9</c:v>
                </c:pt>
                <c:pt idx="163">
                  <c:v>4.0206200463677628E-9</c:v>
                </c:pt>
                <c:pt idx="164">
                  <c:v>2.4107282347764789E-9</c:v>
                </c:pt>
                <c:pt idx="165">
                  <c:v>1.4348788939658582E-9</c:v>
                </c:pt>
                <c:pt idx="166">
                  <c:v>8.4780117242511762E-10</c:v>
                </c:pt>
                <c:pt idx="167">
                  <c:v>4.9726117339446431E-10</c:v>
                </c:pt>
                <c:pt idx="168">
                  <c:v>2.8952552671138835E-10</c:v>
                </c:pt>
                <c:pt idx="169">
                  <c:v>1.6734045387093424E-10</c:v>
                </c:pt>
                <c:pt idx="170">
                  <c:v>9.601228311224362E-11</c:v>
                </c:pt>
                <c:pt idx="171">
                  <c:v>5.4684522449946877E-11</c:v>
                </c:pt>
                <c:pt idx="172">
                  <c:v>3.0918173001193751E-11</c:v>
                </c:pt>
                <c:pt idx="173">
                  <c:v>1.7353017081813081E-11</c:v>
                </c:pt>
                <c:pt idx="174">
                  <c:v>9.6682514725531838E-12</c:v>
                </c:pt>
                <c:pt idx="175">
                  <c:v>5.3472766533858024E-12</c:v>
                </c:pt>
                <c:pt idx="176">
                  <c:v>2.9358180894293301E-12</c:v>
                </c:pt>
                <c:pt idx="177">
                  <c:v>1.6000641788597158E-12</c:v>
                </c:pt>
                <c:pt idx="178">
                  <c:v>8.6568010248306136E-13</c:v>
                </c:pt>
                <c:pt idx="179">
                  <c:v>4.6493178806095068E-13</c:v>
                </c:pt>
                <c:pt idx="180">
                  <c:v>2.4787505177665372E-13</c:v>
                </c:pt>
                <c:pt idx="181">
                  <c:v>1.311862046319337E-13</c:v>
                </c:pt>
                <c:pt idx="182">
                  <c:v>6.8921590260267177E-14</c:v>
                </c:pt>
                <c:pt idx="183">
                  <c:v>3.5944643765158487E-14</c:v>
                </c:pt>
                <c:pt idx="184">
                  <c:v>1.8609077748775791E-14</c:v>
                </c:pt>
                <c:pt idx="185">
                  <c:v>9.5637296133929032E-15</c:v>
                </c:pt>
                <c:pt idx="186">
                  <c:v>4.8791200088284945E-15</c:v>
                </c:pt>
                <c:pt idx="187">
                  <c:v>2.4709700629667512E-15</c:v>
                </c:pt>
                <c:pt idx="188">
                  <c:v>1.2422392278988039E-15</c:v>
                </c:pt>
                <c:pt idx="189">
                  <c:v>6.199472921958488E-16</c:v>
                </c:pt>
                <c:pt idx="190">
                  <c:v>3.0712563520695023E-16</c:v>
                </c:pt>
                <c:pt idx="191">
                  <c:v>1.5103901345751899E-16</c:v>
                </c:pt>
                <c:pt idx="192">
                  <c:v>7.3735051028056333E-17</c:v>
                </c:pt>
                <c:pt idx="193">
                  <c:v>3.5733092392060835E-17</c:v>
                </c:pt>
                <c:pt idx="194">
                  <c:v>1.7190123297929393E-17</c:v>
                </c:pt>
                <c:pt idx="195">
                  <c:v>8.2091681868480129E-18</c:v>
                </c:pt>
                <c:pt idx="196">
                  <c:v>3.8916259211718952E-18</c:v>
                </c:pt>
                <c:pt idx="197">
                  <c:v>1.8313645100887022E-18</c:v>
                </c:pt>
                <c:pt idx="198">
                  <c:v>8.5552020802270935E-19</c:v>
                </c:pt>
                <c:pt idx="199">
                  <c:v>3.9673226637932782E-19</c:v>
                </c:pt>
                <c:pt idx="200">
                  <c:v>1.826318617806462E-19</c:v>
                </c:pt>
                <c:pt idx="201">
                  <c:v>8.3457878715940606E-20</c:v>
                </c:pt>
                <c:pt idx="202">
                  <c:v>3.7859067228967071E-20</c:v>
                </c:pt>
                <c:pt idx="203">
                  <c:v>1.704842446200708E-20</c:v>
                </c:pt>
                <c:pt idx="204">
                  <c:v>7.6209719295648992E-21</c:v>
                </c:pt>
                <c:pt idx="205">
                  <c:v>3.3818025447761206E-21</c:v>
                </c:pt>
                <c:pt idx="206">
                  <c:v>1.4896968639571511E-21</c:v>
                </c:pt>
                <c:pt idx="207">
                  <c:v>6.5141736683409318E-22</c:v>
                </c:pt>
                <c:pt idx="208">
                  <c:v>2.8276948065049268E-22</c:v>
                </c:pt>
                <c:pt idx="209">
                  <c:v>1.2184774829041172E-22</c:v>
                </c:pt>
                <c:pt idx="210">
                  <c:v>5.2121181757489734E-23</c:v>
                </c:pt>
                <c:pt idx="211">
                  <c:v>2.2132107570241985E-23</c:v>
                </c:pt>
                <c:pt idx="212">
                  <c:v>9.3291712024943364E-24</c:v>
                </c:pt>
                <c:pt idx="213">
                  <c:v>3.9036882364380633E-24</c:v>
                </c:pt>
                <c:pt idx="214">
                  <c:v>1.6215074977752107E-24</c:v>
                </c:pt>
                <c:pt idx="215">
                  <c:v>6.6861261858187232E-25</c:v>
                </c:pt>
                <c:pt idx="216">
                  <c:v>2.7367929880984443E-25</c:v>
                </c:pt>
                <c:pt idx="217">
                  <c:v>1.1120417706251031E-25</c:v>
                </c:pt>
                <c:pt idx="218">
                  <c:v>4.4855120213741083E-26</c:v>
                </c:pt>
                <c:pt idx="219">
                  <c:v>1.7960346937081913E-26</c:v>
                </c:pt>
                <c:pt idx="220">
                  <c:v>7.1388653498329792E-27</c:v>
                </c:pt>
                <c:pt idx="221">
                  <c:v>2.8167962365109209E-27</c:v>
                </c:pt>
                <c:pt idx="222">
                  <c:v>1.1032995609132128E-27</c:v>
                </c:pt>
                <c:pt idx="223">
                  <c:v>4.2898611062028045E-28</c:v>
                </c:pt>
                <c:pt idx="224">
                  <c:v>1.6557882229223215E-28</c:v>
                </c:pt>
                <c:pt idx="225">
                  <c:v>6.3442183196695686E-29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95B-4578-A6B6-9A02C69924D6}"/>
            </c:ext>
          </c:extLst>
        </c:ser>
        <c:ser>
          <c:idx val="8"/>
          <c:order val="8"/>
          <c:spPr>
            <a:ln w="190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[Charts.xlsx]Sheet1!$J$9:$J$234</c:f>
              <c:numCache>
                <c:formatCode>0%</c:formatCode>
                <c:ptCount val="226"/>
                <c:pt idx="0">
                  <c:v>1.5850408772263986E-15</c:v>
                </c:pt>
                <c:pt idx="1">
                  <c:v>3.1446825047825505E-15</c:v>
                </c:pt>
                <c:pt idx="2">
                  <c:v>6.1933398858927008E-15</c:v>
                </c:pt>
                <c:pt idx="3">
                  <c:v>1.2108345276610936E-14</c:v>
                </c:pt>
                <c:pt idx="4">
                  <c:v>2.3499382541925753E-14</c:v>
                </c:pt>
                <c:pt idx="5">
                  <c:v>4.5273062971429234E-14</c:v>
                </c:pt>
                <c:pt idx="6">
                  <c:v>8.6583487932881592E-14</c:v>
                </c:pt>
                <c:pt idx="7">
                  <c:v>1.643773778614309E-13</c:v>
                </c:pt>
                <c:pt idx="8">
                  <c:v>3.0978529022701373E-13</c:v>
                </c:pt>
                <c:pt idx="9">
                  <c:v>5.7955053077762483E-13</c:v>
                </c:pt>
                <c:pt idx="10">
                  <c:v>1.0763006340975714E-12</c:v>
                </c:pt>
                <c:pt idx="11">
                  <c:v>1.9842101032489305E-12</c:v>
                </c:pt>
                <c:pt idx="12">
                  <c:v>3.6312277568091844E-12</c:v>
                </c:pt>
                <c:pt idx="13">
                  <c:v>6.5967662348569397E-12</c:v>
                </c:pt>
                <c:pt idx="14">
                  <c:v>1.1896534597127099E-11</c:v>
                </c:pt>
                <c:pt idx="15">
                  <c:v>2.1297156467372145E-11</c:v>
                </c:pt>
                <c:pt idx="16">
                  <c:v>3.7847268705261638E-11</c:v>
                </c:pt>
                <c:pt idx="17">
                  <c:v>6.6766596447511748E-11</c:v>
                </c:pt>
                <c:pt idx="18">
                  <c:v>1.1692185699517415E-10</c:v>
                </c:pt>
                <c:pt idx="19">
                  <c:v>2.0325626611921718E-10</c:v>
                </c:pt>
                <c:pt idx="20">
                  <c:v>3.5075506761019559E-10</c:v>
                </c:pt>
                <c:pt idx="21">
                  <c:v>6.0086338173008712E-10</c:v>
                </c:pt>
                <c:pt idx="22">
                  <c:v>1.0217844601567848E-9</c:v>
                </c:pt>
                <c:pt idx="23">
                  <c:v>1.7248630601878361E-9</c:v>
                </c:pt>
                <c:pt idx="24">
                  <c:v>2.8904251116718369E-9</c:v>
                </c:pt>
                <c:pt idx="25">
                  <c:v>4.8081786338608417E-9</c:v>
                </c:pt>
                <c:pt idx="26">
                  <c:v>7.9398306446711454E-9</c:v>
                </c:pt>
                <c:pt idx="27">
                  <c:v>1.301528421472485E-8</c:v>
                </c:pt>
                <c:pt idx="28">
                  <c:v>2.1179116811270602E-8</c:v>
                </c:pt>
                <c:pt idx="29">
                  <c:v>3.4211633223249974E-8</c:v>
                </c:pt>
                <c:pt idx="30">
                  <c:v>5.4859461644124676E-8</c:v>
                </c:pt>
                <c:pt idx="31">
                  <c:v>8.7325493312337349E-8</c:v>
                </c:pt>
                <c:pt idx="32">
                  <c:v>1.3798831972037349E-7</c:v>
                </c:pt>
                <c:pt idx="33">
                  <c:v>2.1644889706381091E-7</c:v>
                </c:pt>
                <c:pt idx="34">
                  <c:v>3.3703903319238902E-7</c:v>
                </c:pt>
                <c:pt idx="35">
                  <c:v>5.2097489498278232E-7</c:v>
                </c:pt>
                <c:pt idx="36">
                  <c:v>7.9940187678458338E-7</c:v>
                </c:pt>
                <c:pt idx="37">
                  <c:v>1.2176579359377591E-6</c:v>
                </c:pt>
                <c:pt idx="38">
                  <c:v>1.8411841004727752E-6</c:v>
                </c:pt>
                <c:pt idx="39">
                  <c:v>2.7636363767120671E-6</c:v>
                </c:pt>
                <c:pt idx="40">
                  <c:v>4.1179053240541629E-6</c:v>
                </c:pt>
                <c:pt idx="41">
                  <c:v>6.0909296942158756E-6</c:v>
                </c:pt>
                <c:pt idx="42">
                  <c:v>8.943398615317055E-6</c:v>
                </c:pt>
                <c:pt idx="43">
                  <c:v>1.3035670124520361E-5</c:v>
                </c:pt>
                <c:pt idx="44">
                  <c:v>1.8861486100661898E-5</c:v>
                </c:pt>
                <c:pt idx="45">
                  <c:v>2.7091323749180796E-5</c:v>
                </c:pt>
                <c:pt idx="46">
                  <c:v>3.8627474712993268E-5</c:v>
                </c:pt>
                <c:pt idx="47">
                  <c:v>5.4673160483958476E-5</c:v>
                </c:pt>
                <c:pt idx="48">
                  <c:v>7.681814489324143E-5</c:v>
                </c:pt>
                <c:pt idx="49">
                  <c:v>1.0714335034838993E-4</c:v>
                </c:pt>
                <c:pt idx="50">
                  <c:v>1.483468750722589E-4</c:v>
                </c:pt>
                <c:pt idx="51">
                  <c:v>2.0389348754001589E-4</c:v>
                </c:pt>
                <c:pt idx="52">
                  <c:v>2.7818908034630847E-4</c:v>
                </c:pt>
                <c:pt idx="53">
                  <c:v>3.7678063650525313E-4</c:v>
                </c:pt>
                <c:pt idx="54">
                  <c:v>5.0658093868960388E-4</c:v>
                </c:pt>
                <c:pt idx="55">
                  <c:v>6.7611548965684299E-4</c:v>
                </c:pt>
                <c:pt idx="56">
                  <c:v>8.9578688379470396E-4</c:v>
                </c:pt>
                <c:pt idx="57">
                  <c:v>1.1781491791153877E-3</c:v>
                </c:pt>
                <c:pt idx="58">
                  <c:v>1.5381817103369557E-3</c:v>
                </c:pt>
                <c:pt idx="59">
                  <c:v>1.9935483514648706E-3</c:v>
                </c:pt>
                <c:pt idx="60">
                  <c:v>2.564824633659959E-3</c:v>
                </c:pt>
                <c:pt idx="61">
                  <c:v>3.2756715679419343E-3</c:v>
                </c:pt>
                <c:pt idx="62">
                  <c:v>4.1529317932145638E-3</c:v>
                </c:pt>
                <c:pt idx="63">
                  <c:v>5.2266211070526054E-3</c:v>
                </c:pt>
                <c:pt idx="64">
                  <c:v>6.5297869230596679E-3</c:v>
                </c:pt>
                <c:pt idx="65">
                  <c:v>8.0982051404660839E-3</c:v>
                </c:pt>
                <c:pt idx="66">
                  <c:v>9.9698887074134469E-3</c:v>
                </c:pt>
                <c:pt idx="67">
                  <c:v>1.2184385161929132E-2</c:v>
                </c:pt>
                <c:pt idx="68">
                  <c:v>1.4781846907699164E-2</c:v>
                </c:pt>
                <c:pt idx="69">
                  <c:v>1.7801867054076052E-2</c:v>
                </c:pt>
                <c:pt idx="70">
                  <c:v>2.1282085270619332E-2</c:v>
                </c:pt>
                <c:pt idx="71">
                  <c:v>2.5256582008352117E-2</c:v>
                </c:pt>
                <c:pt idx="72">
                  <c:v>2.9754095113337257E-2</c:v>
                </c:pt>
                <c:pt idx="73">
                  <c:v>3.4796109544205631E-2</c:v>
                </c:pt>
                <c:pt idx="74">
                  <c:v>4.0394887610344404E-2</c:v>
                </c:pt>
                <c:pt idx="75">
                  <c:v>4.6551522683564196E-2</c:v>
                </c:pt>
                <c:pt idx="76">
                  <c:v>5.3254112387159006E-2</c:v>
                </c:pt>
                <c:pt idx="77">
                  <c:v>6.0476156479107986E-2</c:v>
                </c:pt>
                <c:pt idx="78">
                  <c:v>6.8175288740690149E-2</c:v>
                </c:pt>
                <c:pt idx="79">
                  <c:v>7.629245007320884E-2</c:v>
                </c:pt>
                <c:pt idx="80">
                  <c:v>8.4751600927644846E-2</c:v>
                </c:pt>
                <c:pt idx="81">
                  <c:v>9.3460054809508669E-2</c:v>
                </c:pt>
                <c:pt idx="82">
                  <c:v>0.10230949109773832</c:v>
                </c:pt>
                <c:pt idx="83">
                  <c:v>0.11117767554732896</c:v>
                </c:pt>
                <c:pt idx="84">
                  <c:v>0.11993088194310972</c:v>
                </c:pt>
                <c:pt idx="85">
                  <c:v>0.12842697030067549</c:v>
                </c:pt>
                <c:pt idx="86">
                  <c:v>0.13651903806543636</c:v>
                </c:pt>
                <c:pt idx="87">
                  <c:v>0.14405952351978754</c:v>
                </c:pt>
                <c:pt idx="88">
                  <c:v>0.15090460774251416</c:v>
                </c:pt>
                <c:pt idx="89">
                  <c:v>0.15691873552433142</c:v>
                </c:pt>
                <c:pt idx="90">
                  <c:v>0.16197905883964175</c:v>
                </c:pt>
                <c:pt idx="91">
                  <c:v>0.16597960047360602</c:v>
                </c:pt>
                <c:pt idx="92">
                  <c:v>0.16883494115911649</c:v>
                </c:pt>
                <c:pt idx="93">
                  <c:v>0.17048325121684577</c:v>
                </c:pt>
                <c:pt idx="94">
                  <c:v>0.17088851646666242</c:v>
                </c:pt>
                <c:pt idx="95">
                  <c:v>0.170041846499837</c:v>
                </c:pt>
                <c:pt idx="96">
                  <c:v>0.1679617989387254</c:v>
                </c:pt>
                <c:pt idx="97">
                  <c:v>0.1646937031668268</c:v>
                </c:pt>
                <c:pt idx="98">
                  <c:v>0.16030801794742364</c:v>
                </c:pt>
                <c:pt idx="99">
                  <c:v>0.15489780603762357</c:v>
                </c:pt>
                <c:pt idx="100">
                  <c:v>0.14857545219954915</c:v>
                </c:pt>
                <c:pt idx="101">
                  <c:v>0.14146878619147454</c:v>
                </c:pt>
                <c:pt idx="102">
                  <c:v>0.13371679730368513</c:v>
                </c:pt>
                <c:pt idx="103">
                  <c:v>0.12546514048610508</c:v>
                </c:pt>
                <c:pt idx="104">
                  <c:v>0.11686163565971228</c:v>
                </c:pt>
                <c:pt idx="105">
                  <c:v>0.10805195183913063</c:v>
                </c:pt>
                <c:pt idx="106">
                  <c:v>9.9175647441100551E-2</c:v>
                </c:pt>
                <c:pt idx="107">
                  <c:v>9.0362709492957161E-2</c:v>
                </c:pt>
                <c:pt idx="108">
                  <c:v>8.173069974211096E-2</c:v>
                </c:pt>
                <c:pt idx="109">
                  <c:v>7.3382577520149456E-2</c:v>
                </c:pt>
                <c:pt idx="110">
                  <c:v>6.5405230295105962E-2</c:v>
                </c:pt>
                <c:pt idx="111">
                  <c:v>5.7868705650539351E-2</c:v>
                </c:pt>
                <c:pt idx="112">
                  <c:v>5.0826105118107166E-2</c:v>
                </c:pt>
                <c:pt idx="113">
                  <c:v>4.4314072546282522E-2</c:v>
                </c:pt>
                <c:pt idx="114">
                  <c:v>3.8353788642954863E-2</c:v>
                </c:pt>
                <c:pt idx="115">
                  <c:v>3.2952369533984963E-2</c:v>
                </c:pt>
                <c:pt idx="116">
                  <c:v>2.8104560625750181E-2</c:v>
                </c:pt>
                <c:pt idx="117">
                  <c:v>2.3794617248208205E-2</c:v>
                </c:pt>
                <c:pt idx="118">
                  <c:v>1.999826959365129E-2</c:v>
                </c:pt>
                <c:pt idx="119">
                  <c:v>1.6684680187107673E-2</c:v>
                </c:pt>
                <c:pt idx="120">
                  <c:v>1.3818316207835402E-2</c:v>
                </c:pt>
                <c:pt idx="121">
                  <c:v>1.1360675075694972E-2</c:v>
                </c:pt>
                <c:pt idx="122">
                  <c:v>9.2718185413587523E-3</c:v>
                </c:pt>
                <c:pt idx="123">
                  <c:v>7.5116869497296916E-3</c:v>
                </c:pt>
                <c:pt idx="124">
                  <c:v>6.0411804676598806E-3</c:v>
                </c:pt>
                <c:pt idx="125">
                  <c:v>4.8230072087809203E-3</c:v>
                </c:pt>
                <c:pt idx="126">
                  <c:v>3.8223089278212005E-3</c:v>
                </c:pt>
                <c:pt idx="127">
                  <c:v>3.007083106873156E-3</c:v>
                </c:pt>
                <c:pt idx="128">
                  <c:v>2.348425834083877E-3</c:v>
                </c:pt>
                <c:pt idx="129">
                  <c:v>1.8206230628013229E-3</c:v>
                </c:pt>
                <c:pt idx="130">
                  <c:v>1.401118936756054E-3</c:v>
                </c:pt>
                <c:pt idx="131">
                  <c:v>1.0703892480828248E-3</c:v>
                </c:pt>
                <c:pt idx="132">
                  <c:v>8.1174616498708824E-4</c:v>
                </c:pt>
                <c:pt idx="133">
                  <c:v>6.1109752574126466E-4</c:v>
                </c:pt>
                <c:pt idx="134">
                  <c:v>4.5668061517623531E-4</c:v>
                </c:pt>
                <c:pt idx="135">
                  <c:v>3.3878673838359428E-4</c:v>
                </c:pt>
                <c:pt idx="136">
                  <c:v>2.4948934247378976E-4</c:v>
                </c:pt>
                <c:pt idx="137">
                  <c:v>1.8238510493778087E-4</c:v>
                </c:pt>
                <c:pt idx="138">
                  <c:v>1.3235443810666266E-4</c:v>
                </c:pt>
                <c:pt idx="139">
                  <c:v>9.534532910939054E-5</c:v>
                </c:pt>
                <c:pt idx="140">
                  <c:v>6.8182372335869756E-5</c:v>
                </c:pt>
                <c:pt idx="141">
                  <c:v>4.8401248697688948E-5</c:v>
                </c:pt>
                <c:pt idx="142">
                  <c:v>3.4107728436121918E-5</c:v>
                </c:pt>
                <c:pt idx="143">
                  <c:v>2.385947037909303E-5</c:v>
                </c:pt>
                <c:pt idx="144">
                  <c:v>1.6568400124464023E-5</c:v>
                </c:pt>
                <c:pt idx="145">
                  <c:v>1.1421210118737911E-5</c:v>
                </c:pt>
                <c:pt idx="146">
                  <c:v>7.8154761296308211E-6</c:v>
                </c:pt>
                <c:pt idx="147">
                  <c:v>5.3089731978458526E-6</c:v>
                </c:pt>
                <c:pt idx="148">
                  <c:v>3.579953593390448E-6</c:v>
                </c:pt>
                <c:pt idx="149">
                  <c:v>2.3963819149118253E-6</c:v>
                </c:pt>
                <c:pt idx="150">
                  <c:v>1.5923790019855594E-6</c:v>
                </c:pt>
                <c:pt idx="151">
                  <c:v>1.0503852706521907E-6</c:v>
                </c:pt>
                <c:pt idx="152">
                  <c:v>6.8780064125057987E-7</c:v>
                </c:pt>
                <c:pt idx="153">
                  <c:v>4.470831497964161E-7</c:v>
                </c:pt>
                <c:pt idx="154">
                  <c:v>2.8848670266205473E-7</c:v>
                </c:pt>
                <c:pt idx="155">
                  <c:v>1.8478855525108383E-7</c:v>
                </c:pt>
                <c:pt idx="156">
                  <c:v>1.1749952540473359E-7</c:v>
                </c:pt>
                <c:pt idx="157">
                  <c:v>7.4166695114507681E-8</c:v>
                </c:pt>
                <c:pt idx="158">
                  <c:v>4.64722301415957E-8</c:v>
                </c:pt>
                <c:pt idx="159">
                  <c:v>2.890612480921024E-8</c:v>
                </c:pt>
                <c:pt idx="160">
                  <c:v>1.7848347180630239E-8</c:v>
                </c:pt>
                <c:pt idx="161">
                  <c:v>1.0940014787160164E-8</c:v>
                </c:pt>
                <c:pt idx="162">
                  <c:v>6.6565559268177112E-9</c:v>
                </c:pt>
                <c:pt idx="163">
                  <c:v>4.0206200463677628E-9</c:v>
                </c:pt>
                <c:pt idx="164">
                  <c:v>2.4107282347764789E-9</c:v>
                </c:pt>
                <c:pt idx="165">
                  <c:v>1.4348788939658582E-9</c:v>
                </c:pt>
                <c:pt idx="166">
                  <c:v>8.4780117242511762E-10</c:v>
                </c:pt>
                <c:pt idx="167">
                  <c:v>4.9726117339446431E-10</c:v>
                </c:pt>
                <c:pt idx="168">
                  <c:v>2.8952552671138835E-10</c:v>
                </c:pt>
                <c:pt idx="169">
                  <c:v>1.6734045387093424E-10</c:v>
                </c:pt>
                <c:pt idx="170">
                  <c:v>9.601228311224362E-11</c:v>
                </c:pt>
                <c:pt idx="171">
                  <c:v>5.4684522449946877E-11</c:v>
                </c:pt>
                <c:pt idx="172">
                  <c:v>3.0918173001193751E-11</c:v>
                </c:pt>
                <c:pt idx="173">
                  <c:v>1.7353017081813081E-11</c:v>
                </c:pt>
                <c:pt idx="174">
                  <c:v>9.6682514725531838E-12</c:v>
                </c:pt>
                <c:pt idx="175">
                  <c:v>5.3472766533858024E-12</c:v>
                </c:pt>
                <c:pt idx="176">
                  <c:v>2.9358180894293301E-12</c:v>
                </c:pt>
                <c:pt idx="177">
                  <c:v>1.6000641788597158E-12</c:v>
                </c:pt>
                <c:pt idx="178">
                  <c:v>8.6568010248306136E-13</c:v>
                </c:pt>
                <c:pt idx="179">
                  <c:v>4.6493178806095068E-13</c:v>
                </c:pt>
                <c:pt idx="180">
                  <c:v>2.4787505177665372E-13</c:v>
                </c:pt>
                <c:pt idx="181">
                  <c:v>1.311862046319337E-13</c:v>
                </c:pt>
                <c:pt idx="182">
                  <c:v>6.8921590260267177E-14</c:v>
                </c:pt>
                <c:pt idx="183">
                  <c:v>3.5944643765158487E-14</c:v>
                </c:pt>
                <c:pt idx="184">
                  <c:v>1.8609077748775791E-14</c:v>
                </c:pt>
                <c:pt idx="185">
                  <c:v>9.5637296133929032E-15</c:v>
                </c:pt>
                <c:pt idx="186">
                  <c:v>4.8791200088284945E-15</c:v>
                </c:pt>
                <c:pt idx="187">
                  <c:v>2.4709700629667512E-15</c:v>
                </c:pt>
                <c:pt idx="188">
                  <c:v>1.2422392278988039E-15</c:v>
                </c:pt>
                <c:pt idx="189">
                  <c:v>6.199472921958488E-16</c:v>
                </c:pt>
                <c:pt idx="190">
                  <c:v>3.0712563520695023E-16</c:v>
                </c:pt>
                <c:pt idx="191">
                  <c:v>1.5103901345751899E-16</c:v>
                </c:pt>
                <c:pt idx="192">
                  <c:v>7.3735051028056333E-17</c:v>
                </c:pt>
                <c:pt idx="193">
                  <c:v>3.5733092392060835E-17</c:v>
                </c:pt>
                <c:pt idx="194">
                  <c:v>1.7190123297929393E-17</c:v>
                </c:pt>
                <c:pt idx="195">
                  <c:v>8.2091681868480129E-18</c:v>
                </c:pt>
                <c:pt idx="196">
                  <c:v>3.8916259211718952E-18</c:v>
                </c:pt>
                <c:pt idx="197">
                  <c:v>1.8313645100887022E-18</c:v>
                </c:pt>
                <c:pt idx="198">
                  <c:v>8.5552020802270935E-19</c:v>
                </c:pt>
                <c:pt idx="199">
                  <c:v>3.9673226637932782E-19</c:v>
                </c:pt>
                <c:pt idx="200">
                  <c:v>1.826318617806462E-19</c:v>
                </c:pt>
                <c:pt idx="201">
                  <c:v>8.3457878715940606E-20</c:v>
                </c:pt>
                <c:pt idx="202">
                  <c:v>3.7859067228967071E-20</c:v>
                </c:pt>
                <c:pt idx="203">
                  <c:v>1.704842446200708E-20</c:v>
                </c:pt>
                <c:pt idx="204">
                  <c:v>7.6209719295648992E-21</c:v>
                </c:pt>
                <c:pt idx="205">
                  <c:v>3.3818025447761206E-21</c:v>
                </c:pt>
                <c:pt idx="206">
                  <c:v>1.4896968639571511E-21</c:v>
                </c:pt>
                <c:pt idx="207">
                  <c:v>6.5141736683409318E-22</c:v>
                </c:pt>
                <c:pt idx="208">
                  <c:v>2.8276948065049268E-22</c:v>
                </c:pt>
                <c:pt idx="209">
                  <c:v>1.2184774829041172E-22</c:v>
                </c:pt>
                <c:pt idx="210">
                  <c:v>5.2121181757489734E-23</c:v>
                </c:pt>
                <c:pt idx="211">
                  <c:v>2.2132107570241985E-23</c:v>
                </c:pt>
                <c:pt idx="212">
                  <c:v>9.3291712024943364E-24</c:v>
                </c:pt>
                <c:pt idx="213">
                  <c:v>3.9036882364380633E-24</c:v>
                </c:pt>
                <c:pt idx="214">
                  <c:v>1.6215074977752107E-24</c:v>
                </c:pt>
                <c:pt idx="215">
                  <c:v>6.6861261858187232E-25</c:v>
                </c:pt>
                <c:pt idx="216">
                  <c:v>2.7367929880984443E-25</c:v>
                </c:pt>
                <c:pt idx="217">
                  <c:v>1.1120417706251031E-25</c:v>
                </c:pt>
                <c:pt idx="218">
                  <c:v>4.4855120213741083E-26</c:v>
                </c:pt>
                <c:pt idx="219">
                  <c:v>1.7960346937081913E-26</c:v>
                </c:pt>
                <c:pt idx="220">
                  <c:v>7.1388653498329792E-27</c:v>
                </c:pt>
                <c:pt idx="221">
                  <c:v>2.8167962365109209E-27</c:v>
                </c:pt>
                <c:pt idx="222">
                  <c:v>1.1032995609132128E-27</c:v>
                </c:pt>
                <c:pt idx="223">
                  <c:v>4.2898611062028045E-28</c:v>
                </c:pt>
                <c:pt idx="224">
                  <c:v>1.6557882229223215E-28</c:v>
                </c:pt>
                <c:pt idx="225">
                  <c:v>6.3442183196695686E-29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B95B-4578-A6B6-9A02C69924D6}"/>
            </c:ext>
          </c:extLst>
        </c:ser>
        <c:ser>
          <c:idx val="9"/>
          <c:order val="9"/>
          <c:tx>
            <c:v>Risky Payout</c:v>
          </c:tx>
          <c:spPr>
            <a:ln w="190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[Charts.xlsx]Sheet1!$C$9:$C$234</c:f>
              <c:numCache>
                <c:formatCode>General</c:formatCode>
                <c:ptCount val="226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-4.3999999999999995</c:v>
                </c:pt>
                <c:pt idx="4">
                  <c:v>-4.1999999999999993</c:v>
                </c:pt>
                <c:pt idx="5">
                  <c:v>-3.9999999999999991</c:v>
                </c:pt>
                <c:pt idx="6">
                  <c:v>-3.7999999999999989</c:v>
                </c:pt>
                <c:pt idx="7">
                  <c:v>-3.5999999999999988</c:v>
                </c:pt>
                <c:pt idx="8">
                  <c:v>-3.3999999999999986</c:v>
                </c:pt>
                <c:pt idx="9">
                  <c:v>-3.1999999999999984</c:v>
                </c:pt>
                <c:pt idx="10">
                  <c:v>-2.9999999999999982</c:v>
                </c:pt>
                <c:pt idx="11">
                  <c:v>-2.799999999999998</c:v>
                </c:pt>
                <c:pt idx="12">
                  <c:v>-2.5999999999999979</c:v>
                </c:pt>
                <c:pt idx="13">
                  <c:v>-2.3999999999999977</c:v>
                </c:pt>
                <c:pt idx="14">
                  <c:v>-2.1999999999999975</c:v>
                </c:pt>
                <c:pt idx="15">
                  <c:v>-1.9999999999999976</c:v>
                </c:pt>
                <c:pt idx="16">
                  <c:v>-1.7999999999999976</c:v>
                </c:pt>
                <c:pt idx="17">
                  <c:v>-1.5999999999999976</c:v>
                </c:pt>
                <c:pt idx="18">
                  <c:v>-1.3999999999999977</c:v>
                </c:pt>
                <c:pt idx="19">
                  <c:v>-1.1999999999999977</c:v>
                </c:pt>
                <c:pt idx="20">
                  <c:v>-0.99999999999999778</c:v>
                </c:pt>
                <c:pt idx="21">
                  <c:v>-0.79999999999999782</c:v>
                </c:pt>
                <c:pt idx="22">
                  <c:v>-0.59999999999999787</c:v>
                </c:pt>
                <c:pt idx="23">
                  <c:v>-0.39999999999999786</c:v>
                </c:pt>
                <c:pt idx="24">
                  <c:v>-0.19999999999999785</c:v>
                </c:pt>
                <c:pt idx="25">
                  <c:v>2.1649348980190553E-15</c:v>
                </c:pt>
                <c:pt idx="26">
                  <c:v>0.20000000000000218</c:v>
                </c:pt>
                <c:pt idx="27">
                  <c:v>0.40000000000000219</c:v>
                </c:pt>
                <c:pt idx="28">
                  <c:v>0.6000000000000022</c:v>
                </c:pt>
                <c:pt idx="29">
                  <c:v>0.80000000000000226</c:v>
                </c:pt>
                <c:pt idx="30">
                  <c:v>1.0000000000000022</c:v>
                </c:pt>
                <c:pt idx="31">
                  <c:v>1.2000000000000022</c:v>
                </c:pt>
                <c:pt idx="32">
                  <c:v>1.4000000000000021</c:v>
                </c:pt>
                <c:pt idx="33">
                  <c:v>1.6000000000000021</c:v>
                </c:pt>
                <c:pt idx="34">
                  <c:v>1.800000000000002</c:v>
                </c:pt>
                <c:pt idx="35">
                  <c:v>2.0000000000000022</c:v>
                </c:pt>
                <c:pt idx="36">
                  <c:v>2.2000000000000024</c:v>
                </c:pt>
                <c:pt idx="37">
                  <c:v>2.4000000000000026</c:v>
                </c:pt>
                <c:pt idx="38">
                  <c:v>2.6000000000000028</c:v>
                </c:pt>
                <c:pt idx="39">
                  <c:v>2.8000000000000029</c:v>
                </c:pt>
                <c:pt idx="40">
                  <c:v>3.0000000000000031</c:v>
                </c:pt>
                <c:pt idx="41">
                  <c:v>3.2000000000000033</c:v>
                </c:pt>
                <c:pt idx="42">
                  <c:v>3.4000000000000035</c:v>
                </c:pt>
                <c:pt idx="43">
                  <c:v>3.6000000000000036</c:v>
                </c:pt>
                <c:pt idx="44">
                  <c:v>3.8000000000000038</c:v>
                </c:pt>
                <c:pt idx="45">
                  <c:v>4.0000000000000036</c:v>
                </c:pt>
                <c:pt idx="46">
                  <c:v>4.2000000000000037</c:v>
                </c:pt>
                <c:pt idx="47">
                  <c:v>4.4000000000000039</c:v>
                </c:pt>
                <c:pt idx="48">
                  <c:v>4.6000000000000041</c:v>
                </c:pt>
                <c:pt idx="49">
                  <c:v>4.8000000000000043</c:v>
                </c:pt>
                <c:pt idx="50">
                  <c:v>5.0000000000000044</c:v>
                </c:pt>
                <c:pt idx="51">
                  <c:v>5.2000000000000046</c:v>
                </c:pt>
                <c:pt idx="52">
                  <c:v>5.4000000000000048</c:v>
                </c:pt>
                <c:pt idx="53">
                  <c:v>5.600000000000005</c:v>
                </c:pt>
                <c:pt idx="54">
                  <c:v>5.8000000000000052</c:v>
                </c:pt>
                <c:pt idx="55">
                  <c:v>6.0000000000000053</c:v>
                </c:pt>
                <c:pt idx="56">
                  <c:v>6.2000000000000055</c:v>
                </c:pt>
                <c:pt idx="57">
                  <c:v>6.4000000000000057</c:v>
                </c:pt>
                <c:pt idx="58">
                  <c:v>6.6000000000000059</c:v>
                </c:pt>
                <c:pt idx="59">
                  <c:v>6.800000000000006</c:v>
                </c:pt>
                <c:pt idx="60">
                  <c:v>7.0000000000000062</c:v>
                </c:pt>
                <c:pt idx="61">
                  <c:v>7.2000000000000064</c:v>
                </c:pt>
                <c:pt idx="62">
                  <c:v>7.4000000000000066</c:v>
                </c:pt>
                <c:pt idx="63">
                  <c:v>7.6000000000000068</c:v>
                </c:pt>
                <c:pt idx="64">
                  <c:v>7.8000000000000069</c:v>
                </c:pt>
                <c:pt idx="65">
                  <c:v>8.0000000000000071</c:v>
                </c:pt>
                <c:pt idx="66">
                  <c:v>8.2000000000000064</c:v>
                </c:pt>
                <c:pt idx="67">
                  <c:v>8.4000000000000057</c:v>
                </c:pt>
                <c:pt idx="68">
                  <c:v>8.600000000000005</c:v>
                </c:pt>
                <c:pt idx="69">
                  <c:v>8.8000000000000043</c:v>
                </c:pt>
                <c:pt idx="70">
                  <c:v>9.0000000000000036</c:v>
                </c:pt>
                <c:pt idx="71">
                  <c:v>9.2000000000000028</c:v>
                </c:pt>
                <c:pt idx="72">
                  <c:v>9.4000000000000021</c:v>
                </c:pt>
                <c:pt idx="73">
                  <c:v>9.6000000000000014</c:v>
                </c:pt>
                <c:pt idx="74">
                  <c:v>9.8000000000000007</c:v>
                </c:pt>
                <c:pt idx="75">
                  <c:v>10</c:v>
                </c:pt>
                <c:pt idx="76">
                  <c:v>10.199999999999999</c:v>
                </c:pt>
                <c:pt idx="77">
                  <c:v>10.399999999999999</c:v>
                </c:pt>
                <c:pt idx="78">
                  <c:v>10.599999999999998</c:v>
                </c:pt>
                <c:pt idx="79">
                  <c:v>10.799999999999997</c:v>
                </c:pt>
                <c:pt idx="80">
                  <c:v>10.999999999999996</c:v>
                </c:pt>
                <c:pt idx="81">
                  <c:v>11.199999999999996</c:v>
                </c:pt>
                <c:pt idx="82">
                  <c:v>11.399999999999995</c:v>
                </c:pt>
                <c:pt idx="83">
                  <c:v>11.599999999999994</c:v>
                </c:pt>
                <c:pt idx="84">
                  <c:v>11.799999999999994</c:v>
                </c:pt>
                <c:pt idx="85">
                  <c:v>11.999999999999993</c:v>
                </c:pt>
                <c:pt idx="86">
                  <c:v>12.199999999999992</c:v>
                </c:pt>
                <c:pt idx="87">
                  <c:v>12.399999999999991</c:v>
                </c:pt>
                <c:pt idx="88">
                  <c:v>12.599999999999991</c:v>
                </c:pt>
                <c:pt idx="89">
                  <c:v>12.79999999999999</c:v>
                </c:pt>
                <c:pt idx="90">
                  <c:v>12.999999999999989</c:v>
                </c:pt>
                <c:pt idx="91">
                  <c:v>13.199999999999989</c:v>
                </c:pt>
                <c:pt idx="92">
                  <c:v>13.399999999999988</c:v>
                </c:pt>
                <c:pt idx="93">
                  <c:v>13.599999999999987</c:v>
                </c:pt>
                <c:pt idx="94">
                  <c:v>13.799999999999986</c:v>
                </c:pt>
                <c:pt idx="95">
                  <c:v>13.999999999999986</c:v>
                </c:pt>
                <c:pt idx="96">
                  <c:v>14.199999999999985</c:v>
                </c:pt>
                <c:pt idx="97">
                  <c:v>14.399999999999984</c:v>
                </c:pt>
                <c:pt idx="98">
                  <c:v>14.599999999999984</c:v>
                </c:pt>
                <c:pt idx="99">
                  <c:v>14.799999999999983</c:v>
                </c:pt>
                <c:pt idx="100">
                  <c:v>14.999999999999982</c:v>
                </c:pt>
                <c:pt idx="101">
                  <c:v>15.199999999999982</c:v>
                </c:pt>
                <c:pt idx="102">
                  <c:v>15.399999999999981</c:v>
                </c:pt>
                <c:pt idx="103">
                  <c:v>15.59999999999998</c:v>
                </c:pt>
                <c:pt idx="104">
                  <c:v>15.799999999999979</c:v>
                </c:pt>
                <c:pt idx="105">
                  <c:v>15.999999999999979</c:v>
                </c:pt>
                <c:pt idx="106">
                  <c:v>16.199999999999978</c:v>
                </c:pt>
                <c:pt idx="107">
                  <c:v>16.399999999999977</c:v>
                </c:pt>
                <c:pt idx="108">
                  <c:v>16.599999999999977</c:v>
                </c:pt>
                <c:pt idx="109">
                  <c:v>16.799999999999976</c:v>
                </c:pt>
                <c:pt idx="110">
                  <c:v>16.999999999999975</c:v>
                </c:pt>
                <c:pt idx="111">
                  <c:v>17.199999999999974</c:v>
                </c:pt>
                <c:pt idx="112">
                  <c:v>17.399999999999974</c:v>
                </c:pt>
                <c:pt idx="113">
                  <c:v>17.599999999999973</c:v>
                </c:pt>
                <c:pt idx="114">
                  <c:v>17.799999999999972</c:v>
                </c:pt>
                <c:pt idx="115">
                  <c:v>17.999999999999972</c:v>
                </c:pt>
                <c:pt idx="116">
                  <c:v>18.199999999999971</c:v>
                </c:pt>
                <c:pt idx="117">
                  <c:v>18.39999999999997</c:v>
                </c:pt>
                <c:pt idx="118">
                  <c:v>18.599999999999969</c:v>
                </c:pt>
                <c:pt idx="119">
                  <c:v>18.799999999999969</c:v>
                </c:pt>
                <c:pt idx="120">
                  <c:v>18.999999999999968</c:v>
                </c:pt>
                <c:pt idx="121">
                  <c:v>19.199999999999967</c:v>
                </c:pt>
                <c:pt idx="122">
                  <c:v>19.399999999999967</c:v>
                </c:pt>
                <c:pt idx="123">
                  <c:v>19.599999999999966</c:v>
                </c:pt>
                <c:pt idx="124">
                  <c:v>19.799999999999965</c:v>
                </c:pt>
                <c:pt idx="125">
                  <c:v>19.999999999999964</c:v>
                </c:pt>
                <c:pt idx="126">
                  <c:v>20.199999999999964</c:v>
                </c:pt>
                <c:pt idx="127">
                  <c:v>20.399999999999963</c:v>
                </c:pt>
                <c:pt idx="128">
                  <c:v>20.599999999999962</c:v>
                </c:pt>
                <c:pt idx="129">
                  <c:v>20.799999999999962</c:v>
                </c:pt>
                <c:pt idx="130">
                  <c:v>20.999999999999961</c:v>
                </c:pt>
                <c:pt idx="131">
                  <c:v>21.19999999999996</c:v>
                </c:pt>
                <c:pt idx="132">
                  <c:v>21.399999999999959</c:v>
                </c:pt>
                <c:pt idx="133">
                  <c:v>21.599999999999959</c:v>
                </c:pt>
                <c:pt idx="134">
                  <c:v>21.799999999999958</c:v>
                </c:pt>
                <c:pt idx="135">
                  <c:v>21.999999999999957</c:v>
                </c:pt>
                <c:pt idx="136">
                  <c:v>22.199999999999957</c:v>
                </c:pt>
                <c:pt idx="137">
                  <c:v>22.399999999999956</c:v>
                </c:pt>
                <c:pt idx="138">
                  <c:v>22.599999999999955</c:v>
                </c:pt>
                <c:pt idx="139">
                  <c:v>22.799999999999955</c:v>
                </c:pt>
                <c:pt idx="140">
                  <c:v>22.999999999999954</c:v>
                </c:pt>
                <c:pt idx="141">
                  <c:v>23.199999999999953</c:v>
                </c:pt>
                <c:pt idx="142">
                  <c:v>23.399999999999952</c:v>
                </c:pt>
                <c:pt idx="143">
                  <c:v>23.599999999999952</c:v>
                </c:pt>
                <c:pt idx="144">
                  <c:v>23.799999999999951</c:v>
                </c:pt>
                <c:pt idx="145">
                  <c:v>23.99999999999995</c:v>
                </c:pt>
                <c:pt idx="146">
                  <c:v>24.19999999999995</c:v>
                </c:pt>
                <c:pt idx="147">
                  <c:v>24.399999999999949</c:v>
                </c:pt>
                <c:pt idx="148">
                  <c:v>24.599999999999948</c:v>
                </c:pt>
                <c:pt idx="149">
                  <c:v>24.799999999999947</c:v>
                </c:pt>
                <c:pt idx="150">
                  <c:v>24.999999999999947</c:v>
                </c:pt>
                <c:pt idx="151">
                  <c:v>25.199999999999946</c:v>
                </c:pt>
                <c:pt idx="152">
                  <c:v>25.399999999999945</c:v>
                </c:pt>
                <c:pt idx="153">
                  <c:v>25.599999999999945</c:v>
                </c:pt>
                <c:pt idx="154">
                  <c:v>25.799999999999944</c:v>
                </c:pt>
                <c:pt idx="155">
                  <c:v>25.999999999999943</c:v>
                </c:pt>
                <c:pt idx="156">
                  <c:v>26.199999999999942</c:v>
                </c:pt>
                <c:pt idx="157">
                  <c:v>26.399999999999942</c:v>
                </c:pt>
                <c:pt idx="158">
                  <c:v>26.599999999999941</c:v>
                </c:pt>
                <c:pt idx="159">
                  <c:v>26.79999999999994</c:v>
                </c:pt>
                <c:pt idx="160">
                  <c:v>26.99999999999994</c:v>
                </c:pt>
                <c:pt idx="161">
                  <c:v>27.199999999999939</c:v>
                </c:pt>
                <c:pt idx="162">
                  <c:v>27.399999999999938</c:v>
                </c:pt>
                <c:pt idx="163">
                  <c:v>27.599999999999937</c:v>
                </c:pt>
                <c:pt idx="164">
                  <c:v>27.799999999999937</c:v>
                </c:pt>
                <c:pt idx="165">
                  <c:v>27.999999999999936</c:v>
                </c:pt>
                <c:pt idx="166">
                  <c:v>28.199999999999935</c:v>
                </c:pt>
                <c:pt idx="167">
                  <c:v>28.399999999999935</c:v>
                </c:pt>
                <c:pt idx="168">
                  <c:v>28.599999999999934</c:v>
                </c:pt>
                <c:pt idx="169">
                  <c:v>28.799999999999933</c:v>
                </c:pt>
                <c:pt idx="170">
                  <c:v>28.999999999999932</c:v>
                </c:pt>
                <c:pt idx="171">
                  <c:v>29.199999999999932</c:v>
                </c:pt>
                <c:pt idx="172">
                  <c:v>29.399999999999931</c:v>
                </c:pt>
                <c:pt idx="173">
                  <c:v>29.59999999999993</c:v>
                </c:pt>
                <c:pt idx="174">
                  <c:v>29.79999999999993</c:v>
                </c:pt>
                <c:pt idx="175">
                  <c:v>29.999999999999929</c:v>
                </c:pt>
                <c:pt idx="176">
                  <c:v>30.199999999999928</c:v>
                </c:pt>
                <c:pt idx="177">
                  <c:v>30.399999999999928</c:v>
                </c:pt>
                <c:pt idx="178">
                  <c:v>30.599999999999927</c:v>
                </c:pt>
                <c:pt idx="179">
                  <c:v>30.799999999999926</c:v>
                </c:pt>
                <c:pt idx="180">
                  <c:v>30.999999999999925</c:v>
                </c:pt>
                <c:pt idx="181">
                  <c:v>31.199999999999925</c:v>
                </c:pt>
                <c:pt idx="182">
                  <c:v>31.399999999999924</c:v>
                </c:pt>
                <c:pt idx="183">
                  <c:v>31.599999999999923</c:v>
                </c:pt>
                <c:pt idx="184">
                  <c:v>31.799999999999923</c:v>
                </c:pt>
                <c:pt idx="185">
                  <c:v>31.999999999999922</c:v>
                </c:pt>
                <c:pt idx="186">
                  <c:v>32.199999999999925</c:v>
                </c:pt>
                <c:pt idx="187">
                  <c:v>32.399999999999928</c:v>
                </c:pt>
                <c:pt idx="188">
                  <c:v>32.59999999999993</c:v>
                </c:pt>
                <c:pt idx="189">
                  <c:v>32.799999999999933</c:v>
                </c:pt>
                <c:pt idx="190">
                  <c:v>32.999999999999936</c:v>
                </c:pt>
                <c:pt idx="191">
                  <c:v>33.199999999999939</c:v>
                </c:pt>
                <c:pt idx="192">
                  <c:v>33.399999999999942</c:v>
                </c:pt>
                <c:pt idx="193">
                  <c:v>33.599999999999945</c:v>
                </c:pt>
                <c:pt idx="194">
                  <c:v>33.799999999999947</c:v>
                </c:pt>
                <c:pt idx="195">
                  <c:v>33.99999999999995</c:v>
                </c:pt>
                <c:pt idx="196">
                  <c:v>34.199999999999953</c:v>
                </c:pt>
                <c:pt idx="197">
                  <c:v>34.399999999999956</c:v>
                </c:pt>
                <c:pt idx="198">
                  <c:v>34.599999999999959</c:v>
                </c:pt>
                <c:pt idx="199">
                  <c:v>34.799999999999962</c:v>
                </c:pt>
                <c:pt idx="200">
                  <c:v>34.999999999999964</c:v>
                </c:pt>
                <c:pt idx="201">
                  <c:v>35.199999999999967</c:v>
                </c:pt>
                <c:pt idx="202">
                  <c:v>35.39999999999997</c:v>
                </c:pt>
                <c:pt idx="203">
                  <c:v>35.599999999999973</c:v>
                </c:pt>
                <c:pt idx="204">
                  <c:v>35.799999999999976</c:v>
                </c:pt>
                <c:pt idx="205">
                  <c:v>35.999999999999979</c:v>
                </c:pt>
                <c:pt idx="206">
                  <c:v>36.199999999999982</c:v>
                </c:pt>
                <c:pt idx="207">
                  <c:v>36.399999999999984</c:v>
                </c:pt>
                <c:pt idx="208">
                  <c:v>36.599999999999987</c:v>
                </c:pt>
                <c:pt idx="209">
                  <c:v>36.79999999999999</c:v>
                </c:pt>
                <c:pt idx="210">
                  <c:v>36.999999999999993</c:v>
                </c:pt>
                <c:pt idx="211">
                  <c:v>37.199999999999996</c:v>
                </c:pt>
                <c:pt idx="212">
                  <c:v>37.4</c:v>
                </c:pt>
                <c:pt idx="213">
                  <c:v>37.6</c:v>
                </c:pt>
                <c:pt idx="214">
                  <c:v>37.800000000000004</c:v>
                </c:pt>
                <c:pt idx="215">
                  <c:v>38.000000000000007</c:v>
                </c:pt>
                <c:pt idx="216">
                  <c:v>38.20000000000001</c:v>
                </c:pt>
                <c:pt idx="217">
                  <c:v>38.400000000000013</c:v>
                </c:pt>
                <c:pt idx="218">
                  <c:v>38.600000000000016</c:v>
                </c:pt>
                <c:pt idx="219">
                  <c:v>38.800000000000018</c:v>
                </c:pt>
                <c:pt idx="220">
                  <c:v>39.000000000000021</c:v>
                </c:pt>
                <c:pt idx="221">
                  <c:v>39.200000000000024</c:v>
                </c:pt>
                <c:pt idx="222">
                  <c:v>39.400000000000027</c:v>
                </c:pt>
                <c:pt idx="223">
                  <c:v>39.60000000000003</c:v>
                </c:pt>
                <c:pt idx="224">
                  <c:v>39.800000000000033</c:v>
                </c:pt>
                <c:pt idx="225">
                  <c:v>40.000000000000036</c:v>
                </c:pt>
              </c:numCache>
            </c:numRef>
          </c:xVal>
          <c:yVal>
            <c:numRef>
              <c:f>[Charts.xlsx]Sheet1!$K$9:$K$234</c:f>
              <c:numCache>
                <c:formatCode>0%</c:formatCode>
                <c:ptCount val="226"/>
                <c:pt idx="0">
                  <c:v>1.7913252214326406E-16</c:v>
                </c:pt>
                <c:pt idx="1">
                  <c:v>3.6710328279153434E-16</c:v>
                </c:pt>
                <c:pt idx="2">
                  <c:v>7.4666884300562905E-16</c:v>
                </c:pt>
                <c:pt idx="3">
                  <c:v>1.5072792644186646E-15</c:v>
                </c:pt>
                <c:pt idx="4">
                  <c:v>3.0198498755929082E-15</c:v>
                </c:pt>
                <c:pt idx="5">
                  <c:v>6.004860413865141E-15</c:v>
                </c:pt>
                <c:pt idx="6">
                  <c:v>1.1850765735831939E-14</c:v>
                </c:pt>
                <c:pt idx="7">
                  <c:v>2.321217540392315E-14</c:v>
                </c:pt>
                <c:pt idx="8">
                  <c:v>4.5124375866284652E-14</c:v>
                </c:pt>
                <c:pt idx="9">
                  <c:v>8.7062775145226777E-14</c:v>
                </c:pt>
                <c:pt idx="10">
                  <c:v>1.6671694303054732E-13</c:v>
                </c:pt>
                <c:pt idx="11">
                  <c:v>3.1684941108803321E-13</c:v>
                </c:pt>
                <c:pt idx="12">
                  <c:v>5.9765699108286727E-13</c:v>
                </c:pt>
                <c:pt idx="13">
                  <c:v>1.1188633229433683E-12</c:v>
                </c:pt>
                <c:pt idx="14">
                  <c:v>2.0788732218019318E-12</c:v>
                </c:pt>
                <c:pt idx="15">
                  <c:v>3.8335833167361815E-12</c:v>
                </c:pt>
                <c:pt idx="16">
                  <c:v>7.0162933987018512E-12</c:v>
                </c:pt>
                <c:pt idx="17">
                  <c:v>1.2744902297672214E-11</c:v>
                </c:pt>
                <c:pt idx="18">
                  <c:v>2.297688832064061E-11</c:v>
                </c:pt>
                <c:pt idx="19">
                  <c:v>4.111230721974395E-11</c:v>
                </c:pt>
                <c:pt idx="20">
                  <c:v>7.3009339681512932E-11</c:v>
                </c:pt>
                <c:pt idx="21">
                  <c:v>1.2867996228526844E-10</c:v>
                </c:pt>
                <c:pt idx="22">
                  <c:v>2.2509682181819696E-10</c:v>
                </c:pt>
                <c:pt idx="23">
                  <c:v>3.9079926228800561E-10</c:v>
                </c:pt>
                <c:pt idx="24">
                  <c:v>6.7338593514884782E-10</c:v>
                </c:pt>
                <c:pt idx="25">
                  <c:v>1.1515963531651463E-9</c:v>
                </c:pt>
                <c:pt idx="26">
                  <c:v>1.9546205233053726E-9</c:v>
                </c:pt>
                <c:pt idx="27">
                  <c:v>3.292687856276538E-9</c:v>
                </c:pt>
                <c:pt idx="28">
                  <c:v>5.5050922793484533E-9</c:v>
                </c:pt>
                <c:pt idx="29">
                  <c:v>9.1349164255716073E-9</c:v>
                </c:pt>
                <c:pt idx="30">
                  <c:v>1.50442481161012E-8</c:v>
                </c:pt>
                <c:pt idx="31">
                  <c:v>2.4590215242449787E-8</c:v>
                </c:pt>
                <c:pt idx="32">
                  <c:v>3.9891476112002646E-8</c:v>
                </c:pt>
                <c:pt idx="33">
                  <c:v>6.422791403357811E-8</c:v>
                </c:pt>
                <c:pt idx="34">
                  <c:v>1.0263452147307318E-7</c:v>
                </c:pt>
                <c:pt idx="35">
                  <c:v>1.6277550073164693E-7</c:v>
                </c:pt>
                <c:pt idx="36">
                  <c:v>2.5621853995593502E-7</c:v>
                </c:pt>
                <c:pt idx="37">
                  <c:v>4.0027456845496487E-7</c:v>
                </c:pt>
                <c:pt idx="38">
                  <c:v>6.2062801798314429E-7</c:v>
                </c:pt>
                <c:pt idx="39">
                  <c:v>9.5506007715184812E-7</c:v>
                </c:pt>
                <c:pt idx="40">
                  <c:v>1.4586662641840934E-6</c:v>
                </c:pt>
                <c:pt idx="41">
                  <c:v>2.2110935620484584E-6</c:v>
                </c:pt>
                <c:pt idx="42">
                  <c:v>3.3264747804191359E-6</c:v>
                </c:pt>
                <c:pt idx="43">
                  <c:v>4.9669213624023187E-6</c:v>
                </c:pt>
                <c:pt idx="44">
                  <c:v>7.3606516873897583E-6</c:v>
                </c:pt>
                <c:pt idx="45">
                  <c:v>1.0826078795407708E-5</c:v>
                </c:pt>
                <c:pt idx="46">
                  <c:v>1.5803454639011155E-5</c:v>
                </c:pt>
                <c:pt idx="47">
                  <c:v>2.2895957938064698E-5</c:v>
                </c:pt>
                <c:pt idx="48">
                  <c:v>3.2922403759696834E-5</c:v>
                </c:pt>
                <c:pt idx="49">
                  <c:v>4.6984021746733445E-5</c:v>
                </c:pt>
                <c:pt idx="50">
                  <c:v>6.6547964268446203E-5</c:v>
                </c:pt>
                <c:pt idx="51">
                  <c:v>9.355032368565453E-5</c:v>
                </c:pt>
                <c:pt idx="52">
                  <c:v>1.3052140740103422E-4</c:v>
                </c:pt>
                <c:pt idx="53">
                  <c:v>1.807357790937831E-4</c:v>
                </c:pt>
                <c:pt idx="54">
                  <c:v>2.4838905593226133E-4</c:v>
                </c:pt>
                <c:pt idx="55">
                  <c:v>3.3880258243196819E-4</c:v>
                </c:pt>
                <c:pt idx="56">
                  <c:v>4.5865581175503247E-4</c:v>
                </c:pt>
                <c:pt idx="57">
                  <c:v>6.1624445396639188E-4</c:v>
                </c:pt>
                <c:pt idx="58">
                  <c:v>8.2176015652905225E-4</c:v>
                </c:pt>
                <c:pt idx="59">
                  <c:v>1.087584653917374E-3</c:v>
                </c:pt>
                <c:pt idx="60">
                  <c:v>1.4285879919377414E-3</c:v>
                </c:pt>
                <c:pt idx="61">
                  <c:v>1.8624166841004284E-3</c:v>
                </c:pt>
                <c:pt idx="62">
                  <c:v>2.4097536434829394E-3</c:v>
                </c:pt>
                <c:pt idx="63">
                  <c:v>3.0945276782390453E-3</c:v>
                </c:pt>
                <c:pt idx="64">
                  <c:v>3.9440465420944237E-3</c:v>
                </c:pt>
                <c:pt idx="65">
                  <c:v>4.9890243639403517E-3</c:v>
                </c:pt>
                <c:pt idx="66">
                  <c:v>6.2634721724016363E-3</c:v>
                </c:pt>
                <c:pt idx="67">
                  <c:v>7.8044196469271203E-3</c:v>
                </c:pt>
                <c:pt idx="68">
                  <c:v>9.651437633902811E-3</c:v>
                </c:pt>
                <c:pt idx="69">
                  <c:v>1.1845934791749007E-2</c:v>
                </c:pt>
                <c:pt idx="70">
                  <c:v>1.4430208309865421E-2</c:v>
                </c:pt>
                <c:pt idx="71">
                  <c:v>1.7446238174990716E-2</c:v>
                </c:pt>
                <c:pt idx="72">
                  <c:v>2.0934226929251419E-2</c:v>
                </c:pt>
                <c:pt idx="73">
                  <c:v>2.4930902026018331E-2</c:v>
                </c:pt>
                <c:pt idx="74">
                  <c:v>2.9467615213076108E-2</c:v>
                </c:pt>
                <c:pt idx="75">
                  <c:v>3.4568292035532446E-2</c:v>
                </c:pt>
                <c:pt idx="76">
                  <c:v>4.0247303451026138E-2</c:v>
                </c:pt>
                <c:pt idx="77">
                  <c:v>4.6507349346588477E-2</c:v>
                </c:pt>
                <c:pt idx="78">
                  <c:v>5.3337458934886645E-2</c:v>
                </c:pt>
                <c:pt idx="79">
                  <c:v>6.0711224021552997E-2</c:v>
                </c:pt>
                <c:pt idx="80">
                  <c:v>6.8585386476266039E-2</c:v>
                </c:pt>
                <c:pt idx="81">
                  <c:v>7.6898899620705369E-2</c:v>
                </c:pt>
                <c:pt idx="82">
                  <c:v>8.5572573736993715E-2</c:v>
                </c:pt>
                <c:pt idx="83">
                  <c:v>9.4509398064608993E-2</c:v>
                </c:pt>
                <c:pt idx="84">
                  <c:v>0.10359560565706162</c:v>
                </c:pt>
                <c:pt idx="85">
                  <c:v>0.1127025141437671</c:v>
                </c:pt>
                <c:pt idx="86">
                  <c:v>0.12168913629706958</c:v>
                </c:pt>
                <c:pt idx="87">
                  <c:v>0.13040551147483415</c:v>
                </c:pt>
                <c:pt idx="88">
                  <c:v>0.1386966651406302</c:v>
                </c:pt>
                <c:pt idx="89">
                  <c:v>0.14640706173504756</c:v>
                </c:pt>
                <c:pt idx="90">
                  <c:v>0.15338537927149937</c:v>
                </c:pt>
                <c:pt idx="91">
                  <c:v>0.15948940510224863</c:v>
                </c:pt>
                <c:pt idx="92">
                  <c:v>0.16459083388509924</c:v>
                </c:pt>
                <c:pt idx="93">
                  <c:v>0.16857974277179649</c:v>
                </c:pt>
                <c:pt idx="94">
                  <c:v>0.17136852628554247</c:v>
                </c:pt>
                <c:pt idx="95">
                  <c:v>0.17289509433204997</c:v>
                </c:pt>
                <c:pt idx="96">
                  <c:v>0.17312517034758118</c:v>
                </c:pt>
                <c:pt idx="97">
                  <c:v>0.17205357079870492</c:v>
                </c:pt>
                <c:pt idx="98">
                  <c:v>0.16970439933376433</c:v>
                </c:pt>
                <c:pt idx="99">
                  <c:v>0.1661301454306659</c:v>
                </c:pt>
                <c:pt idx="100">
                  <c:v>0.16140973461147562</c:v>
                </c:pt>
                <c:pt idx="101">
                  <c:v>0.15564563136762405</c:v>
                </c:pt>
                <c:pt idx="102">
                  <c:v>0.1489601432838841</c:v>
                </c:pt>
                <c:pt idx="103">
                  <c:v>0.14149111243407514</c:v>
                </c:pt>
                <c:pt idx="104">
                  <c:v>0.13338720569801263</c:v>
                </c:pt>
                <c:pt idx="105">
                  <c:v>0.12480302791318149</c:v>
                </c:pt>
                <c:pt idx="106">
                  <c:v>0.11589428044070495</c:v>
                </c:pt>
                <c:pt idx="107">
                  <c:v>0.10681317351030782</c:v>
                </c:pt>
                <c:pt idx="108">
                  <c:v>9.7704275228608653E-2</c:v>
                </c:pt>
                <c:pt idx="109">
                  <c:v>8.8700945726839522E-2</c:v>
                </c:pt>
                <c:pt idx="110">
                  <c:v>7.9922464418863734E-2</c:v>
                </c:pt>
                <c:pt idx="111">
                  <c:v>7.1471914805509615E-2</c:v>
                </c:pt>
                <c:pt idx="112">
                  <c:v>6.3434847741753661E-2</c:v>
                </c:pt>
                <c:pt idx="113">
                  <c:v>5.5878703364935375E-2</c:v>
                </c:pt>
                <c:pt idx="114">
                  <c:v>4.8852936296859335E-2</c:v>
                </c:pt>
                <c:pt idx="115">
                  <c:v>4.2389760019998717E-2</c:v>
                </c:pt>
                <c:pt idx="116">
                  <c:v>3.6505405560893447E-2</c:v>
                </c:pt>
                <c:pt idx="117">
                  <c:v>3.1201777187654586E-2</c:v>
                </c:pt>
                <c:pt idx="118">
                  <c:v>2.6468383508756278E-2</c:v>
                </c:pt>
                <c:pt idx="119">
                  <c:v>2.2284425377225098E-2</c:v>
                </c:pt>
                <c:pt idx="120">
                  <c:v>1.8620931180242387E-2</c:v>
                </c:pt>
                <c:pt idx="121">
                  <c:v>1.544284398806332E-2</c:v>
                </c:pt>
                <c:pt idx="122">
                  <c:v>1.2710982090141735E-2</c:v>
                </c:pt>
                <c:pt idx="123">
                  <c:v>1.0383813120618902E-2</c:v>
                </c:pt>
                <c:pt idx="124">
                  <c:v>8.4190008612612631E-3</c:v>
                </c:pt>
                <c:pt idx="125">
                  <c:v>6.7747017147232573E-3</c:v>
                </c:pt>
                <c:pt idx="126">
                  <c:v>5.4106038409032818E-3</c:v>
                </c:pt>
                <c:pt idx="127">
                  <c:v>4.2887154117448997E-3</c:v>
                </c:pt>
                <c:pt idx="128">
                  <c:v>3.3739190188587348E-3</c:v>
                </c:pt>
                <c:pt idx="129">
                  <c:v>2.6343168763656179E-3</c:v>
                </c:pt>
                <c:pt idx="130">
                  <c:v>2.0413962267471779E-3</c:v>
                </c:pt>
                <c:pt idx="131">
                  <c:v>1.5700465724395416E-3</c:v>
                </c:pt>
                <c:pt idx="132">
                  <c:v>1.198460421816607E-3</c:v>
                </c:pt>
                <c:pt idx="133">
                  <c:v>9.0794761360107911E-4</c:v>
                </c:pt>
                <c:pt idx="134">
                  <c:v>6.8269043868613788E-4</c:v>
                </c:pt>
                <c:pt idx="135">
                  <c:v>5.0946315791492152E-4</c:v>
                </c:pt>
                <c:pt idx="136">
                  <c:v>3.7733551219529775E-4</c:v>
                </c:pt>
                <c:pt idx="137">
                  <c:v>2.773757633228851E-4</c:v>
                </c:pt>
                <c:pt idx="138">
                  <c:v>2.0236494100595221E-4</c:v>
                </c:pt>
                <c:pt idx="139">
                  <c:v>1.4653048022357276E-4</c:v>
                </c:pt>
                <c:pt idx="140">
                  <c:v>1.0530442109270124E-4</c:v>
                </c:pt>
                <c:pt idx="141">
                  <c:v>7.5108860088251732E-5</c:v>
                </c:pt>
                <c:pt idx="142">
                  <c:v>5.3169389115106793E-5</c:v>
                </c:pt>
                <c:pt idx="143">
                  <c:v>3.7355805381697535E-5</c:v>
                </c:pt>
                <c:pt idx="144">
                  <c:v>2.6048365166887965E-5</c:v>
                </c:pt>
                <c:pt idx="145">
                  <c:v>1.8027220581438113E-5</c:v>
                </c:pt>
                <c:pt idx="146">
                  <c:v>1.238234806900733E-5</c:v>
                </c:pt>
                <c:pt idx="147">
                  <c:v>8.4411803028834067E-6</c:v>
                </c:pt>
                <c:pt idx="148">
                  <c:v>5.711225126888283E-6</c:v>
                </c:pt>
                <c:pt idx="149">
                  <c:v>3.835140830200242E-6</c:v>
                </c:pt>
                <c:pt idx="150">
                  <c:v>2.5559908029425372E-6</c:v>
                </c:pt>
                <c:pt idx="151">
                  <c:v>1.6906869136935161E-6</c:v>
                </c:pt>
                <c:pt idx="152">
                  <c:v>1.109923455696375E-6</c:v>
                </c:pt>
                <c:pt idx="153">
                  <c:v>7.2318398712101078E-7</c:v>
                </c:pt>
                <c:pt idx="154">
                  <c:v>4.6766030354867722E-7</c:v>
                </c:pt>
                <c:pt idx="155">
                  <c:v>3.0014986125305487E-7</c:v>
                </c:pt>
                <c:pt idx="156">
                  <c:v>1.9119288234842741E-7</c:v>
                </c:pt>
                <c:pt idx="157">
                  <c:v>1.2087353624814483E-7</c:v>
                </c:pt>
                <c:pt idx="158">
                  <c:v>7.5843203591338325E-8</c:v>
                </c:pt>
                <c:pt idx="159">
                  <c:v>4.7231098257047883E-8</c:v>
                </c:pt>
                <c:pt idx="160">
                  <c:v>2.9192101018384519E-8</c:v>
                </c:pt>
                <c:pt idx="161">
                  <c:v>1.7907237599343568E-8</c:v>
                </c:pt>
                <c:pt idx="162">
                  <c:v>1.0902291069801198E-8</c:v>
                </c:pt>
                <c:pt idx="163">
                  <c:v>6.5876858887307113E-9</c:v>
                </c:pt>
                <c:pt idx="164">
                  <c:v>3.9506988637177251E-9</c:v>
                </c:pt>
                <c:pt idx="165">
                  <c:v>2.3514779227587405E-9</c:v>
                </c:pt>
                <c:pt idx="166">
                  <c:v>1.389100979918479E-9</c:v>
                </c:pt>
                <c:pt idx="167">
                  <c:v>8.1442793863009954E-10</c:v>
                </c:pt>
                <c:pt idx="168">
                  <c:v>4.7391171365048188E-10</c:v>
                </c:pt>
                <c:pt idx="169">
                  <c:v>2.7369581502025162E-10</c:v>
                </c:pt>
                <c:pt idx="170">
                  <c:v>1.5687899707655129E-10</c:v>
                </c:pt>
                <c:pt idx="171">
                  <c:v>8.924571750828503E-11</c:v>
                </c:pt>
                <c:pt idx="172">
                  <c:v>5.0389018677898037E-11</c:v>
                </c:pt>
                <c:pt idx="173">
                  <c:v>2.8236466577303721E-11</c:v>
                </c:pt>
                <c:pt idx="174">
                  <c:v>1.5704016117595967E-11</c:v>
                </c:pt>
                <c:pt idx="175">
                  <c:v>8.668362186343806E-12</c:v>
                </c:pt>
                <c:pt idx="176">
                  <c:v>4.7488592674268517E-12</c:v>
                </c:pt>
                <c:pt idx="177">
                  <c:v>2.5820668604871347E-12</c:v>
                </c:pt>
                <c:pt idx="178">
                  <c:v>1.3933865110524054E-12</c:v>
                </c:pt>
                <c:pt idx="179">
                  <c:v>7.4627974414530325E-13</c:v>
                </c:pt>
                <c:pt idx="180">
                  <c:v>3.9669583417106144E-13</c:v>
                </c:pt>
                <c:pt idx="181">
                  <c:v>2.0928570217564051E-13</c:v>
                </c:pt>
                <c:pt idx="182">
                  <c:v>1.0958406667428484E-13</c:v>
                </c:pt>
                <c:pt idx="183">
                  <c:v>5.6948357211373335E-14</c:v>
                </c:pt>
                <c:pt idx="184">
                  <c:v>2.9372500627836342E-14</c:v>
                </c:pt>
                <c:pt idx="185">
                  <c:v>1.5035801266393756E-14</c:v>
                </c:pt>
                <c:pt idx="186">
                  <c:v>7.6390291240768039E-15</c:v>
                </c:pt>
                <c:pt idx="187">
                  <c:v>3.8519060736736265E-15</c:v>
                </c:pt>
                <c:pt idx="188">
                  <c:v>1.9276986588414552E-15</c:v>
                </c:pt>
                <c:pt idx="189">
                  <c:v>9.5747740856413195E-16</c:v>
                </c:pt>
                <c:pt idx="190">
                  <c:v>4.7200202299452498E-16</c:v>
                </c:pt>
                <c:pt idx="191">
                  <c:v>2.3093253247542227E-16</c:v>
                </c:pt>
                <c:pt idx="192">
                  <c:v>1.1213787195225551E-16</c:v>
                </c:pt>
                <c:pt idx="193">
                  <c:v>5.4043744991097436E-17</c:v>
                </c:pt>
                <c:pt idx="194">
                  <c:v>2.5850235013860602E-17</c:v>
                </c:pt>
                <c:pt idx="195">
                  <c:v>1.227183449021888E-17</c:v>
                </c:pt>
                <c:pt idx="196">
                  <c:v>5.7820310126067307E-18</c:v>
                </c:pt>
                <c:pt idx="197">
                  <c:v>2.7038168983505253E-18</c:v>
                </c:pt>
                <c:pt idx="198">
                  <c:v>1.2548738610577872E-18</c:v>
                </c:pt>
                <c:pt idx="199">
                  <c:v>5.7802790098712499E-19</c:v>
                </c:pt>
                <c:pt idx="200">
                  <c:v>2.6425515296625256E-19</c:v>
                </c:pt>
                <c:pt idx="201">
                  <c:v>1.199013468138378E-19</c:v>
                </c:pt>
                <c:pt idx="202">
                  <c:v>5.3994632783907019E-20</c:v>
                </c:pt>
                <c:pt idx="203">
                  <c:v>2.4132541194873959E-20</c:v>
                </c:pt>
                <c:pt idx="204">
                  <c:v>1.0704871399900519E-20</c:v>
                </c:pt>
                <c:pt idx="205">
                  <c:v>4.7128735384028582E-21</c:v>
                </c:pt>
                <c:pt idx="206">
                  <c:v>2.0592830852291841E-21</c:v>
                </c:pt>
                <c:pt idx="207">
                  <c:v>8.930427559081571E-22</c:v>
                </c:pt>
                <c:pt idx="208">
                  <c:v>3.8437433832215272E-22</c:v>
                </c:pt>
                <c:pt idx="209">
                  <c:v>1.6419595459151751E-22</c:v>
                </c:pt>
                <c:pt idx="210">
                  <c:v>6.9613978398187362E-23</c:v>
                </c:pt>
                <c:pt idx="211">
                  <c:v>2.9292496670711603E-23</c:v>
                </c:pt>
                <c:pt idx="212">
                  <c:v>1.2233261465955951E-23</c:v>
                </c:pt>
                <c:pt idx="213">
                  <c:v>5.0705382237123355E-24</c:v>
                </c:pt>
                <c:pt idx="214">
                  <c:v>2.0858918996630461E-24</c:v>
                </c:pt>
                <c:pt idx="215">
                  <c:v>8.516388562971221E-25</c:v>
                </c:pt>
                <c:pt idx="216">
                  <c:v>3.4510008984765181E-25</c:v>
                </c:pt>
                <c:pt idx="217">
                  <c:v>1.3879077809262809E-25</c:v>
                </c:pt>
                <c:pt idx="218">
                  <c:v>5.5399020043137893E-26</c:v>
                </c:pt>
                <c:pt idx="219">
                  <c:v>2.1946713203705977E-26</c:v>
                </c:pt>
                <c:pt idx="220">
                  <c:v>8.6290468730875907E-27</c:v>
                </c:pt>
                <c:pt idx="221">
                  <c:v>3.3673022585444413E-27</c:v>
                </c:pt>
                <c:pt idx="222">
                  <c:v>1.3041492892614375E-27</c:v>
                </c:pt>
                <c:pt idx="223">
                  <c:v>5.0130086069687106E-28</c:v>
                </c:pt>
                <c:pt idx="224">
                  <c:v>1.912473937020108E-28</c:v>
                </c:pt>
                <c:pt idx="225">
                  <c:v>7.2413332479399174E-29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B95B-4578-A6B6-9A02C6992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97144"/>
        <c:axId val="525398456"/>
      </c:scatterChart>
      <c:valAx>
        <c:axId val="525397144"/>
        <c:scaling>
          <c:orientation val="minMax"/>
          <c:max val="20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Realized Performance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398456"/>
        <c:crosses val="autoZero"/>
        <c:crossBetween val="midCat"/>
      </c:valAx>
      <c:valAx>
        <c:axId val="525398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397144"/>
        <c:crossesAt val="-5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ayout>
        <c:manualLayout>
          <c:xMode val="edge"/>
          <c:yMode val="edge"/>
          <c:x val="0.15268653628714407"/>
          <c:y val="0.15481453085786351"/>
          <c:w val="0.31339222314125087"/>
          <c:h val="0.15272227747826614"/>
        </c:manualLayout>
      </c:layout>
      <c:overlay val="0"/>
      <c:spPr>
        <a:solidFill>
          <a:sysClr val="window" lastClr="FFFFFF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21972742285839"/>
          <c:y val="4.0447780381002454E-2"/>
          <c:w val="0.82145626531507587"/>
          <c:h val="0.79627810932539933"/>
        </c:manualLayout>
      </c:layout>
      <c:scatterChart>
        <c:scatterStyle val="smoothMarker"/>
        <c:varyColors val="0"/>
        <c:ser>
          <c:idx val="1"/>
          <c:order val="0"/>
          <c:tx>
            <c:v>Certain Payout</c:v>
          </c:tx>
          <c:spPr>
            <a:ln w="41275" cap="rnd" cmpd="thickThin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[Charts.xlsx]Sheet2!$B$9:$B$19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xVal>
          <c:yVal>
            <c:numRef>
              <c:f>[Charts.xlsx]Sheet2!$A$9:$A$19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E7-4527-AC18-0D780A53D69E}"/>
            </c:ext>
          </c:extLst>
        </c:ser>
        <c:ser>
          <c:idx val="0"/>
          <c:order val="1"/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[Charts.xlsx]Sheet2!$C$9:$C$111</c:f>
              <c:numCache>
                <c:formatCode>General</c:formatCode>
                <c:ptCount val="103"/>
                <c:pt idx="0">
                  <c:v>0</c:v>
                </c:pt>
                <c:pt idx="1">
                  <c:v>0.1553398058252427</c:v>
                </c:pt>
                <c:pt idx="2">
                  <c:v>0.31067961165048541</c:v>
                </c:pt>
                <c:pt idx="3">
                  <c:v>0.46601941747572811</c:v>
                </c:pt>
                <c:pt idx="4">
                  <c:v>0.62135922330097082</c:v>
                </c:pt>
                <c:pt idx="5">
                  <c:v>0.77669902912621347</c:v>
                </c:pt>
                <c:pt idx="6">
                  <c:v>0.93203883495145612</c:v>
                </c:pt>
                <c:pt idx="7">
                  <c:v>1.0873786407766988</c:v>
                </c:pt>
                <c:pt idx="8">
                  <c:v>1.2427184466019414</c:v>
                </c:pt>
                <c:pt idx="9">
                  <c:v>1.3980582524271841</c:v>
                </c:pt>
                <c:pt idx="10">
                  <c:v>1.5533980582524267</c:v>
                </c:pt>
                <c:pt idx="11">
                  <c:v>1.7087378640776694</c:v>
                </c:pt>
                <c:pt idx="12">
                  <c:v>1.864077669902912</c:v>
                </c:pt>
                <c:pt idx="13">
                  <c:v>2.0194174757281549</c:v>
                </c:pt>
                <c:pt idx="14">
                  <c:v>2.1747572815533975</c:v>
                </c:pt>
                <c:pt idx="15">
                  <c:v>2.3300970873786402</c:v>
                </c:pt>
                <c:pt idx="16">
                  <c:v>2.4854368932038828</c:v>
                </c:pt>
                <c:pt idx="17">
                  <c:v>2.6407766990291255</c:v>
                </c:pt>
                <c:pt idx="18">
                  <c:v>2.7961165048543681</c:v>
                </c:pt>
                <c:pt idx="19">
                  <c:v>2.9514563106796108</c:v>
                </c:pt>
                <c:pt idx="20">
                  <c:v>3.1067961165048534</c:v>
                </c:pt>
                <c:pt idx="21">
                  <c:v>3.2621359223300961</c:v>
                </c:pt>
                <c:pt idx="22">
                  <c:v>3.4174757281553387</c:v>
                </c:pt>
                <c:pt idx="23">
                  <c:v>3.5728155339805814</c:v>
                </c:pt>
                <c:pt idx="24">
                  <c:v>3.728155339805824</c:v>
                </c:pt>
                <c:pt idx="25">
                  <c:v>3.8834951456310667</c:v>
                </c:pt>
                <c:pt idx="26">
                  <c:v>4.0388349514563098</c:v>
                </c:pt>
                <c:pt idx="27">
                  <c:v>4.1941747572815524</c:v>
                </c:pt>
                <c:pt idx="28">
                  <c:v>4.3495145631067951</c:v>
                </c:pt>
                <c:pt idx="29">
                  <c:v>4.5048543689320377</c:v>
                </c:pt>
                <c:pt idx="30">
                  <c:v>4.6601941747572804</c:v>
                </c:pt>
                <c:pt idx="31">
                  <c:v>4.815533980582523</c:v>
                </c:pt>
                <c:pt idx="32">
                  <c:v>4.9708737864077657</c:v>
                </c:pt>
                <c:pt idx="33">
                  <c:v>5.1262135922330083</c:v>
                </c:pt>
                <c:pt idx="34">
                  <c:v>5.281553398058251</c:v>
                </c:pt>
                <c:pt idx="35">
                  <c:v>5.4368932038834936</c:v>
                </c:pt>
                <c:pt idx="36">
                  <c:v>5.5922330097087363</c:v>
                </c:pt>
                <c:pt idx="37">
                  <c:v>5.7475728155339789</c:v>
                </c:pt>
                <c:pt idx="38">
                  <c:v>5.9029126213592216</c:v>
                </c:pt>
                <c:pt idx="39">
                  <c:v>6.0582524271844642</c:v>
                </c:pt>
                <c:pt idx="40">
                  <c:v>6.2135922330097069</c:v>
                </c:pt>
                <c:pt idx="41">
                  <c:v>6.3689320388349495</c:v>
                </c:pt>
                <c:pt idx="42">
                  <c:v>6.5242718446601922</c:v>
                </c:pt>
                <c:pt idx="43">
                  <c:v>6.6796116504854348</c:v>
                </c:pt>
                <c:pt idx="44">
                  <c:v>6.8349514563106775</c:v>
                </c:pt>
                <c:pt idx="45">
                  <c:v>6.9902912621359201</c:v>
                </c:pt>
                <c:pt idx="46">
                  <c:v>7.1456310679611628</c:v>
                </c:pt>
                <c:pt idx="47">
                  <c:v>7.3009708737864054</c:v>
                </c:pt>
                <c:pt idx="48">
                  <c:v>7.4563106796116481</c:v>
                </c:pt>
                <c:pt idx="49">
                  <c:v>7.6116504854368907</c:v>
                </c:pt>
                <c:pt idx="50">
                  <c:v>7.7669902912621334</c:v>
                </c:pt>
                <c:pt idx="51">
                  <c:v>7.922330097087376</c:v>
                </c:pt>
                <c:pt idx="52">
                  <c:v>8.0776699029126195</c:v>
                </c:pt>
                <c:pt idx="53">
                  <c:v>8.2330097087378622</c:v>
                </c:pt>
                <c:pt idx="54">
                  <c:v>8.3883495145631048</c:v>
                </c:pt>
                <c:pt idx="55">
                  <c:v>8.5436893203883475</c:v>
                </c:pt>
                <c:pt idx="56">
                  <c:v>8.6990291262135901</c:v>
                </c:pt>
                <c:pt idx="57">
                  <c:v>8.8543689320388328</c:v>
                </c:pt>
                <c:pt idx="58">
                  <c:v>9.0097087378640754</c:v>
                </c:pt>
                <c:pt idx="59">
                  <c:v>9.1650485436893181</c:v>
                </c:pt>
                <c:pt idx="60">
                  <c:v>9.3203883495145607</c:v>
                </c:pt>
                <c:pt idx="61">
                  <c:v>9.4757281553398034</c:v>
                </c:pt>
                <c:pt idx="62">
                  <c:v>9.631067961165046</c:v>
                </c:pt>
                <c:pt idx="63">
                  <c:v>9.7864077669902887</c:v>
                </c:pt>
                <c:pt idx="64">
                  <c:v>9.9417475728155313</c:v>
                </c:pt>
                <c:pt idx="65">
                  <c:v>10.097087378640774</c:v>
                </c:pt>
                <c:pt idx="66">
                  <c:v>10.252427184466017</c:v>
                </c:pt>
                <c:pt idx="67">
                  <c:v>10.407766990291259</c:v>
                </c:pt>
                <c:pt idx="68">
                  <c:v>10.563106796116502</c:v>
                </c:pt>
                <c:pt idx="69">
                  <c:v>10.718446601941745</c:v>
                </c:pt>
                <c:pt idx="70">
                  <c:v>10.873786407766987</c:v>
                </c:pt>
                <c:pt idx="71">
                  <c:v>11.02912621359223</c:v>
                </c:pt>
                <c:pt idx="72">
                  <c:v>11.184466019417473</c:v>
                </c:pt>
                <c:pt idx="73">
                  <c:v>11.339805825242715</c:v>
                </c:pt>
                <c:pt idx="74">
                  <c:v>11.495145631067958</c:v>
                </c:pt>
                <c:pt idx="75">
                  <c:v>11.6504854368932</c:v>
                </c:pt>
                <c:pt idx="76">
                  <c:v>11.805825242718443</c:v>
                </c:pt>
                <c:pt idx="77">
                  <c:v>11.961165048543686</c:v>
                </c:pt>
                <c:pt idx="78">
                  <c:v>12.116504854368928</c:v>
                </c:pt>
                <c:pt idx="79">
                  <c:v>12.271844660194171</c:v>
                </c:pt>
                <c:pt idx="80">
                  <c:v>12.427184466019414</c:v>
                </c:pt>
                <c:pt idx="81">
                  <c:v>12.582524271844656</c:v>
                </c:pt>
                <c:pt idx="82">
                  <c:v>12.737864077669899</c:v>
                </c:pt>
                <c:pt idx="83">
                  <c:v>12.893203883495142</c:v>
                </c:pt>
                <c:pt idx="84">
                  <c:v>13.048543689320384</c:v>
                </c:pt>
                <c:pt idx="85">
                  <c:v>13.203883495145627</c:v>
                </c:pt>
                <c:pt idx="86">
                  <c:v>13.35922330097087</c:v>
                </c:pt>
                <c:pt idx="87">
                  <c:v>13.514563106796112</c:v>
                </c:pt>
                <c:pt idx="88">
                  <c:v>13.669902912621355</c:v>
                </c:pt>
                <c:pt idx="89">
                  <c:v>13.825242718446598</c:v>
                </c:pt>
                <c:pt idx="90">
                  <c:v>13.98058252427184</c:v>
                </c:pt>
                <c:pt idx="91">
                  <c:v>14.135922330097083</c:v>
                </c:pt>
                <c:pt idx="92">
                  <c:v>14.291262135922326</c:v>
                </c:pt>
                <c:pt idx="93">
                  <c:v>14.446601941747568</c:v>
                </c:pt>
                <c:pt idx="94">
                  <c:v>14.601941747572811</c:v>
                </c:pt>
                <c:pt idx="95">
                  <c:v>14.757281553398053</c:v>
                </c:pt>
                <c:pt idx="96">
                  <c:v>14.912621359223296</c:v>
                </c:pt>
                <c:pt idx="97">
                  <c:v>15.067961165048539</c:v>
                </c:pt>
                <c:pt idx="98">
                  <c:v>15.223300970873781</c:v>
                </c:pt>
                <c:pt idx="99">
                  <c:v>15.378640776699024</c:v>
                </c:pt>
                <c:pt idx="100">
                  <c:v>15.533980582524267</c:v>
                </c:pt>
                <c:pt idx="101">
                  <c:v>15.689320388349509</c:v>
                </c:pt>
                <c:pt idx="102">
                  <c:v>15.844660194174752</c:v>
                </c:pt>
              </c:numCache>
            </c:numRef>
          </c:xVal>
          <c:yVal>
            <c:numRef>
              <c:f>[Charts.xlsx]Sheet2!$E$9:$E$111</c:f>
              <c:numCache>
                <c:formatCode>0%</c:formatCode>
                <c:ptCount val="103"/>
                <c:pt idx="0">
                  <c:v>0</c:v>
                </c:pt>
                <c:pt idx="1">
                  <c:v>1.7641800000000073E-13</c:v>
                </c:pt>
                <c:pt idx="2">
                  <c:v>2.2127615999999973E-11</c:v>
                </c:pt>
                <c:pt idx="3">
                  <c:v>3.7039469400000014E-10</c:v>
                </c:pt>
                <c:pt idx="4">
                  <c:v>2.7179089920000003E-9</c:v>
                </c:pt>
                <c:pt idx="5">
                  <c:v>1.2691406250000032E-8</c:v>
                </c:pt>
                <c:pt idx="6">
                  <c:v>4.4523260928000037E-8</c:v>
                </c:pt>
                <c:pt idx="7">
                  <c:v>1.2821082132600034E-7</c:v>
                </c:pt>
                <c:pt idx="8">
                  <c:v>3.1950530150399988E-7</c:v>
                </c:pt>
                <c:pt idx="9">
                  <c:v>7.1293979320199948E-7</c:v>
                </c:pt>
                <c:pt idx="10">
                  <c:v>1.4579999999999994E-6</c:v>
                </c:pt>
                <c:pt idx="11">
                  <c:v>2.7784418668379989E-6</c:v>
                </c:pt>
                <c:pt idx="12">
                  <c:v>4.9946673807359942E-6</c:v>
                </c:pt>
                <c:pt idx="13">
                  <c:v>8.5489834531139808E-6</c:v>
                </c:pt>
                <c:pt idx="14">
                  <c:v>1.4033488960512E-5</c:v>
                </c:pt>
                <c:pt idx="15">
                  <c:v>2.2220261718749978E-5</c:v>
                </c:pt>
                <c:pt idx="16">
                  <c:v>3.4093450395648037E-5</c:v>
                </c:pt>
                <c:pt idx="17">
                  <c:v>5.0882816129346069E-5</c:v>
                </c:pt>
                <c:pt idx="18">
                  <c:v>7.4098214913024003E-5</c:v>
                </c:pt>
                <c:pt idx="19">
                  <c:v>1.0556446463242221E-4</c:v>
                </c:pt>
                <c:pt idx="20">
                  <c:v>1.4745600000000021E-4</c:v>
                </c:pt>
                <c:pt idx="21">
                  <c:v>2.0233068451885867E-4</c:v>
                </c:pt>
                <c:pt idx="22">
                  <c:v>2.731621210306566E-4</c:v>
                </c:pt>
                <c:pt idx="23">
                  <c:v>3.6336978135473514E-4</c:v>
                </c:pt>
                <c:pt idx="24">
                  <c:v>4.76846261010433E-4</c:v>
                </c:pt>
                <c:pt idx="25">
                  <c:v>6.1798095703125022E-4</c:v>
                </c:pt>
                <c:pt idx="26">
                  <c:v>7.916794654279696E-4</c:v>
                </c:pt>
                <c:pt idx="27">
                  <c:v>1.0033779999381687E-3</c:v>
                </c:pt>
                <c:pt idx="28">
                  <c:v>1.2590521453117458E-3</c:v>
                </c:pt>
                <c:pt idx="29">
                  <c:v>1.5652192765260441E-3</c:v>
                </c:pt>
                <c:pt idx="30">
                  <c:v>1.9289340000000032E-3</c:v>
                </c:pt>
                <c:pt idx="31">
                  <c:v>2.3577760040844843E-3</c:v>
                </c:pt>
                <c:pt idx="32">
                  <c:v>2.8598297438453863E-3</c:v>
                </c:pt>
                <c:pt idx="33">
                  <c:v>3.443655429427562E-3</c:v>
                </c:pt>
                <c:pt idx="34">
                  <c:v>4.118250838090763E-3</c:v>
                </c:pt>
                <c:pt idx="35">
                  <c:v>4.8930035273437589E-3</c:v>
                </c:pt>
                <c:pt idx="36">
                  <c:v>5.7776330904699058E-3</c:v>
                </c:pt>
                <c:pt idx="37">
                  <c:v>6.7821231661358032E-3</c:v>
                </c:pt>
                <c:pt idx="38">
                  <c:v>7.9166429907056805E-3</c:v>
                </c:pt>
                <c:pt idx="39">
                  <c:v>9.1914583653460811E-3</c:v>
                </c:pt>
                <c:pt idx="40">
                  <c:v>1.0616832000000024E-2</c:v>
                </c:pt>
                <c:pt idx="41">
                  <c:v>1.2202913292835727E-2</c:v>
                </c:pt>
                <c:pt idx="42">
                  <c:v>1.3959617706832943E-2</c:v>
                </c:pt>
                <c:pt idx="43">
                  <c:v>1.5896496014759624E-2</c:v>
                </c:pt>
                <c:pt idx="44">
                  <c:v>1.8022593799913535E-2</c:v>
                </c:pt>
                <c:pt idx="45">
                  <c:v>2.0346301722656304E-2</c:v>
                </c:pt>
                <c:pt idx="46">
                  <c:v>2.2875197191953474E-2</c:v>
                </c:pt>
                <c:pt idx="47">
                  <c:v>2.5615878216850286E-2</c:v>
                </c:pt>
                <c:pt idx="48">
                  <c:v>2.8573790355062856E-2</c:v>
                </c:pt>
                <c:pt idx="49">
                  <c:v>3.1753047824644574E-2</c:v>
                </c:pt>
                <c:pt idx="50">
                  <c:v>3.5156250000000083E-2</c:v>
                </c:pt>
                <c:pt idx="51">
                  <c:v>3.8784294675364608E-2</c:v>
                </c:pt>
                <c:pt idx="52">
                  <c:v>4.2636189647241342E-2</c:v>
                </c:pt>
                <c:pt idx="53">
                  <c:v>4.6708864342198925E-2</c:v>
                </c:pt>
                <c:pt idx="54">
                  <c:v>5.0996983397870718E-2</c:v>
                </c:pt>
                <c:pt idx="55">
                  <c:v>5.5492764292968913E-2</c:v>
                </c:pt>
                <c:pt idx="56">
                  <c:v>6.0185801316630691E-2</c:v>
                </c:pt>
                <c:pt idx="57">
                  <c:v>6.5062898368449584E-2</c:v>
                </c:pt>
                <c:pt idx="58">
                  <c:v>7.0107913288111293E-2</c:v>
                </c:pt>
                <c:pt idx="59">
                  <c:v>7.5301616627653473E-2</c:v>
                </c:pt>
                <c:pt idx="60">
                  <c:v>8.0621568000000185E-2</c:v>
                </c:pt>
                <c:pt idx="61">
                  <c:v>8.6042013364583142E-2</c:v>
                </c:pt>
                <c:pt idx="62">
                  <c:v>9.1533806844558502E-2</c:v>
                </c:pt>
                <c:pt idx="63">
                  <c:v>9.7064360910353434E-2</c:v>
                </c:pt>
                <c:pt idx="64">
                  <c:v>0.10259762901103435</c:v>
                </c:pt>
                <c:pt idx="65">
                  <c:v>0.1080941249882815</c:v>
                </c:pt>
                <c:pt idx="66">
                  <c:v>0.11351098386757348</c:v>
                </c:pt>
                <c:pt idx="67">
                  <c:v>0.11880206888754166</c:v>
                </c:pt>
                <c:pt idx="68">
                  <c:v>0.12391812990133888</c:v>
                </c:pt>
                <c:pt idx="69">
                  <c:v>0.12880701856328475</c:v>
                </c:pt>
                <c:pt idx="70">
                  <c:v>0.13341396600000022</c:v>
                </c:pt>
                <c:pt idx="71">
                  <c:v>0.13768192895772319</c:v>
                </c:pt>
                <c:pt idx="72">
                  <c:v>0.14155201071651247</c:v>
                </c:pt>
                <c:pt idx="73">
                  <c:v>0.14496396336759104</c:v>
                </c:pt>
                <c:pt idx="74">
                  <c:v>0.14785677836215622</c:v>
                </c:pt>
                <c:pt idx="75">
                  <c:v>0.15016937255859389</c:v>
                </c:pt>
                <c:pt idx="76">
                  <c:v>0.15184137732017369</c:v>
                </c:pt>
                <c:pt idx="77">
                  <c:v>0.15281403854697434</c:v>
                </c:pt>
                <c:pt idx="78">
                  <c:v>0.15303123586399342</c:v>
                </c:pt>
                <c:pt idx="79">
                  <c:v>0.15244062953213017</c:v>
                </c:pt>
                <c:pt idx="80">
                  <c:v>0.15099494399999996</c:v>
                </c:pt>
                <c:pt idx="81">
                  <c:v>0.14865339737233649</c:v>
                </c:pt>
                <c:pt idx="82">
                  <c:v>0.14538328643507084</c:v>
                </c:pt>
                <c:pt idx="83">
                  <c:v>0.14116173724803949</c:v>
                </c:pt>
                <c:pt idx="84">
                  <c:v>0.13597763169366808</c:v>
                </c:pt>
                <c:pt idx="85">
                  <c:v>0.12983372075390598</c:v>
                </c:pt>
                <c:pt idx="86">
                  <c:v>0.12274893567814313</c:v>
                </c:pt>
                <c:pt idx="87">
                  <c:v>0.11476090860183548</c:v>
                </c:pt>
                <c:pt idx="88">
                  <c:v>0.10592871457908279</c:v>
                </c:pt>
                <c:pt idx="89">
                  <c:v>9.6335847402461677E-2</c:v>
                </c:pt>
                <c:pt idx="90">
                  <c:v>8.6093441999999423E-2</c:v>
                </c:pt>
                <c:pt idx="91">
                  <c:v>7.5343756622295185E-2</c:v>
                </c:pt>
                <c:pt idx="92">
                  <c:v>6.4263928462441861E-2</c:v>
                </c:pt>
                <c:pt idx="93">
                  <c:v>5.3070016787587035E-2</c:v>
                </c:pt>
                <c:pt idx="94">
                  <c:v>4.2021348103682431E-2</c:v>
                </c:pt>
                <c:pt idx="95">
                  <c:v>3.1425178324218123E-2</c:v>
                </c:pt>
                <c:pt idx="96">
                  <c:v>2.1641687369514436E-2</c:v>
                </c:pt>
                <c:pt idx="97">
                  <c:v>1.3089322085453808E-2</c:v>
                </c:pt>
                <c:pt idx="98">
                  <c:v>6.2505038393760107E-3</c:v>
                </c:pt>
                <c:pt idx="99">
                  <c:v>1.6777176262323702E-3</c:v>
                </c:pt>
                <c:pt idx="100">
                  <c:v>4.3448429106426867E-4</c:v>
                </c:pt>
                <c:pt idx="101">
                  <c:v>1.7874377370629654E-5</c:v>
                </c:pt>
                <c:pt idx="102">
                  <c:v>1.7987403779366089E-7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E7-4527-AC18-0D780A53D69E}"/>
            </c:ext>
          </c:extLst>
        </c:ser>
        <c:ser>
          <c:idx val="2"/>
          <c:order val="2"/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[Charts.xlsx]Sheet2!$C$9:$C$111</c:f>
              <c:numCache>
                <c:formatCode>General</c:formatCode>
                <c:ptCount val="103"/>
                <c:pt idx="0">
                  <c:v>0</c:v>
                </c:pt>
                <c:pt idx="1">
                  <c:v>0.1553398058252427</c:v>
                </c:pt>
                <c:pt idx="2">
                  <c:v>0.31067961165048541</c:v>
                </c:pt>
                <c:pt idx="3">
                  <c:v>0.46601941747572811</c:v>
                </c:pt>
                <c:pt idx="4">
                  <c:v>0.62135922330097082</c:v>
                </c:pt>
                <c:pt idx="5">
                  <c:v>0.77669902912621347</c:v>
                </c:pt>
                <c:pt idx="6">
                  <c:v>0.93203883495145612</c:v>
                </c:pt>
                <c:pt idx="7">
                  <c:v>1.0873786407766988</c:v>
                </c:pt>
                <c:pt idx="8">
                  <c:v>1.2427184466019414</c:v>
                </c:pt>
                <c:pt idx="9">
                  <c:v>1.3980582524271841</c:v>
                </c:pt>
                <c:pt idx="10">
                  <c:v>1.5533980582524267</c:v>
                </c:pt>
                <c:pt idx="11">
                  <c:v>1.7087378640776694</c:v>
                </c:pt>
                <c:pt idx="12">
                  <c:v>1.864077669902912</c:v>
                </c:pt>
                <c:pt idx="13">
                  <c:v>2.0194174757281549</c:v>
                </c:pt>
                <c:pt idx="14">
                  <c:v>2.1747572815533975</c:v>
                </c:pt>
                <c:pt idx="15">
                  <c:v>2.3300970873786402</c:v>
                </c:pt>
                <c:pt idx="16">
                  <c:v>2.4854368932038828</c:v>
                </c:pt>
                <c:pt idx="17">
                  <c:v>2.6407766990291255</c:v>
                </c:pt>
                <c:pt idx="18">
                  <c:v>2.7961165048543681</c:v>
                </c:pt>
                <c:pt idx="19">
                  <c:v>2.9514563106796108</c:v>
                </c:pt>
                <c:pt idx="20">
                  <c:v>3.1067961165048534</c:v>
                </c:pt>
                <c:pt idx="21">
                  <c:v>3.2621359223300961</c:v>
                </c:pt>
                <c:pt idx="22">
                  <c:v>3.4174757281553387</c:v>
                </c:pt>
                <c:pt idx="23">
                  <c:v>3.5728155339805814</c:v>
                </c:pt>
                <c:pt idx="24">
                  <c:v>3.728155339805824</c:v>
                </c:pt>
                <c:pt idx="25">
                  <c:v>3.8834951456310667</c:v>
                </c:pt>
                <c:pt idx="26">
                  <c:v>4.0388349514563098</c:v>
                </c:pt>
                <c:pt idx="27">
                  <c:v>4.1941747572815524</c:v>
                </c:pt>
                <c:pt idx="28">
                  <c:v>4.3495145631067951</c:v>
                </c:pt>
                <c:pt idx="29">
                  <c:v>4.5048543689320377</c:v>
                </c:pt>
                <c:pt idx="30">
                  <c:v>4.6601941747572804</c:v>
                </c:pt>
                <c:pt idx="31">
                  <c:v>4.815533980582523</c:v>
                </c:pt>
                <c:pt idx="32">
                  <c:v>4.9708737864077657</c:v>
                </c:pt>
                <c:pt idx="33">
                  <c:v>5.1262135922330083</c:v>
                </c:pt>
                <c:pt idx="34">
                  <c:v>5.281553398058251</c:v>
                </c:pt>
                <c:pt idx="35">
                  <c:v>5.4368932038834936</c:v>
                </c:pt>
                <c:pt idx="36">
                  <c:v>5.5922330097087363</c:v>
                </c:pt>
                <c:pt idx="37">
                  <c:v>5.7475728155339789</c:v>
                </c:pt>
                <c:pt idx="38">
                  <c:v>5.9029126213592216</c:v>
                </c:pt>
                <c:pt idx="39">
                  <c:v>6.0582524271844642</c:v>
                </c:pt>
                <c:pt idx="40">
                  <c:v>6.2135922330097069</c:v>
                </c:pt>
                <c:pt idx="41">
                  <c:v>6.3689320388349495</c:v>
                </c:pt>
                <c:pt idx="42">
                  <c:v>6.5242718446601922</c:v>
                </c:pt>
                <c:pt idx="43">
                  <c:v>6.6796116504854348</c:v>
                </c:pt>
                <c:pt idx="44">
                  <c:v>6.8349514563106775</c:v>
                </c:pt>
                <c:pt idx="45">
                  <c:v>6.9902912621359201</c:v>
                </c:pt>
                <c:pt idx="46">
                  <c:v>7.1456310679611628</c:v>
                </c:pt>
                <c:pt idx="47">
                  <c:v>7.3009708737864054</c:v>
                </c:pt>
                <c:pt idx="48">
                  <c:v>7.4563106796116481</c:v>
                </c:pt>
                <c:pt idx="49">
                  <c:v>7.6116504854368907</c:v>
                </c:pt>
                <c:pt idx="50">
                  <c:v>7.7669902912621334</c:v>
                </c:pt>
                <c:pt idx="51">
                  <c:v>7.922330097087376</c:v>
                </c:pt>
                <c:pt idx="52">
                  <c:v>8.0776699029126195</c:v>
                </c:pt>
                <c:pt idx="53">
                  <c:v>8.2330097087378622</c:v>
                </c:pt>
                <c:pt idx="54">
                  <c:v>8.3883495145631048</c:v>
                </c:pt>
                <c:pt idx="55">
                  <c:v>8.5436893203883475</c:v>
                </c:pt>
                <c:pt idx="56">
                  <c:v>8.6990291262135901</c:v>
                </c:pt>
                <c:pt idx="57">
                  <c:v>8.8543689320388328</c:v>
                </c:pt>
                <c:pt idx="58">
                  <c:v>9.0097087378640754</c:v>
                </c:pt>
                <c:pt idx="59">
                  <c:v>9.1650485436893181</c:v>
                </c:pt>
                <c:pt idx="60">
                  <c:v>9.3203883495145607</c:v>
                </c:pt>
                <c:pt idx="61">
                  <c:v>9.4757281553398034</c:v>
                </c:pt>
                <c:pt idx="62">
                  <c:v>9.631067961165046</c:v>
                </c:pt>
                <c:pt idx="63">
                  <c:v>9.7864077669902887</c:v>
                </c:pt>
                <c:pt idx="64">
                  <c:v>9.9417475728155313</c:v>
                </c:pt>
                <c:pt idx="65">
                  <c:v>10.097087378640774</c:v>
                </c:pt>
                <c:pt idx="66">
                  <c:v>10.252427184466017</c:v>
                </c:pt>
                <c:pt idx="67">
                  <c:v>10.407766990291259</c:v>
                </c:pt>
                <c:pt idx="68">
                  <c:v>10.563106796116502</c:v>
                </c:pt>
                <c:pt idx="69">
                  <c:v>10.718446601941745</c:v>
                </c:pt>
                <c:pt idx="70">
                  <c:v>10.873786407766987</c:v>
                </c:pt>
                <c:pt idx="71">
                  <c:v>11.02912621359223</c:v>
                </c:pt>
                <c:pt idx="72">
                  <c:v>11.184466019417473</c:v>
                </c:pt>
                <c:pt idx="73">
                  <c:v>11.339805825242715</c:v>
                </c:pt>
                <c:pt idx="74">
                  <c:v>11.495145631067958</c:v>
                </c:pt>
                <c:pt idx="75">
                  <c:v>11.6504854368932</c:v>
                </c:pt>
                <c:pt idx="76">
                  <c:v>11.805825242718443</c:v>
                </c:pt>
                <c:pt idx="77">
                  <c:v>11.961165048543686</c:v>
                </c:pt>
                <c:pt idx="78">
                  <c:v>12.116504854368928</c:v>
                </c:pt>
                <c:pt idx="79">
                  <c:v>12.271844660194171</c:v>
                </c:pt>
                <c:pt idx="80">
                  <c:v>12.427184466019414</c:v>
                </c:pt>
                <c:pt idx="81">
                  <c:v>12.582524271844656</c:v>
                </c:pt>
                <c:pt idx="82">
                  <c:v>12.737864077669899</c:v>
                </c:pt>
                <c:pt idx="83">
                  <c:v>12.893203883495142</c:v>
                </c:pt>
                <c:pt idx="84">
                  <c:v>13.048543689320384</c:v>
                </c:pt>
                <c:pt idx="85">
                  <c:v>13.203883495145627</c:v>
                </c:pt>
                <c:pt idx="86">
                  <c:v>13.35922330097087</c:v>
                </c:pt>
                <c:pt idx="87">
                  <c:v>13.514563106796112</c:v>
                </c:pt>
                <c:pt idx="88">
                  <c:v>13.669902912621355</c:v>
                </c:pt>
                <c:pt idx="89">
                  <c:v>13.825242718446598</c:v>
                </c:pt>
                <c:pt idx="90">
                  <c:v>13.98058252427184</c:v>
                </c:pt>
                <c:pt idx="91">
                  <c:v>14.135922330097083</c:v>
                </c:pt>
                <c:pt idx="92">
                  <c:v>14.291262135922326</c:v>
                </c:pt>
                <c:pt idx="93">
                  <c:v>14.446601941747568</c:v>
                </c:pt>
                <c:pt idx="94">
                  <c:v>14.601941747572811</c:v>
                </c:pt>
                <c:pt idx="95">
                  <c:v>14.757281553398053</c:v>
                </c:pt>
                <c:pt idx="96">
                  <c:v>14.912621359223296</c:v>
                </c:pt>
                <c:pt idx="97">
                  <c:v>15.067961165048539</c:v>
                </c:pt>
                <c:pt idx="98">
                  <c:v>15.223300970873781</c:v>
                </c:pt>
                <c:pt idx="99">
                  <c:v>15.378640776699024</c:v>
                </c:pt>
                <c:pt idx="100">
                  <c:v>15.533980582524267</c:v>
                </c:pt>
                <c:pt idx="101">
                  <c:v>15.689320388349509</c:v>
                </c:pt>
                <c:pt idx="102">
                  <c:v>15.844660194174752</c:v>
                </c:pt>
              </c:numCache>
            </c:numRef>
          </c:xVal>
          <c:yVal>
            <c:numRef>
              <c:f>[Charts.xlsx]Sheet2!$F$9:$F$111</c:f>
              <c:numCache>
                <c:formatCode>0%</c:formatCode>
                <c:ptCount val="103"/>
                <c:pt idx="0">
                  <c:v>0</c:v>
                </c:pt>
                <c:pt idx="1">
                  <c:v>3.2343299999999953E-17</c:v>
                </c:pt>
                <c:pt idx="2">
                  <c:v>1.6226918400000066E-14</c:v>
                </c:pt>
                <c:pt idx="3">
                  <c:v>6.1115124510000045E-13</c:v>
                </c:pt>
                <c:pt idx="4">
                  <c:v>7.9725330432000433E-12</c:v>
                </c:pt>
                <c:pt idx="5">
                  <c:v>5.816894531250014E-11</c:v>
                </c:pt>
                <c:pt idx="6">
                  <c:v>2.9385352212480039E-10</c:v>
                </c:pt>
                <c:pt idx="7">
                  <c:v>1.1517605449119009E-9</c:v>
                </c:pt>
                <c:pt idx="8">
                  <c:v>3.7488622043136055E-9</c:v>
                </c:pt>
                <c:pt idx="9">
                  <c:v>1.0587155929049704E-8</c:v>
                </c:pt>
                <c:pt idx="10">
                  <c:v>2.6729999999999903E-8</c:v>
                </c:pt>
                <c:pt idx="11">
                  <c:v>6.1635102079356275E-8</c:v>
                </c:pt>
                <c:pt idx="12">
                  <c:v>1.3185921885143036E-7</c:v>
                </c:pt>
                <c:pt idx="13">
                  <c:v>2.6487600398898125E-7</c:v>
                </c:pt>
                <c:pt idx="14">
                  <c:v>5.0427003664773216E-7</c:v>
                </c:pt>
                <c:pt idx="15">
                  <c:v>9.1658579589843712E-7</c:v>
                </c:pt>
                <c:pt idx="16">
                  <c:v>1.6001192719024152E-6</c:v>
                </c:pt>
                <c:pt idx="17">
                  <c:v>2.6959412079198523E-6</c:v>
                </c:pt>
                <c:pt idx="18">
                  <c:v>4.401433965833628E-6</c:v>
                </c:pt>
                <c:pt idx="19">
                  <c:v>6.9866081509224725E-6</c:v>
                </c:pt>
                <c:pt idx="20">
                  <c:v>1.0813440000000037E-5</c:v>
                </c:pt>
                <c:pt idx="21">
                  <c:v>1.6358435843349704E-5</c:v>
                </c:pt>
                <c:pt idx="22">
                  <c:v>2.4238585539453689E-5</c:v>
                </c:pt>
                <c:pt idx="23">
                  <c:v>3.5240812628386783E-5</c:v>
                </c:pt>
                <c:pt idx="24">
                  <c:v>5.0354965162701781E-5</c:v>
                </c:pt>
                <c:pt idx="25">
                  <c:v>7.0810317993164239E-5</c:v>
                </c:pt>
                <c:pt idx="26">
                  <c:v>9.8115475082039685E-5</c:v>
                </c:pt>
                <c:pt idx="27">
                  <c:v>1.3410146969173624E-4</c:v>
                </c:pt>
                <c:pt idx="28">
                  <c:v>1.8096776168614133E-4</c:v>
                </c:pt>
                <c:pt idx="29">
                  <c:v>2.413307254523739E-4</c:v>
                </c:pt>
                <c:pt idx="30">
                  <c:v>3.1827411000000109E-4</c:v>
                </c:pt>
                <c:pt idx="31">
                  <c:v>4.1540083565295126E-4</c:v>
                </c:pt>
                <c:pt idx="32">
                  <c:v>5.3688537057790611E-4</c:v>
                </c:pt>
                <c:pt idx="33">
                  <c:v>6.8752580648521208E-4</c:v>
                </c:pt>
                <c:pt idx="34">
                  <c:v>8.7279462761936878E-4</c:v>
                </c:pt>
                <c:pt idx="35">
                  <c:v>1.0988870421826209E-3</c:v>
                </c:pt>
                <c:pt idx="36">
                  <c:v>1.3727656222956501E-3</c:v>
                </c:pt>
                <c:pt idx="37">
                  <c:v>1.7021998793139846E-3</c:v>
                </c:pt>
                <c:pt idx="38">
                  <c:v>2.0957992877394865E-3</c:v>
                </c:pt>
                <c:pt idx="39">
                  <c:v>2.5630381651767552E-3</c:v>
                </c:pt>
                <c:pt idx="40">
                  <c:v>3.1142707200000085E-3</c:v>
                </c:pt>
                <c:pt idx="41">
                  <c:v>3.7607344949637592E-3</c:v>
                </c:pt>
                <c:pt idx="42">
                  <c:v>4.5145403663897736E-3</c:v>
                </c:pt>
                <c:pt idx="43">
                  <c:v>5.3886472074032663E-3</c:v>
                </c:pt>
                <c:pt idx="44">
                  <c:v>6.3968192927159702E-3</c:v>
                </c:pt>
                <c:pt idx="45">
                  <c:v>7.5535645145361555E-3</c:v>
                </c:pt>
                <c:pt idx="46">
                  <c:v>8.8740514973318103E-3</c:v>
                </c:pt>
                <c:pt idx="47">
                  <c:v>1.0374003746520751E-2</c:v>
                </c:pt>
                <c:pt idx="48">
                  <c:v>1.2069569045978555E-2</c:v>
                </c:pt>
                <c:pt idx="49">
                  <c:v>1.3977162434944826E-2</c:v>
                </c:pt>
                <c:pt idx="50">
                  <c:v>1.6113281250000056E-2</c:v>
                </c:pt>
                <c:pt idx="51">
                  <c:v>1.8494290915947641E-2</c:v>
                </c:pt>
                <c:pt idx="52">
                  <c:v>2.1136180414459117E-2</c:v>
                </c:pt>
                <c:pt idx="53">
                  <c:v>2.4054286655160077E-2</c:v>
                </c:pt>
                <c:pt idx="54">
                  <c:v>2.7262987324501699E-2</c:v>
                </c:pt>
                <c:pt idx="55">
                  <c:v>3.0775362197475658E-2</c:v>
                </c:pt>
                <c:pt idx="56">
                  <c:v>3.4602823370308226E-2</c:v>
                </c:pt>
                <c:pt idx="57">
                  <c:v>3.8754715413167037E-2</c:v>
                </c:pt>
                <c:pt idx="58">
                  <c:v>4.3237887055221205E-2</c:v>
                </c:pt>
                <c:pt idx="59">
                  <c:v>4.8056236704824715E-2</c:v>
                </c:pt>
                <c:pt idx="60">
                  <c:v>5.3210234880000186E-2</c:v>
                </c:pt>
                <c:pt idx="61">
                  <c:v>5.8696427483762616E-2</c:v>
                </c:pt>
                <c:pt idx="62">
                  <c:v>6.4506924810255287E-2</c:v>
                </c:pt>
                <c:pt idx="63">
                  <c:v>7.0628882216418692E-2</c:v>
                </c:pt>
                <c:pt idx="64">
                  <c:v>7.7043979545352761E-2</c:v>
                </c:pt>
                <c:pt idx="65">
                  <c:v>8.3727907647173125E-2</c:v>
                </c:pt>
                <c:pt idx="66">
                  <c:v>9.0649871716644251E-2</c:v>
                </c:pt>
                <c:pt idx="67">
                  <c:v>9.7772122659965433E-2</c:v>
                </c:pt>
                <c:pt idx="68">
                  <c:v>0.10504952932169506</c:v>
                </c:pt>
                <c:pt idx="69">
                  <c:v>0.11242920615296319</c:v>
                </c:pt>
                <c:pt idx="70">
                  <c:v>0.11985021279000033</c:v>
                </c:pt>
                <c:pt idx="71">
                  <c:v>0.12724334404391191</c:v>
                </c:pt>
                <c:pt idx="72">
                  <c:v>0.13453103098497357</c:v>
                </c:pt>
                <c:pt idx="73">
                  <c:v>0.14162737614408044</c:v>
                </c:pt>
                <c:pt idx="74">
                  <c:v>0.14843834835704744</c:v>
                </c:pt>
                <c:pt idx="75">
                  <c:v>0.15486216545105008</c:v>
                </c:pt>
                <c:pt idx="76">
                  <c:v>0.16078989582357606</c:v>
                </c:pt>
                <c:pt idx="77">
                  <c:v>0.16610631299991882</c:v>
                </c:pt>
                <c:pt idx="78">
                  <c:v>0.1706910404826984</c:v>
                </c:pt>
                <c:pt idx="79">
                  <c:v>0.17442002763350459</c:v>
                </c:pt>
                <c:pt idx="80">
                  <c:v>0.17716740096000011</c:v>
                </c:pt>
                <c:pt idx="81">
                  <c:v>0.17880773902931513</c:v>
                </c:pt>
                <c:pt idx="82">
                  <c:v>0.17921882329805983</c:v>
                </c:pt>
                <c:pt idx="83">
                  <c:v>0.17828492144865321</c:v>
                </c:pt>
                <c:pt idx="84">
                  <c:v>0.17590066435892923</c:v>
                </c:pt>
                <c:pt idx="85">
                  <c:v>0.17197558261527807</c:v>
                </c:pt>
                <c:pt idx="86">
                  <c:v>0.16643937351718369</c:v>
                </c:pt>
                <c:pt idx="87">
                  <c:v>0.15924797482133715</c:v>
                </c:pt>
                <c:pt idx="88">
                  <c:v>0.15039052704507661</c:v>
                </c:pt>
                <c:pt idx="89">
                  <c:v>0.13989731200039821</c:v>
                </c:pt>
                <c:pt idx="90">
                  <c:v>0.12784876136999926</c:v>
                </c:pt>
                <c:pt idx="91">
                  <c:v>0.11438563557469164</c:v>
                </c:pt>
                <c:pt idx="92">
                  <c:v>9.9720479926119876E-2</c:v>
                </c:pt>
                <c:pt idx="93">
                  <c:v>8.4150472119237429E-2</c:v>
                </c:pt>
                <c:pt idx="94">
                  <c:v>6.8071782504758691E-2</c:v>
                </c:pt>
                <c:pt idx="95">
                  <c:v>5.199557630227928E-2</c:v>
                </c:pt>
                <c:pt idx="96">
                  <c:v>3.6565794979531628E-2</c:v>
                </c:pt>
                <c:pt idx="97">
                  <c:v>2.2578862442039764E-2</c:v>
                </c:pt>
                <c:pt idx="98">
                  <c:v>1.1005470460117342E-2</c:v>
                </c:pt>
                <c:pt idx="99">
                  <c:v>3.0146069166956382E-3</c:v>
                </c:pt>
                <c:pt idx="100">
                  <c:v>7.8860890214498772E-4</c:v>
                </c:pt>
                <c:pt idx="101">
                  <c:v>3.2704185232153906E-5</c:v>
                </c:pt>
                <c:pt idx="102">
                  <c:v>3.2970311877221159E-7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8E7-4527-AC18-0D780A53D69E}"/>
            </c:ext>
          </c:extLst>
        </c:ser>
        <c:ser>
          <c:idx val="3"/>
          <c:order val="3"/>
          <c:spPr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[Charts.xlsx]Sheet2!$C$9:$C$111</c:f>
              <c:numCache>
                <c:formatCode>General</c:formatCode>
                <c:ptCount val="103"/>
                <c:pt idx="0">
                  <c:v>0</c:v>
                </c:pt>
                <c:pt idx="1">
                  <c:v>0.1553398058252427</c:v>
                </c:pt>
                <c:pt idx="2">
                  <c:v>0.31067961165048541</c:v>
                </c:pt>
                <c:pt idx="3">
                  <c:v>0.46601941747572811</c:v>
                </c:pt>
                <c:pt idx="4">
                  <c:v>0.62135922330097082</c:v>
                </c:pt>
                <c:pt idx="5">
                  <c:v>0.77669902912621347</c:v>
                </c:pt>
                <c:pt idx="6">
                  <c:v>0.93203883495145612</c:v>
                </c:pt>
                <c:pt idx="7">
                  <c:v>1.0873786407766988</c:v>
                </c:pt>
                <c:pt idx="8">
                  <c:v>1.2427184466019414</c:v>
                </c:pt>
                <c:pt idx="9">
                  <c:v>1.3980582524271841</c:v>
                </c:pt>
                <c:pt idx="10">
                  <c:v>1.5533980582524267</c:v>
                </c:pt>
                <c:pt idx="11">
                  <c:v>1.7087378640776694</c:v>
                </c:pt>
                <c:pt idx="12">
                  <c:v>1.864077669902912</c:v>
                </c:pt>
                <c:pt idx="13">
                  <c:v>2.0194174757281549</c:v>
                </c:pt>
                <c:pt idx="14">
                  <c:v>2.1747572815533975</c:v>
                </c:pt>
                <c:pt idx="15">
                  <c:v>2.3300970873786402</c:v>
                </c:pt>
                <c:pt idx="16">
                  <c:v>2.4854368932038828</c:v>
                </c:pt>
                <c:pt idx="17">
                  <c:v>2.6407766990291255</c:v>
                </c:pt>
                <c:pt idx="18">
                  <c:v>2.7961165048543681</c:v>
                </c:pt>
                <c:pt idx="19">
                  <c:v>2.9514563106796108</c:v>
                </c:pt>
                <c:pt idx="20">
                  <c:v>3.1067961165048534</c:v>
                </c:pt>
                <c:pt idx="21">
                  <c:v>3.2621359223300961</c:v>
                </c:pt>
                <c:pt idx="22">
                  <c:v>3.4174757281553387</c:v>
                </c:pt>
                <c:pt idx="23">
                  <c:v>3.5728155339805814</c:v>
                </c:pt>
                <c:pt idx="24">
                  <c:v>3.728155339805824</c:v>
                </c:pt>
                <c:pt idx="25">
                  <c:v>3.8834951456310667</c:v>
                </c:pt>
                <c:pt idx="26">
                  <c:v>4.0388349514563098</c:v>
                </c:pt>
                <c:pt idx="27">
                  <c:v>4.1941747572815524</c:v>
                </c:pt>
                <c:pt idx="28">
                  <c:v>4.3495145631067951</c:v>
                </c:pt>
                <c:pt idx="29">
                  <c:v>4.5048543689320377</c:v>
                </c:pt>
                <c:pt idx="30">
                  <c:v>4.6601941747572804</c:v>
                </c:pt>
                <c:pt idx="31">
                  <c:v>4.815533980582523</c:v>
                </c:pt>
                <c:pt idx="32">
                  <c:v>4.9708737864077657</c:v>
                </c:pt>
                <c:pt idx="33">
                  <c:v>5.1262135922330083</c:v>
                </c:pt>
                <c:pt idx="34">
                  <c:v>5.281553398058251</c:v>
                </c:pt>
                <c:pt idx="35">
                  <c:v>5.4368932038834936</c:v>
                </c:pt>
                <c:pt idx="36">
                  <c:v>5.5922330097087363</c:v>
                </c:pt>
                <c:pt idx="37">
                  <c:v>5.7475728155339789</c:v>
                </c:pt>
                <c:pt idx="38">
                  <c:v>5.9029126213592216</c:v>
                </c:pt>
                <c:pt idx="39">
                  <c:v>6.0582524271844642</c:v>
                </c:pt>
                <c:pt idx="40">
                  <c:v>6.2135922330097069</c:v>
                </c:pt>
                <c:pt idx="41">
                  <c:v>6.3689320388349495</c:v>
                </c:pt>
                <c:pt idx="42">
                  <c:v>6.5242718446601922</c:v>
                </c:pt>
                <c:pt idx="43">
                  <c:v>6.6796116504854348</c:v>
                </c:pt>
                <c:pt idx="44">
                  <c:v>6.8349514563106775</c:v>
                </c:pt>
                <c:pt idx="45">
                  <c:v>6.9902912621359201</c:v>
                </c:pt>
                <c:pt idx="46">
                  <c:v>7.1456310679611628</c:v>
                </c:pt>
                <c:pt idx="47">
                  <c:v>7.3009708737864054</c:v>
                </c:pt>
                <c:pt idx="48">
                  <c:v>7.4563106796116481</c:v>
                </c:pt>
                <c:pt idx="49">
                  <c:v>7.6116504854368907</c:v>
                </c:pt>
                <c:pt idx="50">
                  <c:v>7.7669902912621334</c:v>
                </c:pt>
                <c:pt idx="51">
                  <c:v>7.922330097087376</c:v>
                </c:pt>
                <c:pt idx="52">
                  <c:v>8.0776699029126195</c:v>
                </c:pt>
                <c:pt idx="53">
                  <c:v>8.2330097087378622</c:v>
                </c:pt>
                <c:pt idx="54">
                  <c:v>8.3883495145631048</c:v>
                </c:pt>
                <c:pt idx="55">
                  <c:v>8.5436893203883475</c:v>
                </c:pt>
                <c:pt idx="56">
                  <c:v>8.6990291262135901</c:v>
                </c:pt>
                <c:pt idx="57">
                  <c:v>8.8543689320388328</c:v>
                </c:pt>
                <c:pt idx="58">
                  <c:v>9.0097087378640754</c:v>
                </c:pt>
                <c:pt idx="59">
                  <c:v>9.1650485436893181</c:v>
                </c:pt>
                <c:pt idx="60">
                  <c:v>9.3203883495145607</c:v>
                </c:pt>
                <c:pt idx="61">
                  <c:v>9.4757281553398034</c:v>
                </c:pt>
                <c:pt idx="62">
                  <c:v>9.631067961165046</c:v>
                </c:pt>
                <c:pt idx="63">
                  <c:v>9.7864077669902887</c:v>
                </c:pt>
                <c:pt idx="64">
                  <c:v>9.9417475728155313</c:v>
                </c:pt>
                <c:pt idx="65">
                  <c:v>10.097087378640774</c:v>
                </c:pt>
                <c:pt idx="66">
                  <c:v>10.252427184466017</c:v>
                </c:pt>
                <c:pt idx="67">
                  <c:v>10.407766990291259</c:v>
                </c:pt>
                <c:pt idx="68">
                  <c:v>10.563106796116502</c:v>
                </c:pt>
                <c:pt idx="69">
                  <c:v>10.718446601941745</c:v>
                </c:pt>
                <c:pt idx="70">
                  <c:v>10.873786407766987</c:v>
                </c:pt>
                <c:pt idx="71">
                  <c:v>11.02912621359223</c:v>
                </c:pt>
                <c:pt idx="72">
                  <c:v>11.184466019417473</c:v>
                </c:pt>
                <c:pt idx="73">
                  <c:v>11.339805825242715</c:v>
                </c:pt>
                <c:pt idx="74">
                  <c:v>11.495145631067958</c:v>
                </c:pt>
                <c:pt idx="75">
                  <c:v>11.6504854368932</c:v>
                </c:pt>
                <c:pt idx="76">
                  <c:v>11.805825242718443</c:v>
                </c:pt>
                <c:pt idx="77">
                  <c:v>11.961165048543686</c:v>
                </c:pt>
                <c:pt idx="78">
                  <c:v>12.116504854368928</c:v>
                </c:pt>
                <c:pt idx="79">
                  <c:v>12.271844660194171</c:v>
                </c:pt>
                <c:pt idx="80">
                  <c:v>12.427184466019414</c:v>
                </c:pt>
                <c:pt idx="81">
                  <c:v>12.582524271844656</c:v>
                </c:pt>
                <c:pt idx="82">
                  <c:v>12.737864077669899</c:v>
                </c:pt>
                <c:pt idx="83">
                  <c:v>12.893203883495142</c:v>
                </c:pt>
                <c:pt idx="84">
                  <c:v>13.048543689320384</c:v>
                </c:pt>
                <c:pt idx="85">
                  <c:v>13.203883495145627</c:v>
                </c:pt>
                <c:pt idx="86">
                  <c:v>13.35922330097087</c:v>
                </c:pt>
                <c:pt idx="87">
                  <c:v>13.514563106796112</c:v>
                </c:pt>
                <c:pt idx="88">
                  <c:v>13.669902912621355</c:v>
                </c:pt>
                <c:pt idx="89">
                  <c:v>13.825242718446598</c:v>
                </c:pt>
                <c:pt idx="90">
                  <c:v>13.98058252427184</c:v>
                </c:pt>
                <c:pt idx="91">
                  <c:v>14.135922330097083</c:v>
                </c:pt>
                <c:pt idx="92">
                  <c:v>14.291262135922326</c:v>
                </c:pt>
                <c:pt idx="93">
                  <c:v>14.446601941747568</c:v>
                </c:pt>
                <c:pt idx="94">
                  <c:v>14.601941747572811</c:v>
                </c:pt>
                <c:pt idx="95">
                  <c:v>14.757281553398053</c:v>
                </c:pt>
                <c:pt idx="96">
                  <c:v>14.912621359223296</c:v>
                </c:pt>
                <c:pt idx="97">
                  <c:v>15.067961165048539</c:v>
                </c:pt>
                <c:pt idx="98">
                  <c:v>15.223300970873781</c:v>
                </c:pt>
                <c:pt idx="99">
                  <c:v>15.378640776699024</c:v>
                </c:pt>
                <c:pt idx="100">
                  <c:v>15.533980582524267</c:v>
                </c:pt>
                <c:pt idx="101">
                  <c:v>15.689320388349509</c:v>
                </c:pt>
                <c:pt idx="102">
                  <c:v>15.844660194174752</c:v>
                </c:pt>
              </c:numCache>
            </c:numRef>
          </c:xVal>
          <c:yVal>
            <c:numRef>
              <c:f>[Charts.xlsx]Sheet2!$G$9:$G$111</c:f>
              <c:numCache>
                <c:formatCode>0%</c:formatCode>
                <c:ptCount val="103"/>
                <c:pt idx="0">
                  <c:v>0</c:v>
                </c:pt>
                <c:pt idx="1">
                  <c:v>5.3513459999999801E-21</c:v>
                </c:pt>
                <c:pt idx="2">
                  <c:v>1.0739269631999981E-17</c:v>
                </c:pt>
                <c:pt idx="3">
                  <c:v>9.1005976315800415E-16</c:v>
                </c:pt>
                <c:pt idx="4">
                  <c:v>2.1105469292543999E-14</c:v>
                </c:pt>
                <c:pt idx="5">
                  <c:v>2.4060791015625142E-13</c:v>
                </c:pt>
                <c:pt idx="6">
                  <c:v>1.750298433601539E-12</c:v>
                </c:pt>
                <c:pt idx="7">
                  <c:v>9.3376368541130437E-12</c:v>
                </c:pt>
                <c:pt idx="8">
                  <c:v>3.969704268713164E-11</c:v>
                </c:pt>
                <c:pt idx="9">
                  <c:v>1.4188713882368283E-10</c:v>
                </c:pt>
                <c:pt idx="10">
                  <c:v>4.4225999999999827E-10</c:v>
                </c:pt>
                <c:pt idx="11">
                  <c:v>1.2339347436287102E-9</c:v>
                </c:pt>
                <c:pt idx="12">
                  <c:v>3.1416058251438986E-9</c:v>
                </c:pt>
                <c:pt idx="13">
                  <c:v>7.4064146642664685E-9</c:v>
                </c:pt>
                <c:pt idx="14">
                  <c:v>1.6353018861179883E-8</c:v>
                </c:pt>
                <c:pt idx="15">
                  <c:v>3.4121989401855471E-8</c:v>
                </c:pt>
                <c:pt idx="16">
                  <c:v>6.7775233742252134E-8</c:v>
                </c:pt>
                <c:pt idx="17">
                  <c:v>1.2891010514015303E-7</c:v>
                </c:pt>
                <c:pt idx="18">
                  <c:v>2.3594887099752505E-7</c:v>
                </c:pt>
                <c:pt idx="19">
                  <c:v>4.17303753392645E-7</c:v>
                </c:pt>
                <c:pt idx="20">
                  <c:v>7.1565312000000124E-7</c:v>
                </c:pt>
                <c:pt idx="21">
                  <c:v>1.19360070696267E-6</c:v>
                </c:pt>
                <c:pt idx="22">
                  <c:v>1.9410259299994477E-6</c:v>
                </c:pt>
                <c:pt idx="23">
                  <c:v>3.0844681438507404E-6</c:v>
                </c:pt>
                <c:pt idx="24">
                  <c:v>4.7989197344875968E-6</c:v>
                </c:pt>
                <c:pt idx="25">
                  <c:v>7.3224306106567684E-6</c:v>
                </c:pt>
                <c:pt idx="26">
                  <c:v>1.0973948300266832E-5</c:v>
                </c:pt>
                <c:pt idx="27">
                  <c:v>1.6174831632509247E-5</c:v>
                </c:pt>
                <c:pt idx="28">
                  <c:v>2.3474479981338349E-5</c:v>
                </c:pt>
                <c:pt idx="29">
                  <c:v>3.3580512271992038E-5</c:v>
                </c:pt>
                <c:pt idx="30">
                  <c:v>4.7393908380000063E-5</c:v>
                </c:pt>
                <c:pt idx="31">
                  <c:v>6.6049488143066093E-5</c:v>
                </c:pt>
                <c:pt idx="32">
                  <c:v>9.0962047948966738E-5</c:v>
                </c:pt>
                <c:pt idx="33">
                  <c:v>1.2387839981250576E-4</c:v>
                </c:pt>
                <c:pt idx="34">
                  <c:v>1.6693546117644957E-4</c:v>
                </c:pt>
                <c:pt idx="35">
                  <c:v>2.2272442368601359E-4</c:v>
                </c:pt>
                <c:pt idx="36">
                  <c:v>2.9436088442010911E-4</c:v>
                </c:pt>
                <c:pt idx="37">
                  <c:v>3.8556065230010349E-4</c:v>
                </c:pt>
                <c:pt idx="38">
                  <c:v>5.007207447383996E-4</c:v>
                </c:pt>
                <c:pt idx="39">
                  <c:v>6.4500486450960043E-4</c:v>
                </c:pt>
                <c:pt idx="40">
                  <c:v>8.2443239424000397E-4</c:v>
                </c:pt>
                <c:pt idx="41">
                  <c:v>1.0459696662347287E-3</c:v>
                </c:pt>
                <c:pt idx="42">
                  <c:v>1.3176219595897305E-3</c:v>
                </c:pt>
                <c:pt idx="43">
                  <c:v>1.6485243463099368E-3</c:v>
                </c:pt>
                <c:pt idx="44">
                  <c:v>2.0490291558427831E-3</c:v>
                </c:pt>
                <c:pt idx="45">
                  <c:v>2.5307874562111878E-3</c:v>
                </c:pt>
                <c:pt idx="46">
                  <c:v>3.1068215638549584E-3</c:v>
                </c:pt>
                <c:pt idx="47">
                  <c:v>3.7915851984033693E-3</c:v>
                </c:pt>
                <c:pt idx="48">
                  <c:v>4.6010074990110051E-3</c:v>
                </c:pt>
                <c:pt idx="49">
                  <c:v>5.5525167228609538E-3</c:v>
                </c:pt>
                <c:pt idx="50">
                  <c:v>6.6650390625000279E-3</c:v>
                </c:pt>
                <c:pt idx="51">
                  <c:v>7.9589676567028336E-3</c:v>
                </c:pt>
                <c:pt idx="52">
                  <c:v>9.4560965409154051E-3</c:v>
                </c:pt>
                <c:pt idx="53">
                  <c:v>1.117951400091886E-2</c:v>
                </c:pt>
                <c:pt idx="54">
                  <c:v>1.3153449571782685E-2</c:v>
                </c:pt>
                <c:pt idx="55">
                  <c:v>1.5403068779836599E-2</c:v>
                </c:pt>
                <c:pt idx="56">
                  <c:v>1.7954209676591056E-2</c:v>
                </c:pt>
                <c:pt idx="57">
                  <c:v>2.0833055280621016E-2</c:v>
                </c:pt>
                <c:pt idx="58">
                  <c:v>2.406573624889552E-2</c:v>
                </c:pt>
                <c:pt idx="59">
                  <c:v>2.7677858467680054E-2</c:v>
                </c:pt>
                <c:pt idx="60">
                  <c:v>3.1693950812160129E-2</c:v>
                </c:pt>
                <c:pt idx="61">
                  <c:v>3.613682910309883E-2</c:v>
                </c:pt>
                <c:pt idx="62">
                  <c:v>4.1026873320593717E-2</c:v>
                </c:pt>
                <c:pt idx="63">
                  <c:v>4.638121645462534E-2</c:v>
                </c:pt>
                <c:pt idx="64">
                  <c:v>5.2212845017848439E-2</c:v>
                </c:pt>
                <c:pt idx="65">
                  <c:v>5.8529613259358015E-2</c:v>
                </c:pt>
                <c:pt idx="66">
                  <c:v>6.5333175543619934E-2</c:v>
                </c:pt>
                <c:pt idx="67">
                  <c:v>7.2617844244496771E-2</c:v>
                </c:pt>
                <c:pt idx="68">
                  <c:v>8.0369383902000352E-2</c:v>
                </c:pt>
                <c:pt idx="69">
                  <c:v>8.8563756354504572E-2</c:v>
                </c:pt>
                <c:pt idx="70">
                  <c:v>9.7165836151020354E-2</c:v>
                </c:pt>
                <c:pt idx="71">
                  <c:v>0.106128120830196</c:v>
                </c:pt>
                <c:pt idx="72">
                  <c:v>0.11538946669268262</c:v>
                </c:pt>
                <c:pt idx="73">
                  <c:v>0.12487388756351685</c:v>
                </c:pt>
                <c:pt idx="74">
                  <c:v>0.1344894618179828</c:v>
                </c:pt>
                <c:pt idx="75">
                  <c:v>0.14412740170955693</c:v>
                </c:pt>
                <c:pt idx="76">
                  <c:v>0.15366134887855426</c:v>
                </c:pt>
                <c:pt idx="77">
                  <c:v>0.16294697092666049</c:v>
                </c:pt>
                <c:pt idx="78">
                  <c:v>0.17182194621273297</c:v>
                </c:pt>
                <c:pt idx="79">
                  <c:v>0.18010643766168</c:v>
                </c:pt>
                <c:pt idx="80">
                  <c:v>0.1876041714892803</c:v>
                </c:pt>
                <c:pt idx="81">
                  <c:v>0.19410425344580312</c:v>
                </c:pt>
                <c:pt idx="82">
                  <c:v>0.19938387359074572</c:v>
                </c:pt>
                <c:pt idx="83">
                  <c:v>0.20321207085679882</c:v>
                </c:pt>
                <c:pt idx="84">
                  <c:v>0.20535475087674748</c:v>
                </c:pt>
                <c:pt idx="85">
                  <c:v>0.20558117487269101</c:v>
                </c:pt>
                <c:pt idx="86">
                  <c:v>0.20367216399002061</c:v>
                </c:pt>
                <c:pt idx="87">
                  <c:v>0.19943029245357433</c:v>
                </c:pt>
                <c:pt idx="88">
                  <c:v>0.19269237449231597</c:v>
                </c:pt>
                <c:pt idx="89">
                  <c:v>0.18334458429148931</c:v>
                </c:pt>
                <c:pt idx="90">
                  <c:v>0.17134058546513917</c:v>
                </c:pt>
                <c:pt idx="91">
                  <c:v>0.15672308688301101</c:v>
                </c:pt>
                <c:pt idx="92">
                  <c:v>0.13964928532839244</c:v>
                </c:pt>
                <c:pt idx="93">
                  <c:v>0.12042070261035451</c:v>
                </c:pt>
                <c:pt idx="94">
                  <c:v>9.9517975616902593E-2</c:v>
                </c:pt>
                <c:pt idx="95">
                  <c:v>7.7641212595735393E-2</c:v>
                </c:pt>
                <c:pt idx="96">
                  <c:v>5.575658791700748E-2</c:v>
                </c:pt>
                <c:pt idx="97">
                  <c:v>3.5149910947747033E-2</c:v>
                </c:pt>
                <c:pt idx="98">
                  <c:v>1.748797270037453E-2</c:v>
                </c:pt>
                <c:pt idx="99">
                  <c:v>4.8885468682519839E-3</c:v>
                </c:pt>
                <c:pt idx="100">
                  <c:v>1.2917740014453522E-3</c:v>
                </c:pt>
                <c:pt idx="101">
                  <c:v>5.4002394008992888E-5</c:v>
                </c:pt>
                <c:pt idx="102">
                  <c:v>5.4539970020980823E-7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8E7-4527-AC18-0D780A53D69E}"/>
            </c:ext>
          </c:extLst>
        </c:ser>
        <c:ser>
          <c:idx val="4"/>
          <c:order val="4"/>
          <c:tx>
            <c:v>Risky Payout</c:v>
          </c:tx>
          <c:spPr>
            <a:ln w="190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[Charts.xlsx]Sheet2!$C$9:$C$111</c:f>
              <c:numCache>
                <c:formatCode>General</c:formatCode>
                <c:ptCount val="103"/>
                <c:pt idx="0">
                  <c:v>0</c:v>
                </c:pt>
                <c:pt idx="1">
                  <c:v>0.1553398058252427</c:v>
                </c:pt>
                <c:pt idx="2">
                  <c:v>0.31067961165048541</c:v>
                </c:pt>
                <c:pt idx="3">
                  <c:v>0.46601941747572811</c:v>
                </c:pt>
                <c:pt idx="4">
                  <c:v>0.62135922330097082</c:v>
                </c:pt>
                <c:pt idx="5">
                  <c:v>0.77669902912621347</c:v>
                </c:pt>
                <c:pt idx="6">
                  <c:v>0.93203883495145612</c:v>
                </c:pt>
                <c:pt idx="7">
                  <c:v>1.0873786407766988</c:v>
                </c:pt>
                <c:pt idx="8">
                  <c:v>1.2427184466019414</c:v>
                </c:pt>
                <c:pt idx="9">
                  <c:v>1.3980582524271841</c:v>
                </c:pt>
                <c:pt idx="10">
                  <c:v>1.5533980582524267</c:v>
                </c:pt>
                <c:pt idx="11">
                  <c:v>1.7087378640776694</c:v>
                </c:pt>
                <c:pt idx="12">
                  <c:v>1.864077669902912</c:v>
                </c:pt>
                <c:pt idx="13">
                  <c:v>2.0194174757281549</c:v>
                </c:pt>
                <c:pt idx="14">
                  <c:v>2.1747572815533975</c:v>
                </c:pt>
                <c:pt idx="15">
                  <c:v>2.3300970873786402</c:v>
                </c:pt>
                <c:pt idx="16">
                  <c:v>2.4854368932038828</c:v>
                </c:pt>
                <c:pt idx="17">
                  <c:v>2.6407766990291255</c:v>
                </c:pt>
                <c:pt idx="18">
                  <c:v>2.7961165048543681</c:v>
                </c:pt>
                <c:pt idx="19">
                  <c:v>2.9514563106796108</c:v>
                </c:pt>
                <c:pt idx="20">
                  <c:v>3.1067961165048534</c:v>
                </c:pt>
                <c:pt idx="21">
                  <c:v>3.2621359223300961</c:v>
                </c:pt>
                <c:pt idx="22">
                  <c:v>3.4174757281553387</c:v>
                </c:pt>
                <c:pt idx="23">
                  <c:v>3.5728155339805814</c:v>
                </c:pt>
                <c:pt idx="24">
                  <c:v>3.728155339805824</c:v>
                </c:pt>
                <c:pt idx="25">
                  <c:v>3.8834951456310667</c:v>
                </c:pt>
                <c:pt idx="26">
                  <c:v>4.0388349514563098</c:v>
                </c:pt>
                <c:pt idx="27">
                  <c:v>4.1941747572815524</c:v>
                </c:pt>
                <c:pt idx="28">
                  <c:v>4.3495145631067951</c:v>
                </c:pt>
                <c:pt idx="29">
                  <c:v>4.5048543689320377</c:v>
                </c:pt>
                <c:pt idx="30">
                  <c:v>4.6601941747572804</c:v>
                </c:pt>
                <c:pt idx="31">
                  <c:v>4.815533980582523</c:v>
                </c:pt>
                <c:pt idx="32">
                  <c:v>4.9708737864077657</c:v>
                </c:pt>
                <c:pt idx="33">
                  <c:v>5.1262135922330083</c:v>
                </c:pt>
                <c:pt idx="34">
                  <c:v>5.281553398058251</c:v>
                </c:pt>
                <c:pt idx="35">
                  <c:v>5.4368932038834936</c:v>
                </c:pt>
                <c:pt idx="36">
                  <c:v>5.5922330097087363</c:v>
                </c:pt>
                <c:pt idx="37">
                  <c:v>5.7475728155339789</c:v>
                </c:pt>
                <c:pt idx="38">
                  <c:v>5.9029126213592216</c:v>
                </c:pt>
                <c:pt idx="39">
                  <c:v>6.0582524271844642</c:v>
                </c:pt>
                <c:pt idx="40">
                  <c:v>6.2135922330097069</c:v>
                </c:pt>
                <c:pt idx="41">
                  <c:v>6.3689320388349495</c:v>
                </c:pt>
                <c:pt idx="42">
                  <c:v>6.5242718446601922</c:v>
                </c:pt>
                <c:pt idx="43">
                  <c:v>6.6796116504854348</c:v>
                </c:pt>
                <c:pt idx="44">
                  <c:v>6.8349514563106775</c:v>
                </c:pt>
                <c:pt idx="45">
                  <c:v>6.9902912621359201</c:v>
                </c:pt>
                <c:pt idx="46">
                  <c:v>7.1456310679611628</c:v>
                </c:pt>
                <c:pt idx="47">
                  <c:v>7.3009708737864054</c:v>
                </c:pt>
                <c:pt idx="48">
                  <c:v>7.4563106796116481</c:v>
                </c:pt>
                <c:pt idx="49">
                  <c:v>7.6116504854368907</c:v>
                </c:pt>
                <c:pt idx="50">
                  <c:v>7.7669902912621334</c:v>
                </c:pt>
                <c:pt idx="51">
                  <c:v>7.922330097087376</c:v>
                </c:pt>
                <c:pt idx="52">
                  <c:v>8.0776699029126195</c:v>
                </c:pt>
                <c:pt idx="53">
                  <c:v>8.2330097087378622</c:v>
                </c:pt>
                <c:pt idx="54">
                  <c:v>8.3883495145631048</c:v>
                </c:pt>
                <c:pt idx="55">
                  <c:v>8.5436893203883475</c:v>
                </c:pt>
                <c:pt idx="56">
                  <c:v>8.6990291262135901</c:v>
                </c:pt>
                <c:pt idx="57">
                  <c:v>8.8543689320388328</c:v>
                </c:pt>
                <c:pt idx="58">
                  <c:v>9.0097087378640754</c:v>
                </c:pt>
                <c:pt idx="59">
                  <c:v>9.1650485436893181</c:v>
                </c:pt>
                <c:pt idx="60">
                  <c:v>9.3203883495145607</c:v>
                </c:pt>
                <c:pt idx="61">
                  <c:v>9.4757281553398034</c:v>
                </c:pt>
                <c:pt idx="62">
                  <c:v>9.631067961165046</c:v>
                </c:pt>
                <c:pt idx="63">
                  <c:v>9.7864077669902887</c:v>
                </c:pt>
                <c:pt idx="64">
                  <c:v>9.9417475728155313</c:v>
                </c:pt>
                <c:pt idx="65">
                  <c:v>10.097087378640774</c:v>
                </c:pt>
                <c:pt idx="66">
                  <c:v>10.252427184466017</c:v>
                </c:pt>
                <c:pt idx="67">
                  <c:v>10.407766990291259</c:v>
                </c:pt>
                <c:pt idx="68">
                  <c:v>10.563106796116502</c:v>
                </c:pt>
                <c:pt idx="69">
                  <c:v>10.718446601941745</c:v>
                </c:pt>
                <c:pt idx="70">
                  <c:v>10.873786407766987</c:v>
                </c:pt>
                <c:pt idx="71">
                  <c:v>11.02912621359223</c:v>
                </c:pt>
                <c:pt idx="72">
                  <c:v>11.184466019417473</c:v>
                </c:pt>
                <c:pt idx="73">
                  <c:v>11.339805825242715</c:v>
                </c:pt>
                <c:pt idx="74">
                  <c:v>11.495145631067958</c:v>
                </c:pt>
                <c:pt idx="75">
                  <c:v>11.6504854368932</c:v>
                </c:pt>
                <c:pt idx="76">
                  <c:v>11.805825242718443</c:v>
                </c:pt>
                <c:pt idx="77">
                  <c:v>11.961165048543686</c:v>
                </c:pt>
                <c:pt idx="78">
                  <c:v>12.116504854368928</c:v>
                </c:pt>
                <c:pt idx="79">
                  <c:v>12.271844660194171</c:v>
                </c:pt>
                <c:pt idx="80">
                  <c:v>12.427184466019414</c:v>
                </c:pt>
                <c:pt idx="81">
                  <c:v>12.582524271844656</c:v>
                </c:pt>
                <c:pt idx="82">
                  <c:v>12.737864077669899</c:v>
                </c:pt>
                <c:pt idx="83">
                  <c:v>12.893203883495142</c:v>
                </c:pt>
                <c:pt idx="84">
                  <c:v>13.048543689320384</c:v>
                </c:pt>
                <c:pt idx="85">
                  <c:v>13.203883495145627</c:v>
                </c:pt>
                <c:pt idx="86">
                  <c:v>13.35922330097087</c:v>
                </c:pt>
                <c:pt idx="87">
                  <c:v>13.514563106796112</c:v>
                </c:pt>
                <c:pt idx="88">
                  <c:v>13.669902912621355</c:v>
                </c:pt>
                <c:pt idx="89">
                  <c:v>13.825242718446598</c:v>
                </c:pt>
                <c:pt idx="90">
                  <c:v>13.98058252427184</c:v>
                </c:pt>
                <c:pt idx="91">
                  <c:v>14.135922330097083</c:v>
                </c:pt>
                <c:pt idx="92">
                  <c:v>14.291262135922326</c:v>
                </c:pt>
                <c:pt idx="93">
                  <c:v>14.446601941747568</c:v>
                </c:pt>
                <c:pt idx="94">
                  <c:v>14.601941747572811</c:v>
                </c:pt>
                <c:pt idx="95">
                  <c:v>14.757281553398053</c:v>
                </c:pt>
                <c:pt idx="96">
                  <c:v>14.912621359223296</c:v>
                </c:pt>
                <c:pt idx="97">
                  <c:v>15.067961165048539</c:v>
                </c:pt>
                <c:pt idx="98">
                  <c:v>15.223300970873781</c:v>
                </c:pt>
                <c:pt idx="99">
                  <c:v>15.378640776699024</c:v>
                </c:pt>
                <c:pt idx="100">
                  <c:v>15.533980582524267</c:v>
                </c:pt>
                <c:pt idx="101">
                  <c:v>15.689320388349509</c:v>
                </c:pt>
                <c:pt idx="102">
                  <c:v>15.844660194174752</c:v>
                </c:pt>
              </c:numCache>
            </c:numRef>
          </c:xVal>
          <c:yVal>
            <c:numRef>
              <c:f>[Charts.xlsx]Sheet2!$K$9:$K$111</c:f>
              <c:numCache>
                <c:formatCode>0%</c:formatCode>
                <c:ptCount val="103"/>
                <c:pt idx="0">
                  <c:v>0</c:v>
                </c:pt>
                <c:pt idx="1">
                  <c:v>2.2640309999999802E-36</c:v>
                </c:pt>
                <c:pt idx="2">
                  <c:v>1.1631455109119847E-30</c:v>
                </c:pt>
                <c:pt idx="3">
                  <c:v>2.5261508910336982E-27</c:v>
                </c:pt>
                <c:pt idx="4">
                  <c:v>5.8518647658145163E-25</c:v>
                </c:pt>
                <c:pt idx="5">
                  <c:v>3.9763927459716869E-23</c:v>
                </c:pt>
                <c:pt idx="6">
                  <c:v>1.2437739150912635E-21</c:v>
                </c:pt>
                <c:pt idx="7">
                  <c:v>2.2774069269865815E-20</c:v>
                </c:pt>
                <c:pt idx="8">
                  <c:v>2.8177170988290327E-19</c:v>
                </c:pt>
                <c:pt idx="9">
                  <c:v>2.5840591101055682E-18</c:v>
                </c:pt>
                <c:pt idx="10">
                  <c:v>1.8710999999999999E-17</c:v>
                </c:pt>
                <c:pt idx="11">
                  <c:v>1.1190590690707703E-16</c:v>
                </c:pt>
                <c:pt idx="12">
                  <c:v>5.7150626959412729E-16</c:v>
                </c:pt>
                <c:pt idx="13">
                  <c:v>2.5560784505837525E-15</c:v>
                </c:pt>
                <c:pt idx="14">
                  <c:v>1.0210371882569247E-14</c:v>
                </c:pt>
                <c:pt idx="15">
                  <c:v>3.6998469007231316E-14</c:v>
                </c:pt>
                <c:pt idx="16">
                  <c:v>1.2315448216996181E-13</c:v>
                </c:pt>
                <c:pt idx="17">
                  <c:v>3.8045007217948678E-13</c:v>
                </c:pt>
                <c:pt idx="18">
                  <c:v>1.1000623007611085E-12</c:v>
                </c:pt>
                <c:pt idx="19">
                  <c:v>2.9984750243418941E-12</c:v>
                </c:pt>
                <c:pt idx="20">
                  <c:v>7.7510737920000489E-12</c:v>
                </c:pt>
                <c:pt idx="21">
                  <c:v>1.9099973399962765E-11</c:v>
                </c:pt>
                <c:pt idx="22">
                  <c:v>4.5064247235085144E-11</c:v>
                </c:pt>
                <c:pt idx="23">
                  <c:v>1.0219327436695773E-10</c:v>
                </c:pt>
                <c:pt idx="24">
                  <c:v>2.2348725277963165E-10</c:v>
                </c:pt>
                <c:pt idx="25">
                  <c:v>4.727098712464809E-10</c:v>
                </c:pt>
                <c:pt idx="26">
                  <c:v>9.6954736591879766E-10</c:v>
                </c:pt>
                <c:pt idx="27">
                  <c:v>1.9327212387271519E-9</c:v>
                </c:pt>
                <c:pt idx="28">
                  <c:v>3.7521446121280411E-9</c:v>
                </c:pt>
                <c:pt idx="29">
                  <c:v>7.1070707270778853E-9</c:v>
                </c:pt>
                <c:pt idx="30">
                  <c:v>1.3155637544973149E-8</c:v>
                </c:pt>
                <c:pt idx="31">
                  <c:v>2.3833199273563647E-8</c:v>
                </c:pt>
                <c:pt idx="32">
                  <c:v>4.23135432103185E-8</c:v>
                </c:pt>
                <c:pt idx="33">
                  <c:v>7.3710005392782314E-8</c:v>
                </c:pt>
                <c:pt idx="34">
                  <c:v>1.2612444691842221E-7</c:v>
                </c:pt>
                <c:pt idx="35">
                  <c:v>2.1219323594178388E-7</c:v>
                </c:pt>
                <c:pt idx="36">
                  <c:v>3.5133340313291966E-7</c:v>
                </c:pt>
                <c:pt idx="37">
                  <c:v>5.7296202168805708E-7</c:v>
                </c:pt>
                <c:pt idx="38">
                  <c:v>9.2105103435039815E-7</c:v>
                </c:pt>
                <c:pt idx="39">
                  <c:v>1.4604920033468279E-6</c:v>
                </c:pt>
                <c:pt idx="40">
                  <c:v>2.2858846741463191E-6</c:v>
                </c:pt>
                <c:pt idx="41">
                  <c:v>3.5335340517285801E-6</c:v>
                </c:pt>
                <c:pt idx="42">
                  <c:v>5.3976470720374764E-6</c:v>
                </c:pt>
                <c:pt idx="43">
                  <c:v>8.1519657670727475E-6</c:v>
                </c:pt>
                <c:pt idx="44">
                  <c:v>1.2178362221328374E-5</c:v>
                </c:pt>
                <c:pt idx="45">
                  <c:v>1.800425355943585E-5</c:v>
                </c:pt>
                <c:pt idx="46">
                  <c:v>2.635107284022291E-5</c:v>
                </c:pt>
                <c:pt idx="47">
                  <c:v>3.8196451641477098E-5</c:v>
                </c:pt>
                <c:pt idx="48">
                  <c:v>5.4853226395347305E-5</c:v>
                </c:pt>
                <c:pt idx="49">
                  <c:v>7.806886269658718E-5</c:v>
                </c:pt>
                <c:pt idx="50">
                  <c:v>1.1014938354492272E-4</c:v>
                </c:pt>
                <c:pt idx="51">
                  <c:v>1.5411236523251928E-4</c:v>
                </c:pt>
                <c:pt idx="52">
                  <c:v>2.1387399594193776E-4</c:v>
                </c:pt>
                <c:pt idx="53">
                  <c:v>2.9447553411975183E-4</c:v>
                </c:pt>
                <c:pt idx="54">
                  <c:v>4.0235470102186252E-4</c:v>
                </c:pt>
                <c:pt idx="55">
                  <c:v>5.4566752499594462E-4</c:v>
                </c:pt>
                <c:pt idx="56">
                  <c:v>7.3466583865064916E-4</c:v>
                </c:pt>
                <c:pt idx="57">
                  <c:v>9.8213491114848605E-4</c:v>
                </c:pt>
                <c:pt idx="58">
                  <c:v>1.3038944548581515E-3</c:v>
                </c:pt>
                <c:pt idx="59">
                  <c:v>1.7193643376292034E-3</c:v>
                </c:pt>
                <c:pt idx="60">
                  <c:v>2.2521935990788165E-3</c:v>
                </c:pt>
                <c:pt idx="61">
                  <c:v>2.9309476339833668E-3</c:v>
                </c:pt>
                <c:pt idx="62">
                  <c:v>3.7898434761154979E-3</c:v>
                </c:pt>
                <c:pt idx="63">
                  <c:v>4.869516790369172E-3</c:v>
                </c:pt>
                <c:pt idx="64">
                  <c:v>6.2177962572829435E-3</c:v>
                </c:pt>
                <c:pt idx="65">
                  <c:v>7.8904513200568262E-3</c:v>
                </c:pt>
                <c:pt idx="66">
                  <c:v>9.9518675944132457E-3</c:v>
                </c:pt>
                <c:pt idx="67">
                  <c:v>1.247559049911004E-2</c:v>
                </c:pt>
                <c:pt idx="68">
                  <c:v>1.5544661809593458E-2</c:v>
                </c:pt>
                <c:pt idx="69">
                  <c:v>1.9251655943485688E-2</c:v>
                </c:pt>
                <c:pt idx="70">
                  <c:v>2.3698303090390966E-2</c:v>
                </c:pt>
                <c:pt idx="71">
                  <c:v>2.899456525755148E-2</c:v>
                </c:pt>
                <c:pt idx="72">
                  <c:v>3.5257009671194793E-2</c:v>
                </c:pt>
                <c:pt idx="73">
                  <c:v>4.2606302893696178E-2</c:v>
                </c:pt>
                <c:pt idx="74">
                  <c:v>5.1163630133663131E-2</c:v>
                </c:pt>
                <c:pt idx="75">
                  <c:v>6.1045829824479814E-2</c:v>
                </c:pt>
                <c:pt idx="76">
                  <c:v>7.235902671846009E-2</c:v>
                </c:pt>
                <c:pt idx="77">
                  <c:v>8.5190551588086305E-2</c:v>
                </c:pt>
                <c:pt idx="78">
                  <c:v>9.9598957490497242E-2</c:v>
                </c:pt>
                <c:pt idx="79">
                  <c:v>0.11560198831814059</c:v>
                </c:pt>
                <c:pt idx="80">
                  <c:v>0.13316243378209186</c:v>
                </c:pt>
                <c:pt idx="81">
                  <c:v>0.15217192708261493</c:v>
                </c:pt>
                <c:pt idx="82">
                  <c:v>0.17243292108466107</c:v>
                </c:pt>
                <c:pt idx="83">
                  <c:v>0.1936393328978557</c:v>
                </c:pt>
                <c:pt idx="84">
                  <c:v>0.21535669635990512</c:v>
                </c:pt>
                <c:pt idx="85">
                  <c:v>0.23700313271972284</c:v>
                </c:pt>
                <c:pt idx="86">
                  <c:v>0.25783307303941377</c:v>
                </c:pt>
                <c:pt idx="87">
                  <c:v>0.27692647925732033</c:v>
                </c:pt>
                <c:pt idx="88">
                  <c:v>0.29318735995235751</c:v>
                </c:pt>
                <c:pt idx="89">
                  <c:v>0.30535671612260801</c:v>
                </c:pt>
                <c:pt idx="90">
                  <c:v>0.31204674678246147</c:v>
                </c:pt>
                <c:pt idx="91">
                  <c:v>0.31180527121778445</c:v>
                </c:pt>
                <c:pt idx="92">
                  <c:v>0.3032219759068237</c:v>
                </c:pt>
                <c:pt idx="93">
                  <c:v>0.2850913775254692</c:v>
                </c:pt>
                <c:pt idx="94">
                  <c:v>0.25665143630310833</c:v>
                </c:pt>
                <c:pt idx="95">
                  <c:v>0.21792170546413753</c:v>
                </c:pt>
                <c:pt idx="96">
                  <c:v>0.17017093704356875</c:v>
                </c:pt>
                <c:pt idx="97">
                  <c:v>0.11655138545821384</c:v>
                </c:pt>
                <c:pt idx="98">
                  <c:v>6.2945894479762801E-2</c:v>
                </c:pt>
                <c:pt idx="99">
                  <c:v>1.9084495210599791E-2</c:v>
                </c:pt>
                <c:pt idx="100">
                  <c:v>5.2503774106391248E-3</c:v>
                </c:pt>
                <c:pt idx="101">
                  <c:v>2.2665027805367655E-4</c:v>
                </c:pt>
                <c:pt idx="102">
                  <c:v>2.3056149478619972E-6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8E7-4527-AC18-0D780A53D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97144"/>
        <c:axId val="525398456"/>
      </c:scatterChart>
      <c:valAx>
        <c:axId val="525397144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Realized Performance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398456"/>
        <c:crosses val="autoZero"/>
        <c:crossBetween val="midCat"/>
      </c:valAx>
      <c:valAx>
        <c:axId val="52539845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397144"/>
        <c:crossesAt val="-5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268653628714407"/>
          <c:y val="0.15481453085786351"/>
          <c:w val="0.33514538152907275"/>
          <c:h val="9.5999053958201713E-2"/>
        </c:manualLayout>
      </c:layout>
      <c:overlay val="0"/>
      <c:spPr>
        <a:solidFill>
          <a:sysClr val="window" lastClr="FFFFFF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0.23984</cdr:x>
      <cdr:y>0.6743</cdr:y>
    </cdr:from>
    <cdr:to>
      <cdr:x>0.50945</cdr:x>
      <cdr:y>0.72302</cdr:y>
    </cdr:to>
    <cdr:grpSp>
      <cdr:nvGrpSpPr>
        <cdr:cNvPr id="6" name="Group 5"/>
        <cdr:cNvGrpSpPr/>
      </cdr:nvGrpSpPr>
      <cdr:grpSpPr>
        <a:xfrm xmlns:a="http://schemas.openxmlformats.org/drawingml/2006/main" rot="21410489">
          <a:off x="1173635" y="2697300"/>
          <a:ext cx="1319312" cy="194888"/>
          <a:chOff x="1336221" y="2533913"/>
          <a:chExt cx="1502019" cy="183108"/>
        </a:xfrm>
      </cdr:grpSpPr>
      <cdr:cxnSp macro="">
        <cdr:nvCxnSpPr>
          <cdr:cNvPr id="3" name="Straight Arrow Connector 2"/>
          <cdr:cNvCxnSpPr/>
        </cdr:nvCxnSpPr>
        <cdr:spPr>
          <a:xfrm xmlns:a="http://schemas.openxmlformats.org/drawingml/2006/main" flipV="1">
            <a:off x="1336221" y="2710120"/>
            <a:ext cx="1502019" cy="1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0"/>
            </a:gra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4" name="TextBox 3"/>
          <cdr:cNvSpPr txBox="1"/>
        </cdr:nvSpPr>
        <cdr:spPr>
          <a:xfrm xmlns:a="http://schemas.openxmlformats.org/drawingml/2006/main">
            <a:off x="1518600" y="2533913"/>
            <a:ext cx="1227695" cy="18310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 anchorCtr="0">
            <a:spAutoFit/>
          </a:bodyPr>
          <a:lstStyle xmlns:a="http://schemas.openxmlformats.org/drawingml/2006/main"/>
          <a:p xmlns:a="http://schemas.openxmlformats.org/drawingml/2006/main">
            <a:r>
              <a:rPr lang="en-US" sz="800" i="1"/>
              <a:t>Increasing competency, c</a:t>
            </a: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0.37701</cdr:x>
      <cdr:y>0.68825</cdr:y>
    </cdr:from>
    <cdr:to>
      <cdr:x>0.64619</cdr:x>
      <cdr:y>0.72926</cdr:y>
    </cdr:to>
    <cdr:grpSp>
      <cdr:nvGrpSpPr>
        <cdr:cNvPr id="5" name="Group 4"/>
        <cdr:cNvGrpSpPr/>
      </cdr:nvGrpSpPr>
      <cdr:grpSpPr>
        <a:xfrm xmlns:a="http://schemas.openxmlformats.org/drawingml/2006/main" rot="19627348">
          <a:off x="1632279" y="2928160"/>
          <a:ext cx="1165426" cy="174477"/>
          <a:chOff x="-3708" y="2451"/>
          <a:chExt cx="1499653" cy="183108"/>
        </a:xfrm>
      </cdr:grpSpPr>
      <cdr:cxnSp macro="">
        <cdr:nvCxnSpPr>
          <cdr:cNvPr id="7" name="Straight Arrow Connector 6"/>
          <cdr:cNvCxnSpPr/>
        </cdr:nvCxnSpPr>
        <cdr:spPr>
          <a:xfrm xmlns:a="http://schemas.openxmlformats.org/drawingml/2006/main" flipV="1">
            <a:off x="-3708" y="176038"/>
            <a:ext cx="1499653" cy="1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0"/>
            </a:gra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8" name="TextBox 3"/>
          <cdr:cNvSpPr txBox="1"/>
        </cdr:nvSpPr>
        <cdr:spPr>
          <a:xfrm xmlns:a="http://schemas.openxmlformats.org/drawingml/2006/main">
            <a:off x="182972" y="2451"/>
            <a:ext cx="1225761" cy="18310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 anchorCtr="0">
            <a:sp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800" i="1"/>
              <a:t>Increasing competency, c</a:t>
            </a:r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295E-C65A-4BF6-8363-72B322C0BAC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0F58-D2CD-4D34-AF5E-AB7733DF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0F58-D2CD-4D34-AF5E-AB7733DF12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0F58-D2CD-4D34-AF5E-AB7733DF12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9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0F58-D2CD-4D34-AF5E-AB7733DF12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1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85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22A9-4989-4574-A8DC-E036A8AB0BC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/>
          <p:cNvSpPr txBox="1">
            <a:spLocks/>
          </p:cNvSpPr>
          <p:nvPr/>
        </p:nvSpPr>
        <p:spPr>
          <a:xfrm>
            <a:off x="547913" y="214540"/>
            <a:ext cx="11194143" cy="2514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/>
              <a:t>Replicating a Model:</a:t>
            </a:r>
          </a:p>
          <a:p>
            <a:pPr algn="ctr"/>
            <a:endParaRPr lang="en-US" sz="1200" b="1" dirty="0" smtClean="0"/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Adaptation as Information Restriction: The Hot Stove Effect </a:t>
            </a:r>
          </a:p>
          <a:p>
            <a:pPr lvl="1"/>
            <a:r>
              <a:rPr lang="en-US" sz="1400" dirty="0" smtClean="0"/>
              <a:t>By Jerker </a:t>
            </a:r>
            <a:r>
              <a:rPr lang="en-US" sz="1400" dirty="0" err="1" smtClean="0"/>
              <a:t>Denrell</a:t>
            </a:r>
            <a:r>
              <a:rPr lang="en-US" sz="1400" dirty="0"/>
              <a:t> </a:t>
            </a:r>
            <a:r>
              <a:rPr lang="en-US" sz="1400" dirty="0" smtClean="0"/>
              <a:t>and James G. March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519382" y="2147310"/>
            <a:ext cx="3464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Presented by James Paine</a:t>
            </a:r>
          </a:p>
          <a:p>
            <a:pPr algn="ctr"/>
            <a:r>
              <a:rPr lang="en-US" sz="2000" dirty="0" smtClean="0"/>
              <a:t>February 22, 2019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6" y="2869773"/>
            <a:ext cx="2658245" cy="3441152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461851"/>
              </p:ext>
            </p:extLst>
          </p:nvPr>
        </p:nvGraphicFramePr>
        <p:xfrm>
          <a:off x="2883876" y="3024554"/>
          <a:ext cx="5867189" cy="3355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826" y="2785404"/>
            <a:ext cx="2650941" cy="35731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0886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 on Model </a:t>
            </a:r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2"/>
            <a:ext cx="7924800" cy="5050971"/>
          </a:xfrm>
        </p:spPr>
        <p:txBody>
          <a:bodyPr>
            <a:normAutofit/>
          </a:bodyPr>
          <a:lstStyle/>
          <a:p>
            <a:r>
              <a:rPr lang="en-US" dirty="0" smtClean="0"/>
              <a:t>Exact number of replications of the model is obfuscated, and only implied from the graph descriptions</a:t>
            </a:r>
          </a:p>
          <a:p>
            <a:pPr lvl="1"/>
            <a:r>
              <a:rPr lang="en-US" dirty="0" smtClean="0"/>
              <a:t>For the experiential learning models, the 5000 agents are implied to be run only once</a:t>
            </a:r>
          </a:p>
          <a:p>
            <a:pPr lvl="1"/>
            <a:r>
              <a:rPr lang="en-US" dirty="0" smtClean="0"/>
              <a:t>For the Competitive Selection models, the first model is implied to be repeated 10 times while the second appears to have been </a:t>
            </a:r>
            <a:r>
              <a:rPr lang="en-US" i="1" dirty="0" smtClean="0"/>
              <a:t>run only once</a:t>
            </a:r>
            <a:endParaRPr lang="en-US" i="1" dirty="0" smtClean="0"/>
          </a:p>
          <a:p>
            <a:r>
              <a:rPr lang="en-US" dirty="0" smtClean="0"/>
              <a:t>In experiential learning, </a:t>
            </a:r>
            <a:r>
              <a:rPr lang="en-US" dirty="0"/>
              <a:t>the aspirations are one-sided </a:t>
            </a:r>
            <a:r>
              <a:rPr lang="en-US" dirty="0" smtClean="0"/>
              <a:t>and probability updates are linear</a:t>
            </a:r>
          </a:p>
          <a:p>
            <a:pPr lvl="1"/>
            <a:r>
              <a:rPr lang="en-US" dirty="0" smtClean="0"/>
              <a:t>Aspirations are relative to choice 1 only (not immediately clear in the paper)</a:t>
            </a:r>
          </a:p>
          <a:p>
            <a:pPr lvl="1"/>
            <a:r>
              <a:rPr lang="en-US" dirty="0" smtClean="0"/>
              <a:t>Changes to probability are only </a:t>
            </a:r>
            <a:r>
              <a:rPr lang="en-US" i="1" dirty="0" smtClean="0"/>
              <a:t>if</a:t>
            </a:r>
            <a:r>
              <a:rPr lang="en-US" dirty="0" smtClean="0"/>
              <a:t> aspiration is exceed/missed, and then change by a constant factor no matter the distance of the realization from the aspiration</a:t>
            </a:r>
            <a:endParaRPr lang="en-US" dirty="0" smtClean="0"/>
          </a:p>
          <a:p>
            <a:pPr lvl="1"/>
            <a:r>
              <a:rPr lang="en-US" dirty="0" smtClean="0"/>
              <a:t>Not immediately clear on how to extend to &gt;2 choices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44000" y="4356100"/>
                <a:ext cx="2345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356100"/>
                <a:ext cx="2345514" cy="276999"/>
              </a:xfrm>
              <a:prstGeom prst="rect">
                <a:avLst/>
              </a:prstGeom>
              <a:blipFill>
                <a:blip r:embed="rId2"/>
                <a:stretch>
                  <a:fillRect l="-1558" r="-20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458200" y="5181600"/>
                <a:ext cx="3553729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81600"/>
                <a:ext cx="3553729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768" b="69058"/>
          <a:stretch/>
        </p:blipFill>
        <p:spPr>
          <a:xfrm>
            <a:off x="8991599" y="1816928"/>
            <a:ext cx="2960679" cy="9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 on Paper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6" y="1588938"/>
            <a:ext cx="7065664" cy="5116662"/>
          </a:xfrm>
        </p:spPr>
        <p:txBody>
          <a:bodyPr>
            <a:noAutofit/>
          </a:bodyPr>
          <a:lstStyle/>
          <a:p>
            <a:r>
              <a:rPr lang="en-US" sz="2400" dirty="0" smtClean="0"/>
              <a:t>Figure 4 (Competitive Selection with competency learning) was difficult to reproduce</a:t>
            </a:r>
          </a:p>
          <a:p>
            <a:pPr lvl="1"/>
            <a:r>
              <a:rPr lang="en-US" sz="2000" dirty="0" smtClean="0"/>
              <a:t>Authors appear to only have run the model once</a:t>
            </a:r>
          </a:p>
          <a:p>
            <a:pPr lvl="1"/>
            <a:r>
              <a:rPr lang="en-US" sz="2000" dirty="0" smtClean="0"/>
              <a:t>Full envelop of survivability as a function of </a:t>
            </a:r>
            <a:r>
              <a:rPr lang="en-US" sz="2000" i="1" dirty="0" smtClean="0"/>
              <a:t>w</a:t>
            </a:r>
            <a:r>
              <a:rPr lang="en-US" sz="2000" dirty="0" smtClean="0"/>
              <a:t> and </a:t>
            </a:r>
            <a:r>
              <a:rPr lang="en-US" sz="2000" i="1" dirty="0" smtClean="0"/>
              <a:t>d </a:t>
            </a:r>
            <a:r>
              <a:rPr lang="en-US" sz="2000" dirty="0" smtClean="0"/>
              <a:t>missing from the paper</a:t>
            </a:r>
          </a:p>
          <a:p>
            <a:pPr lvl="2"/>
            <a:r>
              <a:rPr lang="en-US" sz="1800" dirty="0" smtClean="0"/>
              <a:t>When looking at the full envelop, my model appears to be off by a factor of two w.r.t. </a:t>
            </a:r>
            <a:r>
              <a:rPr lang="en-US" sz="1800" i="1" dirty="0" smtClean="0"/>
              <a:t>d</a:t>
            </a:r>
            <a:r>
              <a:rPr lang="en-US" sz="1800" dirty="0" smtClean="0"/>
              <a:t> values</a:t>
            </a:r>
          </a:p>
          <a:p>
            <a:pPr lvl="2"/>
            <a:r>
              <a:rPr lang="en-US" sz="1800" dirty="0" smtClean="0"/>
              <a:t>Have recreated the model multiple times from scratch, and still have the same discrepancy</a:t>
            </a:r>
          </a:p>
          <a:p>
            <a:pPr lvl="1"/>
            <a:r>
              <a:rPr lang="en-US" sz="2000" dirty="0" smtClean="0"/>
              <a:t>However when looking at the full envelop in my simulation, the directional results hold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4229376"/>
            <a:ext cx="3733800" cy="257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358" y="1435100"/>
            <a:ext cx="3511541" cy="30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8" y="1574142"/>
            <a:ext cx="6736512" cy="514415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Create more generalized envelopes of parameter interactions</a:t>
            </a:r>
            <a:endParaRPr lang="en-US" sz="2000" dirty="0" smtClean="0"/>
          </a:p>
          <a:p>
            <a:r>
              <a:rPr lang="en-US" sz="2000" dirty="0" smtClean="0"/>
              <a:t>Vary at least over all parameters mentioned in the model</a:t>
            </a:r>
          </a:p>
          <a:p>
            <a:pPr lvl="1"/>
            <a:r>
              <a:rPr lang="en-US" sz="1800" dirty="0" smtClean="0"/>
              <a:t>The authors do not vary over b and only talk about varying over k</a:t>
            </a:r>
            <a:endParaRPr lang="en-US" sz="1800" dirty="0" smtClean="0"/>
          </a:p>
          <a:p>
            <a:r>
              <a:rPr lang="en-US" sz="2000" dirty="0" smtClean="0"/>
              <a:t>Show all results, specifically learning transference in the competitive survival models</a:t>
            </a:r>
          </a:p>
          <a:p>
            <a:r>
              <a:rPr lang="en-US" sz="2000" dirty="0" smtClean="0"/>
              <a:t>Make competitive survival more realistic</a:t>
            </a:r>
          </a:p>
          <a:p>
            <a:pPr lvl="1"/>
            <a:r>
              <a:rPr lang="en-US" sz="1800" dirty="0" smtClean="0"/>
              <a:t>Start with low number of risky firms</a:t>
            </a:r>
          </a:p>
          <a:p>
            <a:pPr lvl="1"/>
            <a:r>
              <a:rPr lang="en-US" sz="1800" dirty="0" smtClean="0"/>
              <a:t>Perhaps use beta distribution to reflect more realistic starting state for new risky process</a:t>
            </a:r>
          </a:p>
          <a:p>
            <a:pPr lvl="1"/>
            <a:r>
              <a:rPr lang="en-US" sz="1800" dirty="0" smtClean="0"/>
              <a:t>Evaluate based on </a:t>
            </a:r>
            <a:r>
              <a:rPr lang="en-US" sz="1800" i="1" dirty="0" smtClean="0"/>
              <a:t>cumulative</a:t>
            </a:r>
            <a:r>
              <a:rPr lang="en-US" sz="1800" dirty="0" smtClean="0"/>
              <a:t> performance, not period-by-period</a:t>
            </a:r>
          </a:p>
          <a:p>
            <a:r>
              <a:rPr lang="en-US" sz="2000" dirty="0" smtClean="0"/>
              <a:t>Explore dynamics of the system in the time periods before t=50</a:t>
            </a:r>
            <a:endParaRPr lang="en-US" sz="2000" dirty="0" smtClean="0"/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646874"/>
              </p:ext>
            </p:extLst>
          </p:nvPr>
        </p:nvGraphicFramePr>
        <p:xfrm>
          <a:off x="7744147" y="1638300"/>
          <a:ext cx="4329539" cy="4254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300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48" y="1208383"/>
            <a:ext cx="10371252" cy="492808"/>
          </a:xfrm>
        </p:spPr>
        <p:txBody>
          <a:bodyPr>
            <a:normAutofit/>
          </a:bodyPr>
          <a:lstStyle/>
          <a:p>
            <a:r>
              <a:rPr lang="en-US" dirty="0" smtClean="0"/>
              <a:t>Varying over additional parameters, like b as seen below, yields additional behavior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4200" y="6179235"/>
            <a:ext cx="11493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Increasing b (rate at which aspiration incorporates new information) yields threshold near 1 at which ‘Risky’ agent suddenly becomes much more prevalent in the system</a:t>
            </a:r>
            <a:endParaRPr lang="en-US" sz="1600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1" y="1695836"/>
            <a:ext cx="5747899" cy="396836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477542" y="3688834"/>
            <a:ext cx="1584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b static at b=0.5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09" y="1815743"/>
            <a:ext cx="5608291" cy="4140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6000" y="4267200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4400" y="4622800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0.5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6700" y="4406900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 = 0.999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89900" y="478790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0.95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51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48" y="1208383"/>
            <a:ext cx="9248572" cy="492808"/>
          </a:xfrm>
        </p:spPr>
        <p:txBody>
          <a:bodyPr>
            <a:normAutofit/>
          </a:bodyPr>
          <a:lstStyle/>
          <a:p>
            <a:r>
              <a:rPr lang="en-US" dirty="0" smtClean="0"/>
              <a:t>Evaluate cumulative survival </a:t>
            </a:r>
            <a:r>
              <a:rPr lang="en-US" dirty="0"/>
              <a:t>based on </a:t>
            </a:r>
            <a:r>
              <a:rPr lang="en-US" i="1" dirty="0"/>
              <a:t>cumulative</a:t>
            </a:r>
            <a:r>
              <a:rPr lang="en-US" dirty="0"/>
              <a:t> performance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3" y="3654997"/>
            <a:ext cx="3409496" cy="25172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42" y="3644186"/>
            <a:ext cx="3475742" cy="25661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27" y="1620208"/>
            <a:ext cx="3303873" cy="2281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78" y="1670624"/>
            <a:ext cx="3311112" cy="228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44142" y="1593334"/>
            <a:ext cx="2787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Without Competency Building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25742" y="1593334"/>
            <a:ext cx="2501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With Competency Building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680806" y="2602011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Period-By-Period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915327" y="4672111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Cumulative 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5748107" y="2792511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Period-By-Period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5982628" y="4862611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Cumulative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8500" y="6255435"/>
            <a:ext cx="11493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d and h matter less in aggregate when performance is cumulative, and the behavior is more generalizable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973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14" y="1549853"/>
            <a:ext cx="6839857" cy="5059177"/>
          </a:xfrm>
        </p:spPr>
        <p:txBody>
          <a:bodyPr>
            <a:normAutofit/>
          </a:bodyPr>
          <a:lstStyle/>
          <a:p>
            <a:r>
              <a:rPr lang="en-US" dirty="0" smtClean="0"/>
              <a:t>Published in Organization Science in 2001</a:t>
            </a:r>
          </a:p>
          <a:p>
            <a:r>
              <a:rPr lang="en-US" dirty="0" smtClean="0"/>
              <a:t>“Hot Stove” effect can be summarized as the over-correction (or basis) away from risky behavior due to early negative experiences</a:t>
            </a:r>
          </a:p>
          <a:p>
            <a:r>
              <a:rPr lang="en-US" dirty="0" smtClean="0"/>
              <a:t>Modeling is based on individual/firm choosing one of two alternatives</a:t>
            </a:r>
          </a:p>
          <a:p>
            <a:pPr lvl="1"/>
            <a:r>
              <a:rPr lang="en-US" dirty="0" smtClean="0"/>
              <a:t>One with ‘certain’ outcomes</a:t>
            </a:r>
          </a:p>
          <a:p>
            <a:pPr lvl="1"/>
            <a:r>
              <a:rPr lang="en-US" dirty="0" smtClean="0"/>
              <a:t>Another with ‘risky’ (normally distributed) outcomes</a:t>
            </a:r>
          </a:p>
          <a:p>
            <a:r>
              <a:rPr lang="en-US" dirty="0" smtClean="0"/>
              <a:t>‘Aspiration level’ </a:t>
            </a:r>
            <a:r>
              <a:rPr lang="en-US" dirty="0"/>
              <a:t>as benchmark of </a:t>
            </a:r>
            <a:r>
              <a:rPr lang="en-US" dirty="0" smtClean="0"/>
              <a:t>outcomes for agent-level simulations</a:t>
            </a:r>
          </a:p>
          <a:p>
            <a:r>
              <a:rPr lang="en-US" dirty="0" smtClean="0"/>
              <a:t>Relative performance with </a:t>
            </a:r>
            <a:r>
              <a:rPr lang="en-US" dirty="0" err="1" smtClean="0"/>
              <a:t>thresholding</a:t>
            </a:r>
            <a:r>
              <a:rPr lang="en-US" dirty="0" smtClean="0"/>
              <a:t> as benchmark for multi-agent (or multi-firm) simulations</a:t>
            </a:r>
          </a:p>
          <a:p>
            <a:r>
              <a:rPr lang="en-US" dirty="0" smtClean="0"/>
              <a:t>‘Competence’ as mechanism for experiential learning improvements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29441" y="1556557"/>
            <a:ext cx="3540433" cy="4582986"/>
            <a:chOff x="8129441" y="1556557"/>
            <a:chExt cx="3540433" cy="4582986"/>
          </a:xfrm>
        </p:grpSpPr>
        <p:grpSp>
          <p:nvGrpSpPr>
            <p:cNvPr id="4" name="Group 3"/>
            <p:cNvGrpSpPr/>
            <p:nvPr/>
          </p:nvGrpSpPr>
          <p:grpSpPr>
            <a:xfrm>
              <a:off x="8244266" y="1636301"/>
              <a:ext cx="3425608" cy="4503242"/>
              <a:chOff x="-1104900" y="-990600"/>
              <a:chExt cx="6433530" cy="845740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852714" y="-662214"/>
                <a:ext cx="6181344" cy="812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939800" y="-762000"/>
                <a:ext cx="6181344" cy="812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-1016000" y="-876300"/>
                <a:ext cx="6181344" cy="812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104900" y="-990600"/>
                <a:ext cx="6181344" cy="812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9441" y="1556557"/>
              <a:ext cx="3332060" cy="432511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051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886"/>
            <a:ext cx="7962900" cy="5312228"/>
          </a:xfrm>
        </p:spPr>
        <p:txBody>
          <a:bodyPr>
            <a:normAutofit/>
          </a:bodyPr>
          <a:lstStyle/>
          <a:p>
            <a:r>
              <a:rPr lang="en-US" dirty="0" smtClean="0"/>
              <a:t>Experiential Learning</a:t>
            </a:r>
          </a:p>
          <a:p>
            <a:pPr lvl="1"/>
            <a:r>
              <a:rPr lang="en-US" dirty="0" smtClean="0"/>
              <a:t>5,000 simulated individuals draw from either a ‘certain’ or ‘risky’ (normally distributed) payout</a:t>
            </a:r>
          </a:p>
          <a:p>
            <a:pPr lvl="1"/>
            <a:r>
              <a:rPr lang="en-US" dirty="0" smtClean="0"/>
              <a:t>Payout histories are recorded as the ‘aspiration level’</a:t>
            </a:r>
          </a:p>
          <a:p>
            <a:pPr lvl="1"/>
            <a:r>
              <a:rPr lang="en-US" dirty="0" smtClean="0"/>
              <a:t>IF the payout exceeds the aspiration level, the probability of choosing that choice increases </a:t>
            </a:r>
            <a:r>
              <a:rPr lang="en-US" i="1" dirty="0" smtClean="0"/>
              <a:t>linearly as a function of a parameter ‘a’</a:t>
            </a:r>
          </a:p>
          <a:p>
            <a:pPr lvl="1"/>
            <a:r>
              <a:rPr lang="en-US" dirty="0" smtClean="0"/>
              <a:t>Explores the number of individuals still making ‘risky’ choices after 50 time steps as a function of the linear parameter </a:t>
            </a:r>
            <a:r>
              <a:rPr lang="en-US" i="1" dirty="0" smtClean="0"/>
              <a:t>a</a:t>
            </a:r>
            <a:endParaRPr lang="en-US" dirty="0" smtClean="0"/>
          </a:p>
          <a:p>
            <a:r>
              <a:rPr lang="en-US" dirty="0" smtClean="0"/>
              <a:t>Competitive Selection</a:t>
            </a:r>
          </a:p>
          <a:p>
            <a:pPr lvl="1"/>
            <a:r>
              <a:rPr lang="en-US" dirty="0" smtClean="0"/>
              <a:t>100 simulated firms are categorized as always either drawing from the risky or certain payouts</a:t>
            </a:r>
          </a:p>
          <a:p>
            <a:pPr lvl="1"/>
            <a:r>
              <a:rPr lang="en-US" dirty="0" smtClean="0"/>
              <a:t>Overall performance is assed after each period, with some fraction </a:t>
            </a:r>
            <a:r>
              <a:rPr lang="en-US" i="1" dirty="0" smtClean="0"/>
              <a:t>w</a:t>
            </a:r>
            <a:r>
              <a:rPr lang="en-US" dirty="0" smtClean="0"/>
              <a:t> of the worst performers being replaced</a:t>
            </a:r>
          </a:p>
          <a:p>
            <a:pPr lvl="1"/>
            <a:r>
              <a:rPr lang="en-US" dirty="0" smtClean="0"/>
              <a:t>New firm are populated each round proportionally (or randomly)</a:t>
            </a:r>
          </a:p>
          <a:p>
            <a:pPr lvl="1"/>
            <a:r>
              <a:rPr lang="en-US" dirty="0" smtClean="0"/>
              <a:t>Explores the number of firms of the risky type still surviving at the end of 50 rounds as a function of the parameter </a:t>
            </a:r>
            <a:r>
              <a:rPr lang="en-US" i="1" dirty="0" smtClean="0"/>
              <a:t>w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 descr="https://i.stack.imgur.com/jWxZ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136" y="2081212"/>
            <a:ext cx="648612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19800000">
            <a:off x="9757760" y="2400301"/>
            <a:ext cx="533400" cy="190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45133">
            <a:off x="9735840" y="2683930"/>
            <a:ext cx="1032213" cy="1894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3210" y="1981200"/>
            <a:ext cx="2008790" cy="167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65660" y="2387600"/>
            <a:ext cx="29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b="1" dirty="0"/>
          </a:p>
        </p:txBody>
      </p:sp>
      <p:pic>
        <p:nvPicPr>
          <p:cNvPr id="2054" name="Picture 6" descr="Image result for building symbol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075" y="43561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building symbol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0927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3210" y="4559300"/>
            <a:ext cx="2008790" cy="16764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9757761" y="4673601"/>
            <a:ext cx="533400" cy="190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795860" y="5372101"/>
            <a:ext cx="973739" cy="1904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595100" y="490058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18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407886"/>
                <a:ext cx="6169182" cy="46217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Competency as an Extension to both models</a:t>
                </a:r>
              </a:p>
              <a:p>
                <a:pPr lvl="1"/>
                <a:r>
                  <a:rPr lang="en-US" dirty="0" smtClean="0"/>
                  <a:t>Competency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analogous to learning by doing</a:t>
                </a:r>
              </a:p>
              <a:p>
                <a:pPr lvl="1"/>
                <a:r>
                  <a:rPr lang="en-US" dirty="0" smtClean="0"/>
                  <a:t>After an individual/firm draws from the risky payout, their competency increases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This increases the expectation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And reduces the variance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more times an individual samples the risky distribution, or the longer a risky firm survives, the better the expectation</a:t>
                </a:r>
              </a:p>
              <a:p>
                <a:pPr lvl="1"/>
                <a:r>
                  <a:rPr lang="en-US" dirty="0" smtClean="0"/>
                  <a:t>Varying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varies the speed at which competency approaches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407886"/>
                <a:ext cx="6169182" cy="4621722"/>
              </a:xfrm>
              <a:blipFill>
                <a:blip r:embed="rId2"/>
                <a:stretch>
                  <a:fillRect l="-692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424059"/>
              </p:ext>
            </p:extLst>
          </p:nvPr>
        </p:nvGraphicFramePr>
        <p:xfrm>
          <a:off x="7070757" y="1531518"/>
          <a:ext cx="4893408" cy="4000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84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343"/>
              </p:ext>
            </p:extLst>
          </p:nvPr>
        </p:nvGraphicFramePr>
        <p:xfrm>
          <a:off x="1208135" y="1321807"/>
          <a:ext cx="10226391" cy="547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82">
                  <a:extLst>
                    <a:ext uri="{9D8B030D-6E8A-4147-A177-3AD203B41FA5}">
                      <a16:colId xmlns:a16="http://schemas.microsoft.com/office/drawing/2014/main" val="2313843328"/>
                    </a:ext>
                  </a:extLst>
                </a:gridCol>
                <a:gridCol w="4517679">
                  <a:extLst>
                    <a:ext uri="{9D8B030D-6E8A-4147-A177-3AD203B41FA5}">
                      <a16:colId xmlns:a16="http://schemas.microsoft.com/office/drawing/2014/main" val="61462210"/>
                    </a:ext>
                  </a:extLst>
                </a:gridCol>
                <a:gridCol w="5305330">
                  <a:extLst>
                    <a:ext uri="{9D8B030D-6E8A-4147-A177-3AD203B41FA5}">
                      <a16:colId xmlns:a16="http://schemas.microsoft.com/office/drawing/2014/main" val="2533486776"/>
                    </a:ext>
                  </a:extLst>
                </a:gridCol>
              </a:tblGrid>
              <a:tr h="603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Without Competency 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Competency 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978745"/>
                  </a:ext>
                </a:extLst>
              </a:tr>
              <a:tr h="2229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Experiential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91680"/>
                  </a:ext>
                </a:extLst>
              </a:tr>
              <a:tr h="26436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Competitive Selection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0034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68" y="2013927"/>
            <a:ext cx="2521523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68" y="1963235"/>
            <a:ext cx="2558586" cy="2147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848" y="4401541"/>
            <a:ext cx="2601632" cy="221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603" y="4372447"/>
            <a:ext cx="2534843" cy="22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7478486" cy="519611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Recreated the 4 model variations</a:t>
            </a:r>
          </a:p>
          <a:p>
            <a:pPr lvl="1"/>
            <a:r>
              <a:rPr lang="en-US" sz="2000" dirty="0" smtClean="0"/>
              <a:t>R as the programming language</a:t>
            </a:r>
          </a:p>
          <a:p>
            <a:pPr lvl="1"/>
            <a:r>
              <a:rPr lang="en-US" sz="2000" dirty="0" smtClean="0"/>
              <a:t>Two structural methods used:</a:t>
            </a:r>
          </a:p>
          <a:p>
            <a:pPr lvl="2"/>
            <a:r>
              <a:rPr lang="en-US" sz="1800" dirty="0" smtClean="0"/>
              <a:t>Experiential: Array based memory allocation (full history retained)</a:t>
            </a:r>
          </a:p>
          <a:p>
            <a:pPr lvl="2"/>
            <a:r>
              <a:rPr lang="en-US" sz="1800" dirty="0" smtClean="0"/>
              <a:t>Competitive: Data Frame based memory allocation (history overwritten)</a:t>
            </a:r>
          </a:p>
          <a:p>
            <a:pPr lvl="1"/>
            <a:r>
              <a:rPr lang="en-US" sz="2000" dirty="0" smtClean="0"/>
              <a:t>Code written to be flexible to explore full parameter spaces</a:t>
            </a:r>
          </a:p>
          <a:p>
            <a:pPr lvl="1"/>
            <a:r>
              <a:rPr lang="en-US" sz="2000" dirty="0" smtClean="0"/>
              <a:t>Additional mechanisms and triggers incorporated</a:t>
            </a:r>
          </a:p>
          <a:p>
            <a:pPr lvl="2"/>
            <a:r>
              <a:rPr lang="en-US" sz="1800" dirty="0" smtClean="0"/>
              <a:t>Competitive: cumulative performance and inter-generational competency transfer</a:t>
            </a:r>
          </a:p>
          <a:p>
            <a:r>
              <a:rPr lang="en-US" sz="2400" dirty="0" smtClean="0"/>
              <a:t>Matched the model terminology and structure from </a:t>
            </a:r>
            <a:r>
              <a:rPr lang="en-US" sz="2400" dirty="0" err="1" smtClean="0"/>
              <a:t>Denrell</a:t>
            </a:r>
            <a:r>
              <a:rPr lang="en-US" sz="2400" dirty="0" smtClean="0"/>
              <a:t> and March</a:t>
            </a:r>
          </a:p>
          <a:p>
            <a:r>
              <a:rPr lang="en-US" sz="2400" dirty="0" smtClean="0"/>
              <a:t>For all but one, used the published parameter values and visually compared my results to </a:t>
            </a:r>
            <a:r>
              <a:rPr lang="en-US" sz="2400" dirty="0" err="1" smtClean="0"/>
              <a:t>Denrell</a:t>
            </a:r>
            <a:r>
              <a:rPr lang="en-US" sz="2400" dirty="0" smtClean="0"/>
              <a:t> and March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275" y="-296704"/>
            <a:ext cx="5584825" cy="752776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563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25" y="3954828"/>
            <a:ext cx="3837141" cy="2649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3882342"/>
            <a:ext cx="4052504" cy="279785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1194" y="157139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Experiential Model </a:t>
            </a:r>
            <a:r>
              <a:rPr lang="en-US" b="1" dirty="0" smtClean="0"/>
              <a:t>Recreations – Directional </a:t>
            </a:r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45" y="877128"/>
            <a:ext cx="3736734" cy="31166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236" y="707837"/>
            <a:ext cx="4027583" cy="33797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690156" y="2329935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Paper Outputs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380348" y="5098535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Replication outputs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6176556" y="2164835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Paper Outputs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5866748" y="4933435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Replication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41194" y="157139"/>
            <a:ext cx="706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Competitive Selection </a:t>
            </a:r>
            <a:r>
              <a:rPr lang="en-US" b="1" dirty="0"/>
              <a:t>Model </a:t>
            </a:r>
            <a:r>
              <a:rPr lang="en-US" b="1" dirty="0" smtClean="0"/>
              <a:t>Recreations – Directional </a:t>
            </a:r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27" y="3728407"/>
            <a:ext cx="4103973" cy="2833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78" y="3726136"/>
            <a:ext cx="4304022" cy="29715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690156" y="2329935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Paper Outputs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380348" y="5098535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Replication outputs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6176556" y="2164835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Paper Outputs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5817856" y="4933435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Replication outputs*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102" y="444499"/>
            <a:ext cx="4057597" cy="35511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048" y="655040"/>
            <a:ext cx="3979752" cy="33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81411"/>
              </p:ext>
            </p:extLst>
          </p:nvPr>
        </p:nvGraphicFramePr>
        <p:xfrm>
          <a:off x="1208135" y="1321807"/>
          <a:ext cx="10226391" cy="547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82">
                  <a:extLst>
                    <a:ext uri="{9D8B030D-6E8A-4147-A177-3AD203B41FA5}">
                      <a16:colId xmlns:a16="http://schemas.microsoft.com/office/drawing/2014/main" val="2313843328"/>
                    </a:ext>
                  </a:extLst>
                </a:gridCol>
                <a:gridCol w="4517679">
                  <a:extLst>
                    <a:ext uri="{9D8B030D-6E8A-4147-A177-3AD203B41FA5}">
                      <a16:colId xmlns:a16="http://schemas.microsoft.com/office/drawing/2014/main" val="61462210"/>
                    </a:ext>
                  </a:extLst>
                </a:gridCol>
                <a:gridCol w="5305330">
                  <a:extLst>
                    <a:ext uri="{9D8B030D-6E8A-4147-A177-3AD203B41FA5}">
                      <a16:colId xmlns:a16="http://schemas.microsoft.com/office/drawing/2014/main" val="2533486776"/>
                    </a:ext>
                  </a:extLst>
                </a:gridCol>
              </a:tblGrid>
              <a:tr h="603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Without Competency 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Competency 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978745"/>
                  </a:ext>
                </a:extLst>
              </a:tr>
              <a:tr h="2229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Experiential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91680"/>
                  </a:ext>
                </a:extLst>
              </a:tr>
              <a:tr h="26436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Competitive Selection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0034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Script </a:t>
            </a:r>
            <a:r>
              <a:rPr lang="en-US" dirty="0" smtClean="0"/>
              <a:t>Demos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880174"/>
              </p:ext>
            </p:extLst>
          </p:nvPr>
        </p:nvGraphicFramePr>
        <p:xfrm>
          <a:off x="2581274" y="2628382"/>
          <a:ext cx="2371725" cy="1045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Packager Shell Object" showAsIcon="1" r:id="rId3" imgW="883440" imgH="389160" progId="Package">
                  <p:embed/>
                </p:oleObj>
              </mc:Choice>
              <mc:Fallback>
                <p:oleObj name="Packager Shell Object" showAsIcon="1" r:id="rId3" imgW="883440" imgH="389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1274" y="2628382"/>
                        <a:ext cx="2371725" cy="1045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648813"/>
              </p:ext>
            </p:extLst>
          </p:nvPr>
        </p:nvGraphicFramePr>
        <p:xfrm>
          <a:off x="7183438" y="2457963"/>
          <a:ext cx="3357008" cy="104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Packager Shell Object" showAsIcon="1" r:id="rId5" imgW="1252800" imgH="389160" progId="Package">
                  <p:embed/>
                </p:oleObj>
              </mc:Choice>
              <mc:Fallback>
                <p:oleObj name="Packager Shell Object" showAsIcon="1" r:id="rId5" imgW="1252800" imgH="389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3438" y="2457963"/>
                        <a:ext cx="3357008" cy="1042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589857"/>
              </p:ext>
            </p:extLst>
          </p:nvPr>
        </p:nvGraphicFramePr>
        <p:xfrm>
          <a:off x="2489199" y="4935537"/>
          <a:ext cx="2718796" cy="104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Packager Shell Object" showAsIcon="1" r:id="rId7" imgW="1013760" imgH="389160" progId="Package">
                  <p:embed/>
                </p:oleObj>
              </mc:Choice>
              <mc:Fallback>
                <p:oleObj name="Packager Shell Object" showAsIcon="1" r:id="rId7" imgW="1013760" imgH="389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9199" y="4935537"/>
                        <a:ext cx="2718796" cy="1042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30451"/>
              </p:ext>
            </p:extLst>
          </p:nvPr>
        </p:nvGraphicFramePr>
        <p:xfrm>
          <a:off x="6767513" y="4986337"/>
          <a:ext cx="4365389" cy="104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Packager Shell Object" showAsIcon="1" r:id="rId9" imgW="1629360" imgH="389160" progId="Package">
                  <p:embed/>
                </p:oleObj>
              </mc:Choice>
              <mc:Fallback>
                <p:oleObj name="Packager Shell Object" showAsIcon="1" r:id="rId9" imgW="1629360" imgH="389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67513" y="4986337"/>
                        <a:ext cx="4365389" cy="1042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5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2565</TotalTime>
  <Words>856</Words>
  <Application>Microsoft Office PowerPoint</Application>
  <PresentationFormat>Widescreen</PresentationFormat>
  <Paragraphs>123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Wisp</vt:lpstr>
      <vt:lpstr>Package</vt:lpstr>
      <vt:lpstr>PowerPoint Presentation</vt:lpstr>
      <vt:lpstr>Paper Background</vt:lpstr>
      <vt:lpstr>Model Details</vt:lpstr>
      <vt:lpstr>Model Details</vt:lpstr>
      <vt:lpstr>Model Details</vt:lpstr>
      <vt:lpstr>Replication</vt:lpstr>
      <vt:lpstr>PowerPoint Presentation</vt:lpstr>
      <vt:lpstr>PowerPoint Presentation</vt:lpstr>
      <vt:lpstr>R Script Demos</vt:lpstr>
      <vt:lpstr>Critiques on Model Formulation</vt:lpstr>
      <vt:lpstr>Critiques on Paper Reproducibility</vt:lpstr>
      <vt:lpstr>Extensions and Suggestions</vt:lpstr>
      <vt:lpstr>Extensions and Suggestions</vt:lpstr>
      <vt:lpstr>Extensions and Suggestions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Paine</dc:creator>
  <cp:lastModifiedBy>James Paine</cp:lastModifiedBy>
  <cp:revision>53</cp:revision>
  <dcterms:created xsi:type="dcterms:W3CDTF">2019-02-12T18:17:12Z</dcterms:created>
  <dcterms:modified xsi:type="dcterms:W3CDTF">2019-02-22T01:58:44Z</dcterms:modified>
</cp:coreProperties>
</file>