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61" r:id="rId5"/>
    <p:sldId id="263" r:id="rId6"/>
    <p:sldId id="257" r:id="rId7"/>
    <p:sldId id="258" r:id="rId8"/>
    <p:sldId id="259" r:id="rId9"/>
    <p:sldId id="265" r:id="rId10"/>
    <p:sldId id="266" r:id="rId11"/>
    <p:sldId id="268" r:id="rId12"/>
    <p:sldId id="270" r:id="rId13"/>
    <p:sldId id="269" r:id="rId14"/>
    <p:sldId id="271" r:id="rId15"/>
    <p:sldId id="272" r:id="rId16"/>
    <p:sldId id="273" r:id="rId17"/>
    <p:sldId id="274"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2ED643-EFA7-4A71-96C4-1A84DDCF61A9}" v="42" dt="2021-07-30T19:46:16.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79" d="100"/>
          <a:sy n="79" d="100"/>
        </p:scale>
        <p:origin x="31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inter, John (CDC/DDPHSIS/CGH/DPDM)" userId="b464b4a6-ef68-4515-b6b1-8c9a49b95636" providerId="ADAL" clId="{6E2ED643-EFA7-4A71-96C4-1A84DDCF61A9}"/>
    <pc:docChg chg="undo redo custSel addSld delSld modSld sldOrd">
      <pc:chgData name="Painter, John (CDC/DDPHSIS/CGH/DPDM)" userId="b464b4a6-ef68-4515-b6b1-8c9a49b95636" providerId="ADAL" clId="{6E2ED643-EFA7-4A71-96C4-1A84DDCF61A9}" dt="2021-07-30T19:49:01.697" v="10889" actId="14100"/>
      <pc:docMkLst>
        <pc:docMk/>
      </pc:docMkLst>
      <pc:sldChg chg="modSp mod">
        <pc:chgData name="Painter, John (CDC/DDPHSIS/CGH/DPDM)" userId="b464b4a6-ef68-4515-b6b1-8c9a49b95636" providerId="ADAL" clId="{6E2ED643-EFA7-4A71-96C4-1A84DDCF61A9}" dt="2021-07-28T20:02:50.543" v="3547" actId="207"/>
        <pc:sldMkLst>
          <pc:docMk/>
          <pc:sldMk cId="2831378459" sldId="257"/>
        </pc:sldMkLst>
        <pc:spChg chg="mod">
          <ac:chgData name="Painter, John (CDC/DDPHSIS/CGH/DPDM)" userId="b464b4a6-ef68-4515-b6b1-8c9a49b95636" providerId="ADAL" clId="{6E2ED643-EFA7-4A71-96C4-1A84DDCF61A9}" dt="2021-07-28T20:02:50.543" v="3547" actId="207"/>
          <ac:spMkLst>
            <pc:docMk/>
            <pc:sldMk cId="2831378459" sldId="257"/>
            <ac:spMk id="3" creationId="{ADDAADDD-9612-498B-88C8-EF6A7A5BEEE1}"/>
          </ac:spMkLst>
        </pc:spChg>
      </pc:sldChg>
      <pc:sldChg chg="modSp mod">
        <pc:chgData name="Painter, John (CDC/DDPHSIS/CGH/DPDM)" userId="b464b4a6-ef68-4515-b6b1-8c9a49b95636" providerId="ADAL" clId="{6E2ED643-EFA7-4A71-96C4-1A84DDCF61A9}" dt="2021-07-28T16:27:07.706" v="1" actId="113"/>
        <pc:sldMkLst>
          <pc:docMk/>
          <pc:sldMk cId="58711949" sldId="258"/>
        </pc:sldMkLst>
        <pc:spChg chg="mod">
          <ac:chgData name="Painter, John (CDC/DDPHSIS/CGH/DPDM)" userId="b464b4a6-ef68-4515-b6b1-8c9a49b95636" providerId="ADAL" clId="{6E2ED643-EFA7-4A71-96C4-1A84DDCF61A9}" dt="2021-07-28T16:27:07.706" v="1" actId="113"/>
          <ac:spMkLst>
            <pc:docMk/>
            <pc:sldMk cId="58711949" sldId="258"/>
            <ac:spMk id="2" creationId="{8D8C9333-29FC-42BE-9739-134903BF4791}"/>
          </ac:spMkLst>
        </pc:spChg>
        <pc:spChg chg="mod">
          <ac:chgData name="Painter, John (CDC/DDPHSIS/CGH/DPDM)" userId="b464b4a6-ef68-4515-b6b1-8c9a49b95636" providerId="ADAL" clId="{6E2ED643-EFA7-4A71-96C4-1A84DDCF61A9}" dt="2021-07-28T16:26:59.723" v="0" actId="20577"/>
          <ac:spMkLst>
            <pc:docMk/>
            <pc:sldMk cId="58711949" sldId="258"/>
            <ac:spMk id="3" creationId="{0C54D4A6-6C3F-42A8-B73D-F844C0B5E59D}"/>
          </ac:spMkLst>
        </pc:spChg>
      </pc:sldChg>
      <pc:sldChg chg="modSp new mod">
        <pc:chgData name="Painter, John (CDC/DDPHSIS/CGH/DPDM)" userId="b464b4a6-ef68-4515-b6b1-8c9a49b95636" providerId="ADAL" clId="{6E2ED643-EFA7-4A71-96C4-1A84DDCF61A9}" dt="2021-07-30T17:52:52.409" v="6369" actId="20577"/>
        <pc:sldMkLst>
          <pc:docMk/>
          <pc:sldMk cId="800115498" sldId="259"/>
        </pc:sldMkLst>
        <pc:spChg chg="mod">
          <ac:chgData name="Painter, John (CDC/DDPHSIS/CGH/DPDM)" userId="b464b4a6-ef68-4515-b6b1-8c9a49b95636" providerId="ADAL" clId="{6E2ED643-EFA7-4A71-96C4-1A84DDCF61A9}" dt="2021-07-30T17:52:34.531" v="6365" actId="113"/>
          <ac:spMkLst>
            <pc:docMk/>
            <pc:sldMk cId="800115498" sldId="259"/>
            <ac:spMk id="2" creationId="{9CA8667C-229A-4D64-A055-9B1A8A197707}"/>
          </ac:spMkLst>
        </pc:spChg>
        <pc:spChg chg="mod">
          <ac:chgData name="Painter, John (CDC/DDPHSIS/CGH/DPDM)" userId="b464b4a6-ef68-4515-b6b1-8c9a49b95636" providerId="ADAL" clId="{6E2ED643-EFA7-4A71-96C4-1A84DDCF61A9}" dt="2021-07-30T17:52:52.409" v="6369" actId="20577"/>
          <ac:spMkLst>
            <pc:docMk/>
            <pc:sldMk cId="800115498" sldId="259"/>
            <ac:spMk id="3" creationId="{746DF23D-D2BB-4D15-A63E-BB94FBE3B9AC}"/>
          </ac:spMkLst>
        </pc:spChg>
      </pc:sldChg>
      <pc:sldChg chg="modSp new mod">
        <pc:chgData name="Painter, John (CDC/DDPHSIS/CGH/DPDM)" userId="b464b4a6-ef68-4515-b6b1-8c9a49b95636" providerId="ADAL" clId="{6E2ED643-EFA7-4A71-96C4-1A84DDCF61A9}" dt="2021-07-28T20:28:09.971" v="5602"/>
        <pc:sldMkLst>
          <pc:docMk/>
          <pc:sldMk cId="1389676706" sldId="260"/>
        </pc:sldMkLst>
        <pc:spChg chg="mod">
          <ac:chgData name="Painter, John (CDC/DDPHSIS/CGH/DPDM)" userId="b464b4a6-ef68-4515-b6b1-8c9a49b95636" providerId="ADAL" clId="{6E2ED643-EFA7-4A71-96C4-1A84DDCF61A9}" dt="2021-07-28T20:28:09.971" v="5602"/>
          <ac:spMkLst>
            <pc:docMk/>
            <pc:sldMk cId="1389676706" sldId="260"/>
            <ac:spMk id="2" creationId="{B0239C69-E911-4E17-8CC5-ECB4F0B1EDEE}"/>
          </ac:spMkLst>
        </pc:spChg>
        <pc:spChg chg="mod">
          <ac:chgData name="Painter, John (CDC/DDPHSIS/CGH/DPDM)" userId="b464b4a6-ef68-4515-b6b1-8c9a49b95636" providerId="ADAL" clId="{6E2ED643-EFA7-4A71-96C4-1A84DDCF61A9}" dt="2021-07-28T19:42:06.296" v="2736" actId="20577"/>
          <ac:spMkLst>
            <pc:docMk/>
            <pc:sldMk cId="1389676706" sldId="260"/>
            <ac:spMk id="3" creationId="{9067D316-5B90-476D-9552-F535CBF90C42}"/>
          </ac:spMkLst>
        </pc:spChg>
      </pc:sldChg>
      <pc:sldChg chg="modSp add mod">
        <pc:chgData name="Painter, John (CDC/DDPHSIS/CGH/DPDM)" userId="b464b4a6-ef68-4515-b6b1-8c9a49b95636" providerId="ADAL" clId="{6E2ED643-EFA7-4A71-96C4-1A84DDCF61A9}" dt="2021-07-28T20:28:18.801" v="5603"/>
        <pc:sldMkLst>
          <pc:docMk/>
          <pc:sldMk cId="3000082802" sldId="261"/>
        </pc:sldMkLst>
        <pc:spChg chg="mod">
          <ac:chgData name="Painter, John (CDC/DDPHSIS/CGH/DPDM)" userId="b464b4a6-ef68-4515-b6b1-8c9a49b95636" providerId="ADAL" clId="{6E2ED643-EFA7-4A71-96C4-1A84DDCF61A9}" dt="2021-07-28T20:28:18.801" v="5603"/>
          <ac:spMkLst>
            <pc:docMk/>
            <pc:sldMk cId="3000082802" sldId="261"/>
            <ac:spMk id="2" creationId="{B0239C69-E911-4E17-8CC5-ECB4F0B1EDEE}"/>
          </ac:spMkLst>
        </pc:spChg>
        <pc:spChg chg="mod">
          <ac:chgData name="Painter, John (CDC/DDPHSIS/CGH/DPDM)" userId="b464b4a6-ef68-4515-b6b1-8c9a49b95636" providerId="ADAL" clId="{6E2ED643-EFA7-4A71-96C4-1A84DDCF61A9}" dt="2021-07-28T20:26:12.140" v="5484" actId="20577"/>
          <ac:spMkLst>
            <pc:docMk/>
            <pc:sldMk cId="3000082802" sldId="261"/>
            <ac:spMk id="3" creationId="{9067D316-5B90-476D-9552-F535CBF90C42}"/>
          </ac:spMkLst>
        </pc:spChg>
      </pc:sldChg>
      <pc:sldChg chg="addSp delSp modSp add mod">
        <pc:chgData name="Painter, John (CDC/DDPHSIS/CGH/DPDM)" userId="b464b4a6-ef68-4515-b6b1-8c9a49b95636" providerId="ADAL" clId="{6E2ED643-EFA7-4A71-96C4-1A84DDCF61A9}" dt="2021-07-28T20:36:57.175" v="5929" actId="20577"/>
        <pc:sldMkLst>
          <pc:docMk/>
          <pc:sldMk cId="2190414431" sldId="262"/>
        </pc:sldMkLst>
        <pc:spChg chg="mod">
          <ac:chgData name="Painter, John (CDC/DDPHSIS/CGH/DPDM)" userId="b464b4a6-ef68-4515-b6b1-8c9a49b95636" providerId="ADAL" clId="{6E2ED643-EFA7-4A71-96C4-1A84DDCF61A9}" dt="2021-07-28T20:32:19.077" v="5880" actId="1076"/>
          <ac:spMkLst>
            <pc:docMk/>
            <pc:sldMk cId="2190414431" sldId="262"/>
            <ac:spMk id="2" creationId="{B0239C69-E911-4E17-8CC5-ECB4F0B1EDEE}"/>
          </ac:spMkLst>
        </pc:spChg>
        <pc:spChg chg="del">
          <ac:chgData name="Painter, John (CDC/DDPHSIS/CGH/DPDM)" userId="b464b4a6-ef68-4515-b6b1-8c9a49b95636" providerId="ADAL" clId="{6E2ED643-EFA7-4A71-96C4-1A84DDCF61A9}" dt="2021-07-28T19:41:17.401" v="2692" actId="478"/>
          <ac:spMkLst>
            <pc:docMk/>
            <pc:sldMk cId="2190414431" sldId="262"/>
            <ac:spMk id="3" creationId="{9067D316-5B90-476D-9552-F535CBF90C42}"/>
          </ac:spMkLst>
        </pc:spChg>
        <pc:spChg chg="add del mod">
          <ac:chgData name="Painter, John (CDC/DDPHSIS/CGH/DPDM)" userId="b464b4a6-ef68-4515-b6b1-8c9a49b95636" providerId="ADAL" clId="{6E2ED643-EFA7-4A71-96C4-1A84DDCF61A9}" dt="2021-07-28T19:42:37.253" v="2743" actId="478"/>
          <ac:spMkLst>
            <pc:docMk/>
            <pc:sldMk cId="2190414431" sldId="262"/>
            <ac:spMk id="5" creationId="{B162E703-96C1-416D-9958-D0A70FA13C61}"/>
          </ac:spMkLst>
        </pc:spChg>
        <pc:spChg chg="add mod">
          <ac:chgData name="Painter, John (CDC/DDPHSIS/CGH/DPDM)" userId="b464b4a6-ef68-4515-b6b1-8c9a49b95636" providerId="ADAL" clId="{6E2ED643-EFA7-4A71-96C4-1A84DDCF61A9}" dt="2021-07-28T20:35:10.557" v="5882" actId="1076"/>
          <ac:spMkLst>
            <pc:docMk/>
            <pc:sldMk cId="2190414431" sldId="262"/>
            <ac:spMk id="6" creationId="{DB9C10C3-2264-43BE-8790-66912F4B2253}"/>
          </ac:spMkLst>
        </pc:spChg>
        <pc:spChg chg="add mod">
          <ac:chgData name="Painter, John (CDC/DDPHSIS/CGH/DPDM)" userId="b464b4a6-ef68-4515-b6b1-8c9a49b95636" providerId="ADAL" clId="{6E2ED643-EFA7-4A71-96C4-1A84DDCF61A9}" dt="2021-07-28T20:28:33.644" v="5605" actId="1076"/>
          <ac:spMkLst>
            <pc:docMk/>
            <pc:sldMk cId="2190414431" sldId="262"/>
            <ac:spMk id="7" creationId="{027CDD68-1061-48DA-99EE-6DEA642550C0}"/>
          </ac:spMkLst>
        </pc:spChg>
        <pc:spChg chg="add mod">
          <ac:chgData name="Painter, John (CDC/DDPHSIS/CGH/DPDM)" userId="b464b4a6-ef68-4515-b6b1-8c9a49b95636" providerId="ADAL" clId="{6E2ED643-EFA7-4A71-96C4-1A84DDCF61A9}" dt="2021-07-28T20:35:15.012" v="5884" actId="1076"/>
          <ac:spMkLst>
            <pc:docMk/>
            <pc:sldMk cId="2190414431" sldId="262"/>
            <ac:spMk id="8" creationId="{E113E5AF-97E4-444E-8927-94424208E3DD}"/>
          </ac:spMkLst>
        </pc:spChg>
        <pc:spChg chg="add mod">
          <ac:chgData name="Painter, John (CDC/DDPHSIS/CGH/DPDM)" userId="b464b4a6-ef68-4515-b6b1-8c9a49b95636" providerId="ADAL" clId="{6E2ED643-EFA7-4A71-96C4-1A84DDCF61A9}" dt="2021-07-28T19:46:45.118" v="2889" actId="1076"/>
          <ac:spMkLst>
            <pc:docMk/>
            <pc:sldMk cId="2190414431" sldId="262"/>
            <ac:spMk id="9" creationId="{F61FA76B-51A0-4C05-B157-CE8AF29E66DC}"/>
          </ac:spMkLst>
        </pc:spChg>
        <pc:spChg chg="add del mod">
          <ac:chgData name="Painter, John (CDC/DDPHSIS/CGH/DPDM)" userId="b464b4a6-ef68-4515-b6b1-8c9a49b95636" providerId="ADAL" clId="{6E2ED643-EFA7-4A71-96C4-1A84DDCF61A9}" dt="2021-07-28T19:57:02.202" v="3409" actId="478"/>
          <ac:spMkLst>
            <pc:docMk/>
            <pc:sldMk cId="2190414431" sldId="262"/>
            <ac:spMk id="10" creationId="{CBFFB44C-E07B-409F-93E3-04957F873D0E}"/>
          </ac:spMkLst>
        </pc:spChg>
        <pc:spChg chg="add mod">
          <ac:chgData name="Painter, John (CDC/DDPHSIS/CGH/DPDM)" userId="b464b4a6-ef68-4515-b6b1-8c9a49b95636" providerId="ADAL" clId="{6E2ED643-EFA7-4A71-96C4-1A84DDCF61A9}" dt="2021-07-28T20:36:57.175" v="5929" actId="20577"/>
          <ac:spMkLst>
            <pc:docMk/>
            <pc:sldMk cId="2190414431" sldId="262"/>
            <ac:spMk id="11" creationId="{252FFD6A-95BF-40F1-8D90-5CCA0ED7B11E}"/>
          </ac:spMkLst>
        </pc:spChg>
        <pc:spChg chg="add mod">
          <ac:chgData name="Painter, John (CDC/DDPHSIS/CGH/DPDM)" userId="b464b4a6-ef68-4515-b6b1-8c9a49b95636" providerId="ADAL" clId="{6E2ED643-EFA7-4A71-96C4-1A84DDCF61A9}" dt="2021-07-28T20:35:22.253" v="5886" actId="14100"/>
          <ac:spMkLst>
            <pc:docMk/>
            <pc:sldMk cId="2190414431" sldId="262"/>
            <ac:spMk id="12" creationId="{417A7D75-6279-4B91-AE12-E4165142ED9F}"/>
          </ac:spMkLst>
        </pc:spChg>
        <pc:spChg chg="add del mod">
          <ac:chgData name="Painter, John (CDC/DDPHSIS/CGH/DPDM)" userId="b464b4a6-ef68-4515-b6b1-8c9a49b95636" providerId="ADAL" clId="{6E2ED643-EFA7-4A71-96C4-1A84DDCF61A9}" dt="2021-07-28T19:58:12.445" v="3455" actId="478"/>
          <ac:spMkLst>
            <pc:docMk/>
            <pc:sldMk cId="2190414431" sldId="262"/>
            <ac:spMk id="13" creationId="{A9C0EB28-6BAE-4E39-A1FB-49B10FA442AE}"/>
          </ac:spMkLst>
        </pc:spChg>
        <pc:spChg chg="add mod">
          <ac:chgData name="Painter, John (CDC/DDPHSIS/CGH/DPDM)" userId="b464b4a6-ef68-4515-b6b1-8c9a49b95636" providerId="ADAL" clId="{6E2ED643-EFA7-4A71-96C4-1A84DDCF61A9}" dt="2021-07-28T20:35:18.179" v="5885" actId="14100"/>
          <ac:spMkLst>
            <pc:docMk/>
            <pc:sldMk cId="2190414431" sldId="262"/>
            <ac:spMk id="14" creationId="{C1E7FFA3-1374-425B-92FC-BB5C85FC2DC5}"/>
          </ac:spMkLst>
        </pc:spChg>
        <pc:spChg chg="add mod">
          <ac:chgData name="Painter, John (CDC/DDPHSIS/CGH/DPDM)" userId="b464b4a6-ef68-4515-b6b1-8c9a49b95636" providerId="ADAL" clId="{6E2ED643-EFA7-4A71-96C4-1A84DDCF61A9}" dt="2021-07-28T20:35:41.958" v="5890" actId="1076"/>
          <ac:spMkLst>
            <pc:docMk/>
            <pc:sldMk cId="2190414431" sldId="262"/>
            <ac:spMk id="15" creationId="{CB4A96AF-0EB4-426C-9113-C511C1596BBB}"/>
          </ac:spMkLst>
        </pc:spChg>
        <pc:spChg chg="add del mod">
          <ac:chgData name="Painter, John (CDC/DDPHSIS/CGH/DPDM)" userId="b464b4a6-ef68-4515-b6b1-8c9a49b95636" providerId="ADAL" clId="{6E2ED643-EFA7-4A71-96C4-1A84DDCF61A9}" dt="2021-07-28T19:50:33.176" v="2989" actId="478"/>
          <ac:spMkLst>
            <pc:docMk/>
            <pc:sldMk cId="2190414431" sldId="262"/>
            <ac:spMk id="16" creationId="{5D210A9E-9481-4287-A0F8-8D85B9AC6CB7}"/>
          </ac:spMkLst>
        </pc:spChg>
        <pc:spChg chg="add mod">
          <ac:chgData name="Painter, John (CDC/DDPHSIS/CGH/DPDM)" userId="b464b4a6-ef68-4515-b6b1-8c9a49b95636" providerId="ADAL" clId="{6E2ED643-EFA7-4A71-96C4-1A84DDCF61A9}" dt="2021-07-28T20:36:36.695" v="5918" actId="1076"/>
          <ac:spMkLst>
            <pc:docMk/>
            <pc:sldMk cId="2190414431" sldId="262"/>
            <ac:spMk id="17" creationId="{78B74F66-EBC0-4520-BECD-D55E0850F287}"/>
          </ac:spMkLst>
        </pc:spChg>
        <pc:spChg chg="add del mod">
          <ac:chgData name="Painter, John (CDC/DDPHSIS/CGH/DPDM)" userId="b464b4a6-ef68-4515-b6b1-8c9a49b95636" providerId="ADAL" clId="{6E2ED643-EFA7-4A71-96C4-1A84DDCF61A9}" dt="2021-07-28T20:35:27.588" v="5887" actId="478"/>
          <ac:spMkLst>
            <pc:docMk/>
            <pc:sldMk cId="2190414431" sldId="262"/>
            <ac:spMk id="18" creationId="{37BE6860-4F83-430B-8CA8-A74E35C8BA24}"/>
          </ac:spMkLst>
        </pc:spChg>
        <pc:spChg chg="add del mod">
          <ac:chgData name="Painter, John (CDC/DDPHSIS/CGH/DPDM)" userId="b464b4a6-ef68-4515-b6b1-8c9a49b95636" providerId="ADAL" clId="{6E2ED643-EFA7-4A71-96C4-1A84DDCF61A9}" dt="2021-07-28T19:58:13.244" v="3456" actId="478"/>
          <ac:spMkLst>
            <pc:docMk/>
            <pc:sldMk cId="2190414431" sldId="262"/>
            <ac:spMk id="19" creationId="{156CE153-FDED-4E0F-AD1C-79C915653A16}"/>
          </ac:spMkLst>
        </pc:spChg>
        <pc:spChg chg="add del mod">
          <ac:chgData name="Painter, John (CDC/DDPHSIS/CGH/DPDM)" userId="b464b4a6-ef68-4515-b6b1-8c9a49b95636" providerId="ADAL" clId="{6E2ED643-EFA7-4A71-96C4-1A84DDCF61A9}" dt="2021-07-28T20:35:29.381" v="5888" actId="478"/>
          <ac:spMkLst>
            <pc:docMk/>
            <pc:sldMk cId="2190414431" sldId="262"/>
            <ac:spMk id="20" creationId="{699B0737-54A4-435F-AB9C-0A157A997021}"/>
          </ac:spMkLst>
        </pc:spChg>
        <pc:spChg chg="add mod">
          <ac:chgData name="Painter, John (CDC/DDPHSIS/CGH/DPDM)" userId="b464b4a6-ef68-4515-b6b1-8c9a49b95636" providerId="ADAL" clId="{6E2ED643-EFA7-4A71-96C4-1A84DDCF61A9}" dt="2021-07-28T20:35:34.596" v="5889" actId="14100"/>
          <ac:spMkLst>
            <pc:docMk/>
            <pc:sldMk cId="2190414431" sldId="262"/>
            <ac:spMk id="21" creationId="{B40E6167-0666-44A9-892F-2324067D31DB}"/>
          </ac:spMkLst>
        </pc:spChg>
        <pc:spChg chg="add del mod">
          <ac:chgData name="Painter, John (CDC/DDPHSIS/CGH/DPDM)" userId="b464b4a6-ef68-4515-b6b1-8c9a49b95636" providerId="ADAL" clId="{6E2ED643-EFA7-4A71-96C4-1A84DDCF61A9}" dt="2021-07-28T19:53:25.853" v="3233"/>
          <ac:spMkLst>
            <pc:docMk/>
            <pc:sldMk cId="2190414431" sldId="262"/>
            <ac:spMk id="22" creationId="{6553B970-D7A3-404D-A7D1-79008E1C70C3}"/>
          </ac:spMkLst>
        </pc:spChg>
        <pc:spChg chg="add del mod">
          <ac:chgData name="Painter, John (CDC/DDPHSIS/CGH/DPDM)" userId="b464b4a6-ef68-4515-b6b1-8c9a49b95636" providerId="ADAL" clId="{6E2ED643-EFA7-4A71-96C4-1A84DDCF61A9}" dt="2021-07-28T19:53:24.414" v="3232"/>
          <ac:spMkLst>
            <pc:docMk/>
            <pc:sldMk cId="2190414431" sldId="262"/>
            <ac:spMk id="23" creationId="{1544ADEC-D33B-43BD-9A0E-70AFA069169B}"/>
          </ac:spMkLst>
        </pc:spChg>
        <pc:spChg chg="add mod">
          <ac:chgData name="Painter, John (CDC/DDPHSIS/CGH/DPDM)" userId="b464b4a6-ef68-4515-b6b1-8c9a49b95636" providerId="ADAL" clId="{6E2ED643-EFA7-4A71-96C4-1A84DDCF61A9}" dt="2021-07-28T20:32:09.783" v="5878" actId="1076"/>
          <ac:spMkLst>
            <pc:docMk/>
            <pc:sldMk cId="2190414431" sldId="262"/>
            <ac:spMk id="24" creationId="{AB02F937-AD16-4385-8950-5CB8ACC52FFE}"/>
          </ac:spMkLst>
        </pc:spChg>
        <pc:spChg chg="add del mod">
          <ac:chgData name="Painter, John (CDC/DDPHSIS/CGH/DPDM)" userId="b464b4a6-ef68-4515-b6b1-8c9a49b95636" providerId="ADAL" clId="{6E2ED643-EFA7-4A71-96C4-1A84DDCF61A9}" dt="2021-07-28T19:56:57.353" v="3408" actId="478"/>
          <ac:spMkLst>
            <pc:docMk/>
            <pc:sldMk cId="2190414431" sldId="262"/>
            <ac:spMk id="31" creationId="{C1CAC3A4-8F05-4EB0-9452-EC630FAF9364}"/>
          </ac:spMkLst>
        </pc:spChg>
        <pc:cxnChg chg="add del mod">
          <ac:chgData name="Painter, John (CDC/DDPHSIS/CGH/DPDM)" userId="b464b4a6-ef68-4515-b6b1-8c9a49b95636" providerId="ADAL" clId="{6E2ED643-EFA7-4A71-96C4-1A84DDCF61A9}" dt="2021-07-28T19:44:19.924" v="2787" actId="478"/>
          <ac:cxnSpMkLst>
            <pc:docMk/>
            <pc:sldMk cId="2190414431" sldId="262"/>
            <ac:cxnSpMk id="19" creationId="{009DBDAD-E8C6-4AC2-A187-381ABBEBDDF9}"/>
          </ac:cxnSpMkLst>
        </pc:cxnChg>
        <pc:cxnChg chg="add del mod">
          <ac:chgData name="Painter, John (CDC/DDPHSIS/CGH/DPDM)" userId="b464b4a6-ef68-4515-b6b1-8c9a49b95636" providerId="ADAL" clId="{6E2ED643-EFA7-4A71-96C4-1A84DDCF61A9}" dt="2021-07-28T19:46:01.447" v="2884" actId="478"/>
          <ac:cxnSpMkLst>
            <pc:docMk/>
            <pc:sldMk cId="2190414431" sldId="262"/>
            <ac:cxnSpMk id="22" creationId="{526A1319-8D9B-468E-A43A-B3D4D43874B4}"/>
          </ac:cxnSpMkLst>
        </pc:cxnChg>
      </pc:sldChg>
      <pc:sldChg chg="modSp new mod">
        <pc:chgData name="Painter, John (CDC/DDPHSIS/CGH/DPDM)" userId="b464b4a6-ef68-4515-b6b1-8c9a49b95636" providerId="ADAL" clId="{6E2ED643-EFA7-4A71-96C4-1A84DDCF61A9}" dt="2021-07-28T20:27:29.852" v="5581" actId="20577"/>
        <pc:sldMkLst>
          <pc:docMk/>
          <pc:sldMk cId="3203901824" sldId="263"/>
        </pc:sldMkLst>
        <pc:spChg chg="mod">
          <ac:chgData name="Painter, John (CDC/DDPHSIS/CGH/DPDM)" userId="b464b4a6-ef68-4515-b6b1-8c9a49b95636" providerId="ADAL" clId="{6E2ED643-EFA7-4A71-96C4-1A84DDCF61A9}" dt="2021-07-28T20:26:51.756" v="5515" actId="20577"/>
          <ac:spMkLst>
            <pc:docMk/>
            <pc:sldMk cId="3203901824" sldId="263"/>
            <ac:spMk id="2" creationId="{07EE8A28-828C-4E09-A309-94BBD9DD49B6}"/>
          </ac:spMkLst>
        </pc:spChg>
        <pc:spChg chg="mod">
          <ac:chgData name="Painter, John (CDC/DDPHSIS/CGH/DPDM)" userId="b464b4a6-ef68-4515-b6b1-8c9a49b95636" providerId="ADAL" clId="{6E2ED643-EFA7-4A71-96C4-1A84DDCF61A9}" dt="2021-07-28T20:27:29.852" v="5581" actId="20577"/>
          <ac:spMkLst>
            <pc:docMk/>
            <pc:sldMk cId="3203901824" sldId="263"/>
            <ac:spMk id="3" creationId="{532EEF24-4EBB-434A-AF3A-083164413D86}"/>
          </ac:spMkLst>
        </pc:spChg>
      </pc:sldChg>
      <pc:sldChg chg="modSp new mod">
        <pc:chgData name="Painter, John (CDC/DDPHSIS/CGH/DPDM)" userId="b464b4a6-ef68-4515-b6b1-8c9a49b95636" providerId="ADAL" clId="{6E2ED643-EFA7-4A71-96C4-1A84DDCF61A9}" dt="2021-07-30T17:51:56.172" v="6364" actId="207"/>
        <pc:sldMkLst>
          <pc:docMk/>
          <pc:sldMk cId="1670300837" sldId="264"/>
        </pc:sldMkLst>
        <pc:spChg chg="mod">
          <ac:chgData name="Painter, John (CDC/DDPHSIS/CGH/DPDM)" userId="b464b4a6-ef68-4515-b6b1-8c9a49b95636" providerId="ADAL" clId="{6E2ED643-EFA7-4A71-96C4-1A84DDCF61A9}" dt="2021-07-30T17:51:56.172" v="6364" actId="207"/>
          <ac:spMkLst>
            <pc:docMk/>
            <pc:sldMk cId="1670300837" sldId="264"/>
            <ac:spMk id="2" creationId="{F140E0D7-C0CD-47C5-822D-31E1FEA143FD}"/>
          </ac:spMkLst>
        </pc:spChg>
        <pc:spChg chg="mod">
          <ac:chgData name="Painter, John (CDC/DDPHSIS/CGH/DPDM)" userId="b464b4a6-ef68-4515-b6b1-8c9a49b95636" providerId="ADAL" clId="{6E2ED643-EFA7-4A71-96C4-1A84DDCF61A9}" dt="2021-07-30T17:51:35.397" v="6357" actId="27636"/>
          <ac:spMkLst>
            <pc:docMk/>
            <pc:sldMk cId="1670300837" sldId="264"/>
            <ac:spMk id="3" creationId="{48A33938-0C8D-438A-8051-5958F8DB5B7F}"/>
          </ac:spMkLst>
        </pc:spChg>
      </pc:sldChg>
      <pc:sldChg chg="addSp delSp modSp new mod">
        <pc:chgData name="Painter, John (CDC/DDPHSIS/CGH/DPDM)" userId="b464b4a6-ef68-4515-b6b1-8c9a49b95636" providerId="ADAL" clId="{6E2ED643-EFA7-4A71-96C4-1A84DDCF61A9}" dt="2021-07-30T18:50:34.475" v="7360" actId="14100"/>
        <pc:sldMkLst>
          <pc:docMk/>
          <pc:sldMk cId="2326141710" sldId="265"/>
        </pc:sldMkLst>
        <pc:spChg chg="mod">
          <ac:chgData name="Painter, John (CDC/DDPHSIS/CGH/DPDM)" userId="b464b4a6-ef68-4515-b6b1-8c9a49b95636" providerId="ADAL" clId="{6E2ED643-EFA7-4A71-96C4-1A84DDCF61A9}" dt="2021-07-30T17:53:19.239" v="6391" actId="20577"/>
          <ac:spMkLst>
            <pc:docMk/>
            <pc:sldMk cId="2326141710" sldId="265"/>
            <ac:spMk id="2" creationId="{E58CBD0E-2912-4ECA-BEFE-2157E8E5C545}"/>
          </ac:spMkLst>
        </pc:spChg>
        <pc:spChg chg="mod">
          <ac:chgData name="Painter, John (CDC/DDPHSIS/CGH/DPDM)" userId="b464b4a6-ef68-4515-b6b1-8c9a49b95636" providerId="ADAL" clId="{6E2ED643-EFA7-4A71-96C4-1A84DDCF61A9}" dt="2021-07-30T18:48:14.386" v="7305" actId="20577"/>
          <ac:spMkLst>
            <pc:docMk/>
            <pc:sldMk cId="2326141710" sldId="265"/>
            <ac:spMk id="3" creationId="{123A5BA4-E70A-4008-80F5-24A82E6A0867}"/>
          </ac:spMkLst>
        </pc:spChg>
        <pc:spChg chg="add del mod">
          <ac:chgData name="Painter, John (CDC/DDPHSIS/CGH/DPDM)" userId="b464b4a6-ef68-4515-b6b1-8c9a49b95636" providerId="ADAL" clId="{6E2ED643-EFA7-4A71-96C4-1A84DDCF61A9}" dt="2021-07-30T18:07:49.769" v="6745" actId="478"/>
          <ac:spMkLst>
            <pc:docMk/>
            <pc:sldMk cId="2326141710" sldId="265"/>
            <ac:spMk id="4" creationId="{5B76C734-1E59-4308-B389-7F7BBC8FFDB5}"/>
          </ac:spMkLst>
        </pc:spChg>
        <pc:spChg chg="add del mod">
          <ac:chgData name="Painter, John (CDC/DDPHSIS/CGH/DPDM)" userId="b464b4a6-ef68-4515-b6b1-8c9a49b95636" providerId="ADAL" clId="{6E2ED643-EFA7-4A71-96C4-1A84DDCF61A9}" dt="2021-07-30T18:07:49.769" v="6745" actId="478"/>
          <ac:spMkLst>
            <pc:docMk/>
            <pc:sldMk cId="2326141710" sldId="265"/>
            <ac:spMk id="5" creationId="{93964FF6-F9F5-40D9-A99C-7FEA879B7B70}"/>
          </ac:spMkLst>
        </pc:spChg>
        <pc:spChg chg="add mod">
          <ac:chgData name="Painter, John (CDC/DDPHSIS/CGH/DPDM)" userId="b464b4a6-ef68-4515-b6b1-8c9a49b95636" providerId="ADAL" clId="{6E2ED643-EFA7-4A71-96C4-1A84DDCF61A9}" dt="2021-07-30T18:37:09.670" v="6984" actId="20577"/>
          <ac:spMkLst>
            <pc:docMk/>
            <pc:sldMk cId="2326141710" sldId="265"/>
            <ac:spMk id="12" creationId="{FE1F5A16-5116-4301-8F40-61AE53CA0E2B}"/>
          </ac:spMkLst>
        </pc:spChg>
        <pc:spChg chg="add mod">
          <ac:chgData name="Painter, John (CDC/DDPHSIS/CGH/DPDM)" userId="b464b4a6-ef68-4515-b6b1-8c9a49b95636" providerId="ADAL" clId="{6E2ED643-EFA7-4A71-96C4-1A84DDCF61A9}" dt="2021-07-30T18:37:43.395" v="7006" actId="1036"/>
          <ac:spMkLst>
            <pc:docMk/>
            <pc:sldMk cId="2326141710" sldId="265"/>
            <ac:spMk id="13" creationId="{B4089884-E669-41D5-8235-83E83C9F494E}"/>
          </ac:spMkLst>
        </pc:spChg>
        <pc:spChg chg="add del">
          <ac:chgData name="Painter, John (CDC/DDPHSIS/CGH/DPDM)" userId="b464b4a6-ef68-4515-b6b1-8c9a49b95636" providerId="ADAL" clId="{6E2ED643-EFA7-4A71-96C4-1A84DDCF61A9}" dt="2021-07-30T18:48:31.867" v="7307" actId="478"/>
          <ac:spMkLst>
            <pc:docMk/>
            <pc:sldMk cId="2326141710" sldId="265"/>
            <ac:spMk id="14" creationId="{6EA3A366-6089-4CAA-B9B4-6B5B1496B2E9}"/>
          </ac:spMkLst>
        </pc:spChg>
        <pc:spChg chg="add mod">
          <ac:chgData name="Painter, John (CDC/DDPHSIS/CGH/DPDM)" userId="b464b4a6-ef68-4515-b6b1-8c9a49b95636" providerId="ADAL" clId="{6E2ED643-EFA7-4A71-96C4-1A84DDCF61A9}" dt="2021-07-30T18:49:53.850" v="7319" actId="14100"/>
          <ac:spMkLst>
            <pc:docMk/>
            <pc:sldMk cId="2326141710" sldId="265"/>
            <ac:spMk id="15" creationId="{81924DD0-9F53-48E2-9D2F-FE871FDA0A69}"/>
          </ac:spMkLst>
        </pc:spChg>
        <pc:spChg chg="add mod">
          <ac:chgData name="Painter, John (CDC/DDPHSIS/CGH/DPDM)" userId="b464b4a6-ef68-4515-b6b1-8c9a49b95636" providerId="ADAL" clId="{6E2ED643-EFA7-4A71-96C4-1A84DDCF61A9}" dt="2021-07-30T18:50:28.804" v="7359" actId="20577"/>
          <ac:spMkLst>
            <pc:docMk/>
            <pc:sldMk cId="2326141710" sldId="265"/>
            <ac:spMk id="16" creationId="{3210EE96-BC25-48D2-8B87-17650000AF0D}"/>
          </ac:spMkLst>
        </pc:spChg>
        <pc:spChg chg="add mod">
          <ac:chgData name="Painter, John (CDC/DDPHSIS/CGH/DPDM)" userId="b464b4a6-ef68-4515-b6b1-8c9a49b95636" providerId="ADAL" clId="{6E2ED643-EFA7-4A71-96C4-1A84DDCF61A9}" dt="2021-07-30T18:50:34.475" v="7360" actId="14100"/>
          <ac:spMkLst>
            <pc:docMk/>
            <pc:sldMk cId="2326141710" sldId="265"/>
            <ac:spMk id="17" creationId="{33CCDEA3-6932-4C06-B83B-764FB1CC3449}"/>
          </ac:spMkLst>
        </pc:spChg>
        <pc:spChg chg="add mod">
          <ac:chgData name="Painter, John (CDC/DDPHSIS/CGH/DPDM)" userId="b464b4a6-ef68-4515-b6b1-8c9a49b95636" providerId="ADAL" clId="{6E2ED643-EFA7-4A71-96C4-1A84DDCF61A9}" dt="2021-07-30T18:50:27.123" v="7358" actId="20577"/>
          <ac:spMkLst>
            <pc:docMk/>
            <pc:sldMk cId="2326141710" sldId="265"/>
            <ac:spMk id="18" creationId="{95E12F82-52CD-44A6-BD1B-953C0F2CA6C1}"/>
          </ac:spMkLst>
        </pc:spChg>
        <pc:picChg chg="add del mod modCrop">
          <ac:chgData name="Painter, John (CDC/DDPHSIS/CGH/DPDM)" userId="b464b4a6-ef68-4515-b6b1-8c9a49b95636" providerId="ADAL" clId="{6E2ED643-EFA7-4A71-96C4-1A84DDCF61A9}" dt="2021-07-30T18:09:20.842" v="6754" actId="478"/>
          <ac:picMkLst>
            <pc:docMk/>
            <pc:sldMk cId="2326141710" sldId="265"/>
            <ac:picMk id="7" creationId="{2C741DA8-C6D8-4539-BCAC-3E9B691A08A3}"/>
          </ac:picMkLst>
        </pc:picChg>
        <pc:picChg chg="add del">
          <ac:chgData name="Painter, John (CDC/DDPHSIS/CGH/DPDM)" userId="b464b4a6-ef68-4515-b6b1-8c9a49b95636" providerId="ADAL" clId="{6E2ED643-EFA7-4A71-96C4-1A84DDCF61A9}" dt="2021-07-30T18:09:30.133" v="6756" actId="478"/>
          <ac:picMkLst>
            <pc:docMk/>
            <pc:sldMk cId="2326141710" sldId="265"/>
            <ac:picMk id="9" creationId="{2327152E-3C9B-4883-B03C-A0A9D7A3FDDE}"/>
          </ac:picMkLst>
        </pc:picChg>
        <pc:picChg chg="add mod modCrop">
          <ac:chgData name="Painter, John (CDC/DDPHSIS/CGH/DPDM)" userId="b464b4a6-ef68-4515-b6b1-8c9a49b95636" providerId="ADAL" clId="{6E2ED643-EFA7-4A71-96C4-1A84DDCF61A9}" dt="2021-07-30T18:48:01.785" v="7292" actId="1076"/>
          <ac:picMkLst>
            <pc:docMk/>
            <pc:sldMk cId="2326141710" sldId="265"/>
            <ac:picMk id="11" creationId="{A10C74C3-27D1-4547-92BC-3F0456148F0F}"/>
          </ac:picMkLst>
        </pc:picChg>
      </pc:sldChg>
      <pc:sldChg chg="modSp add mod">
        <pc:chgData name="Painter, John (CDC/DDPHSIS/CGH/DPDM)" userId="b464b4a6-ef68-4515-b6b1-8c9a49b95636" providerId="ADAL" clId="{6E2ED643-EFA7-4A71-96C4-1A84DDCF61A9}" dt="2021-07-30T18:53:30.744" v="7497" actId="207"/>
        <pc:sldMkLst>
          <pc:docMk/>
          <pc:sldMk cId="2347575512" sldId="266"/>
        </pc:sldMkLst>
        <pc:spChg chg="mod">
          <ac:chgData name="Painter, John (CDC/DDPHSIS/CGH/DPDM)" userId="b464b4a6-ef68-4515-b6b1-8c9a49b95636" providerId="ADAL" clId="{6E2ED643-EFA7-4A71-96C4-1A84DDCF61A9}" dt="2021-07-30T17:53:48.040" v="6406" actId="20577"/>
          <ac:spMkLst>
            <pc:docMk/>
            <pc:sldMk cId="2347575512" sldId="266"/>
            <ac:spMk id="2" creationId="{E58CBD0E-2912-4ECA-BEFE-2157E8E5C545}"/>
          </ac:spMkLst>
        </pc:spChg>
        <pc:spChg chg="mod">
          <ac:chgData name="Painter, John (CDC/DDPHSIS/CGH/DPDM)" userId="b464b4a6-ef68-4515-b6b1-8c9a49b95636" providerId="ADAL" clId="{6E2ED643-EFA7-4A71-96C4-1A84DDCF61A9}" dt="2021-07-30T18:53:30.744" v="7497" actId="207"/>
          <ac:spMkLst>
            <pc:docMk/>
            <pc:sldMk cId="2347575512" sldId="266"/>
            <ac:spMk id="3" creationId="{123A5BA4-E70A-4008-80F5-24A82E6A0867}"/>
          </ac:spMkLst>
        </pc:spChg>
      </pc:sldChg>
      <pc:sldChg chg="modSp add del mod">
        <pc:chgData name="Painter, John (CDC/DDPHSIS/CGH/DPDM)" userId="b464b4a6-ef68-4515-b6b1-8c9a49b95636" providerId="ADAL" clId="{6E2ED643-EFA7-4A71-96C4-1A84DDCF61A9}" dt="2021-07-30T19:05:16.800" v="8348" actId="47"/>
        <pc:sldMkLst>
          <pc:docMk/>
          <pc:sldMk cId="604501850" sldId="267"/>
        </pc:sldMkLst>
        <pc:spChg chg="mod">
          <ac:chgData name="Painter, John (CDC/DDPHSIS/CGH/DPDM)" userId="b464b4a6-ef68-4515-b6b1-8c9a49b95636" providerId="ADAL" clId="{6E2ED643-EFA7-4A71-96C4-1A84DDCF61A9}" dt="2021-07-30T18:54:59.022" v="7549" actId="20577"/>
          <ac:spMkLst>
            <pc:docMk/>
            <pc:sldMk cId="604501850" sldId="267"/>
            <ac:spMk id="2" creationId="{E58CBD0E-2912-4ECA-BEFE-2157E8E5C545}"/>
          </ac:spMkLst>
        </pc:spChg>
        <pc:spChg chg="mod">
          <ac:chgData name="Painter, John (CDC/DDPHSIS/CGH/DPDM)" userId="b464b4a6-ef68-4515-b6b1-8c9a49b95636" providerId="ADAL" clId="{6E2ED643-EFA7-4A71-96C4-1A84DDCF61A9}" dt="2021-07-30T19:04:12.179" v="8276" actId="20577"/>
          <ac:spMkLst>
            <pc:docMk/>
            <pc:sldMk cId="604501850" sldId="267"/>
            <ac:spMk id="3" creationId="{123A5BA4-E70A-4008-80F5-24A82E6A0867}"/>
          </ac:spMkLst>
        </pc:spChg>
      </pc:sldChg>
      <pc:sldChg chg="modSp add mod">
        <pc:chgData name="Painter, John (CDC/DDPHSIS/CGH/DPDM)" userId="b464b4a6-ef68-4515-b6b1-8c9a49b95636" providerId="ADAL" clId="{6E2ED643-EFA7-4A71-96C4-1A84DDCF61A9}" dt="2021-07-30T19:17:58.589" v="9173" actId="207"/>
        <pc:sldMkLst>
          <pc:docMk/>
          <pc:sldMk cId="3635471130" sldId="268"/>
        </pc:sldMkLst>
        <pc:spChg chg="mod">
          <ac:chgData name="Painter, John (CDC/DDPHSIS/CGH/DPDM)" userId="b464b4a6-ef68-4515-b6b1-8c9a49b95636" providerId="ADAL" clId="{6E2ED643-EFA7-4A71-96C4-1A84DDCF61A9}" dt="2021-07-30T19:05:05.749" v="8347" actId="404"/>
          <ac:spMkLst>
            <pc:docMk/>
            <pc:sldMk cId="3635471130" sldId="268"/>
            <ac:spMk id="2" creationId="{E58CBD0E-2912-4ECA-BEFE-2157E8E5C545}"/>
          </ac:spMkLst>
        </pc:spChg>
        <pc:spChg chg="mod">
          <ac:chgData name="Painter, John (CDC/DDPHSIS/CGH/DPDM)" userId="b464b4a6-ef68-4515-b6b1-8c9a49b95636" providerId="ADAL" clId="{6E2ED643-EFA7-4A71-96C4-1A84DDCF61A9}" dt="2021-07-30T19:17:58.589" v="9173" actId="207"/>
          <ac:spMkLst>
            <pc:docMk/>
            <pc:sldMk cId="3635471130" sldId="268"/>
            <ac:spMk id="3" creationId="{123A5BA4-E70A-4008-80F5-24A82E6A0867}"/>
          </ac:spMkLst>
        </pc:spChg>
      </pc:sldChg>
      <pc:sldChg chg="addSp modSp add mod">
        <pc:chgData name="Painter, John (CDC/DDPHSIS/CGH/DPDM)" userId="b464b4a6-ef68-4515-b6b1-8c9a49b95636" providerId="ADAL" clId="{6E2ED643-EFA7-4A71-96C4-1A84DDCF61A9}" dt="2021-07-30T19:17:39.659" v="9172" actId="207"/>
        <pc:sldMkLst>
          <pc:docMk/>
          <pc:sldMk cId="1626642863" sldId="269"/>
        </pc:sldMkLst>
        <pc:spChg chg="mod">
          <ac:chgData name="Painter, John (CDC/DDPHSIS/CGH/DPDM)" userId="b464b4a6-ef68-4515-b6b1-8c9a49b95636" providerId="ADAL" clId="{6E2ED643-EFA7-4A71-96C4-1A84DDCF61A9}" dt="2021-07-30T19:08:07.078" v="8425" actId="20577"/>
          <ac:spMkLst>
            <pc:docMk/>
            <pc:sldMk cId="1626642863" sldId="269"/>
            <ac:spMk id="2" creationId="{E58CBD0E-2912-4ECA-BEFE-2157E8E5C545}"/>
          </ac:spMkLst>
        </pc:spChg>
        <pc:spChg chg="mod">
          <ac:chgData name="Painter, John (CDC/DDPHSIS/CGH/DPDM)" userId="b464b4a6-ef68-4515-b6b1-8c9a49b95636" providerId="ADAL" clId="{6E2ED643-EFA7-4A71-96C4-1A84DDCF61A9}" dt="2021-07-30T19:17:39.659" v="9172" actId="207"/>
          <ac:spMkLst>
            <pc:docMk/>
            <pc:sldMk cId="1626642863" sldId="269"/>
            <ac:spMk id="3" creationId="{123A5BA4-E70A-4008-80F5-24A82E6A0867}"/>
          </ac:spMkLst>
        </pc:spChg>
        <pc:spChg chg="add mod">
          <ac:chgData name="Painter, John (CDC/DDPHSIS/CGH/DPDM)" userId="b464b4a6-ef68-4515-b6b1-8c9a49b95636" providerId="ADAL" clId="{6E2ED643-EFA7-4A71-96C4-1A84DDCF61A9}" dt="2021-07-30T19:14:27.159" v="8900" actId="1076"/>
          <ac:spMkLst>
            <pc:docMk/>
            <pc:sldMk cId="1626642863" sldId="269"/>
            <ac:spMk id="6" creationId="{FE7FC7AB-6A34-4923-9A3F-5F4C53DA408F}"/>
          </ac:spMkLst>
        </pc:spChg>
        <pc:spChg chg="add mod">
          <ac:chgData name="Painter, John (CDC/DDPHSIS/CGH/DPDM)" userId="b464b4a6-ef68-4515-b6b1-8c9a49b95636" providerId="ADAL" clId="{6E2ED643-EFA7-4A71-96C4-1A84DDCF61A9}" dt="2021-07-30T19:15:56.081" v="9009" actId="207"/>
          <ac:spMkLst>
            <pc:docMk/>
            <pc:sldMk cId="1626642863" sldId="269"/>
            <ac:spMk id="10" creationId="{6F93AD67-F5D6-4CC2-B65C-FDC6E0F4ECDB}"/>
          </ac:spMkLst>
        </pc:spChg>
        <pc:picChg chg="add mod">
          <ac:chgData name="Painter, John (CDC/DDPHSIS/CGH/DPDM)" userId="b464b4a6-ef68-4515-b6b1-8c9a49b95636" providerId="ADAL" clId="{6E2ED643-EFA7-4A71-96C4-1A84DDCF61A9}" dt="2021-07-30T19:14:19.552" v="8899" actId="1076"/>
          <ac:picMkLst>
            <pc:docMk/>
            <pc:sldMk cId="1626642863" sldId="269"/>
            <ac:picMk id="5" creationId="{35AA6674-A573-4A66-BEC6-CC695B9D9584}"/>
          </ac:picMkLst>
        </pc:picChg>
        <pc:cxnChg chg="add mod">
          <ac:chgData name="Painter, John (CDC/DDPHSIS/CGH/DPDM)" userId="b464b4a6-ef68-4515-b6b1-8c9a49b95636" providerId="ADAL" clId="{6E2ED643-EFA7-4A71-96C4-1A84DDCF61A9}" dt="2021-07-30T19:14:48.688" v="8903" actId="1076"/>
          <ac:cxnSpMkLst>
            <pc:docMk/>
            <pc:sldMk cId="1626642863" sldId="269"/>
            <ac:cxnSpMk id="8" creationId="{82C961CE-BBED-4B3F-9A6A-EF6FD71A393A}"/>
          </ac:cxnSpMkLst>
        </pc:cxnChg>
        <pc:cxnChg chg="add mod">
          <ac:chgData name="Painter, John (CDC/DDPHSIS/CGH/DPDM)" userId="b464b4a6-ef68-4515-b6b1-8c9a49b95636" providerId="ADAL" clId="{6E2ED643-EFA7-4A71-96C4-1A84DDCF61A9}" dt="2021-07-30T19:16:04.096" v="9011" actId="1076"/>
          <ac:cxnSpMkLst>
            <pc:docMk/>
            <pc:sldMk cId="1626642863" sldId="269"/>
            <ac:cxnSpMk id="11" creationId="{A7BB6A63-C501-49DC-A532-52784D362707}"/>
          </ac:cxnSpMkLst>
        </pc:cxnChg>
      </pc:sldChg>
      <pc:sldChg chg="addSp delSp modSp add mod ord">
        <pc:chgData name="Painter, John (CDC/DDPHSIS/CGH/DPDM)" userId="b464b4a6-ef68-4515-b6b1-8c9a49b95636" providerId="ADAL" clId="{6E2ED643-EFA7-4A71-96C4-1A84DDCF61A9}" dt="2021-07-30T19:22:04.689" v="9362" actId="478"/>
        <pc:sldMkLst>
          <pc:docMk/>
          <pc:sldMk cId="875177707" sldId="270"/>
        </pc:sldMkLst>
        <pc:spChg chg="del">
          <ac:chgData name="Painter, John (CDC/DDPHSIS/CGH/DPDM)" userId="b464b4a6-ef68-4515-b6b1-8c9a49b95636" providerId="ADAL" clId="{6E2ED643-EFA7-4A71-96C4-1A84DDCF61A9}" dt="2021-07-30T19:06:00.181" v="8352" actId="478"/>
          <ac:spMkLst>
            <pc:docMk/>
            <pc:sldMk cId="875177707" sldId="270"/>
            <ac:spMk id="3" creationId="{123A5BA4-E70A-4008-80F5-24A82E6A0867}"/>
          </ac:spMkLst>
        </pc:spChg>
        <pc:spChg chg="add del mod">
          <ac:chgData name="Painter, John (CDC/DDPHSIS/CGH/DPDM)" userId="b464b4a6-ef68-4515-b6b1-8c9a49b95636" providerId="ADAL" clId="{6E2ED643-EFA7-4A71-96C4-1A84DDCF61A9}" dt="2021-07-30T19:22:04.689" v="9362" actId="478"/>
          <ac:spMkLst>
            <pc:docMk/>
            <pc:sldMk cId="875177707" sldId="270"/>
            <ac:spMk id="5" creationId="{102B2DEA-632C-44F6-BEAC-45B65B714264}"/>
          </ac:spMkLst>
        </pc:spChg>
        <pc:spChg chg="add mod">
          <ac:chgData name="Painter, John (CDC/DDPHSIS/CGH/DPDM)" userId="b464b4a6-ef68-4515-b6b1-8c9a49b95636" providerId="ADAL" clId="{6E2ED643-EFA7-4A71-96C4-1A84DDCF61A9}" dt="2021-07-30T19:22:01.208" v="9361" actId="1038"/>
          <ac:spMkLst>
            <pc:docMk/>
            <pc:sldMk cId="875177707" sldId="270"/>
            <ac:spMk id="10" creationId="{D78BE4DE-0EC9-4622-9984-0A071023A994}"/>
          </ac:spMkLst>
        </pc:spChg>
        <pc:spChg chg="add mod">
          <ac:chgData name="Painter, John (CDC/DDPHSIS/CGH/DPDM)" userId="b464b4a6-ef68-4515-b6b1-8c9a49b95636" providerId="ADAL" clId="{6E2ED643-EFA7-4A71-96C4-1A84DDCF61A9}" dt="2021-07-30T19:22:01.208" v="9361" actId="1038"/>
          <ac:spMkLst>
            <pc:docMk/>
            <pc:sldMk cId="875177707" sldId="270"/>
            <ac:spMk id="12" creationId="{03DDAFF9-C649-49C1-9ED1-760717EF1766}"/>
          </ac:spMkLst>
        </pc:spChg>
        <pc:spChg chg="add mod">
          <ac:chgData name="Painter, John (CDC/DDPHSIS/CGH/DPDM)" userId="b464b4a6-ef68-4515-b6b1-8c9a49b95636" providerId="ADAL" clId="{6E2ED643-EFA7-4A71-96C4-1A84DDCF61A9}" dt="2021-07-30T19:22:01.208" v="9361" actId="1038"/>
          <ac:spMkLst>
            <pc:docMk/>
            <pc:sldMk cId="875177707" sldId="270"/>
            <ac:spMk id="16" creationId="{DE54831C-1EA2-4DB7-8FFD-1F473204DB04}"/>
          </ac:spMkLst>
        </pc:spChg>
        <pc:spChg chg="add mod">
          <ac:chgData name="Painter, John (CDC/DDPHSIS/CGH/DPDM)" userId="b464b4a6-ef68-4515-b6b1-8c9a49b95636" providerId="ADAL" clId="{6E2ED643-EFA7-4A71-96C4-1A84DDCF61A9}" dt="2021-07-30T19:22:01.208" v="9361" actId="1038"/>
          <ac:spMkLst>
            <pc:docMk/>
            <pc:sldMk cId="875177707" sldId="270"/>
            <ac:spMk id="20" creationId="{2C5402E1-AF99-4D13-9231-9FED120A39D4}"/>
          </ac:spMkLst>
        </pc:spChg>
        <pc:picChg chg="add del mod modCrop">
          <ac:chgData name="Painter, John (CDC/DDPHSIS/CGH/DPDM)" userId="b464b4a6-ef68-4515-b6b1-8c9a49b95636" providerId="ADAL" clId="{6E2ED643-EFA7-4A71-96C4-1A84DDCF61A9}" dt="2021-07-30T19:18:39.883" v="9177" actId="478"/>
          <ac:picMkLst>
            <pc:docMk/>
            <pc:sldMk cId="875177707" sldId="270"/>
            <ac:picMk id="7" creationId="{07FC8BA7-7F26-4777-9D93-E249E78F06E2}"/>
          </ac:picMkLst>
        </pc:picChg>
        <pc:picChg chg="add del mod">
          <ac:chgData name="Painter, John (CDC/DDPHSIS/CGH/DPDM)" userId="b464b4a6-ef68-4515-b6b1-8c9a49b95636" providerId="ADAL" clId="{6E2ED643-EFA7-4A71-96C4-1A84DDCF61A9}" dt="2021-07-30T19:22:01.208" v="9361" actId="1038"/>
          <ac:picMkLst>
            <pc:docMk/>
            <pc:sldMk cId="875177707" sldId="270"/>
            <ac:picMk id="9" creationId="{266E224B-DBFE-4E51-B189-A2899395628A}"/>
          </ac:picMkLst>
        </pc:picChg>
        <pc:cxnChg chg="add mod">
          <ac:chgData name="Painter, John (CDC/DDPHSIS/CGH/DPDM)" userId="b464b4a6-ef68-4515-b6b1-8c9a49b95636" providerId="ADAL" clId="{6E2ED643-EFA7-4A71-96C4-1A84DDCF61A9}" dt="2021-07-30T19:22:01.208" v="9361" actId="1038"/>
          <ac:cxnSpMkLst>
            <pc:docMk/>
            <pc:sldMk cId="875177707" sldId="270"/>
            <ac:cxnSpMk id="11" creationId="{CAEE812F-E054-476F-952D-2484555EF5EC}"/>
          </ac:cxnSpMkLst>
        </pc:cxnChg>
        <pc:cxnChg chg="add mod">
          <ac:chgData name="Painter, John (CDC/DDPHSIS/CGH/DPDM)" userId="b464b4a6-ef68-4515-b6b1-8c9a49b95636" providerId="ADAL" clId="{6E2ED643-EFA7-4A71-96C4-1A84DDCF61A9}" dt="2021-07-30T19:22:01.208" v="9361" actId="1038"/>
          <ac:cxnSpMkLst>
            <pc:docMk/>
            <pc:sldMk cId="875177707" sldId="270"/>
            <ac:cxnSpMk id="14" creationId="{A97E89AD-A6FB-4D13-B200-7BB575C2925C}"/>
          </ac:cxnSpMkLst>
        </pc:cxnChg>
        <pc:cxnChg chg="add mod">
          <ac:chgData name="Painter, John (CDC/DDPHSIS/CGH/DPDM)" userId="b464b4a6-ef68-4515-b6b1-8c9a49b95636" providerId="ADAL" clId="{6E2ED643-EFA7-4A71-96C4-1A84DDCF61A9}" dt="2021-07-30T19:22:01.208" v="9361" actId="1038"/>
          <ac:cxnSpMkLst>
            <pc:docMk/>
            <pc:sldMk cId="875177707" sldId="270"/>
            <ac:cxnSpMk id="17" creationId="{A2317BC7-0237-4BC5-BA5B-5D4727D0F176}"/>
          </ac:cxnSpMkLst>
        </pc:cxnChg>
        <pc:cxnChg chg="add mod">
          <ac:chgData name="Painter, John (CDC/DDPHSIS/CGH/DPDM)" userId="b464b4a6-ef68-4515-b6b1-8c9a49b95636" providerId="ADAL" clId="{6E2ED643-EFA7-4A71-96C4-1A84DDCF61A9}" dt="2021-07-30T19:22:01.208" v="9361" actId="1038"/>
          <ac:cxnSpMkLst>
            <pc:docMk/>
            <pc:sldMk cId="875177707" sldId="270"/>
            <ac:cxnSpMk id="21" creationId="{2CE2ACE2-6CE8-4F13-A4AB-B6290C6E3FBE}"/>
          </ac:cxnSpMkLst>
        </pc:cxnChg>
      </pc:sldChg>
      <pc:sldChg chg="addSp delSp modSp add mod">
        <pc:chgData name="Painter, John (CDC/DDPHSIS/CGH/DPDM)" userId="b464b4a6-ef68-4515-b6b1-8c9a49b95636" providerId="ADAL" clId="{6E2ED643-EFA7-4A71-96C4-1A84DDCF61A9}" dt="2021-07-30T19:33:21.733" v="9973" actId="20577"/>
        <pc:sldMkLst>
          <pc:docMk/>
          <pc:sldMk cId="2625429439" sldId="271"/>
        </pc:sldMkLst>
        <pc:spChg chg="mod">
          <ac:chgData name="Painter, John (CDC/DDPHSIS/CGH/DPDM)" userId="b464b4a6-ef68-4515-b6b1-8c9a49b95636" providerId="ADAL" clId="{6E2ED643-EFA7-4A71-96C4-1A84DDCF61A9}" dt="2021-07-30T19:17:18.426" v="9154" actId="20577"/>
          <ac:spMkLst>
            <pc:docMk/>
            <pc:sldMk cId="2625429439" sldId="271"/>
            <ac:spMk id="2" creationId="{E58CBD0E-2912-4ECA-BEFE-2157E8E5C545}"/>
          </ac:spMkLst>
        </pc:spChg>
        <pc:spChg chg="mod">
          <ac:chgData name="Painter, John (CDC/DDPHSIS/CGH/DPDM)" userId="b464b4a6-ef68-4515-b6b1-8c9a49b95636" providerId="ADAL" clId="{6E2ED643-EFA7-4A71-96C4-1A84DDCF61A9}" dt="2021-07-30T19:17:34.572" v="9171" actId="207"/>
          <ac:spMkLst>
            <pc:docMk/>
            <pc:sldMk cId="2625429439" sldId="271"/>
            <ac:spMk id="3" creationId="{123A5BA4-E70A-4008-80F5-24A82E6A0867}"/>
          </ac:spMkLst>
        </pc:spChg>
        <pc:spChg chg="del mod">
          <ac:chgData name="Painter, John (CDC/DDPHSIS/CGH/DPDM)" userId="b464b4a6-ef68-4515-b6b1-8c9a49b95636" providerId="ADAL" clId="{6E2ED643-EFA7-4A71-96C4-1A84DDCF61A9}" dt="2021-07-30T19:24:14.589" v="9370" actId="478"/>
          <ac:spMkLst>
            <pc:docMk/>
            <pc:sldMk cId="2625429439" sldId="271"/>
            <ac:spMk id="6" creationId="{FE7FC7AB-6A34-4923-9A3F-5F4C53DA408F}"/>
          </ac:spMkLst>
        </pc:spChg>
        <pc:spChg chg="mod">
          <ac:chgData name="Painter, John (CDC/DDPHSIS/CGH/DPDM)" userId="b464b4a6-ef68-4515-b6b1-8c9a49b95636" providerId="ADAL" clId="{6E2ED643-EFA7-4A71-96C4-1A84DDCF61A9}" dt="2021-07-30T19:33:21.733" v="9973" actId="20577"/>
          <ac:spMkLst>
            <pc:docMk/>
            <pc:sldMk cId="2625429439" sldId="271"/>
            <ac:spMk id="10" creationId="{6F93AD67-F5D6-4CC2-B65C-FDC6E0F4ECDB}"/>
          </ac:spMkLst>
        </pc:spChg>
        <pc:spChg chg="add del mod">
          <ac:chgData name="Painter, John (CDC/DDPHSIS/CGH/DPDM)" userId="b464b4a6-ef68-4515-b6b1-8c9a49b95636" providerId="ADAL" clId="{6E2ED643-EFA7-4A71-96C4-1A84DDCF61A9}" dt="2021-07-30T19:29:11.472" v="9615" actId="478"/>
          <ac:spMkLst>
            <pc:docMk/>
            <pc:sldMk cId="2625429439" sldId="271"/>
            <ac:spMk id="12" creationId="{76BD061E-3668-437B-ADA8-2617F6FC3255}"/>
          </ac:spMkLst>
        </pc:spChg>
        <pc:spChg chg="add mod">
          <ac:chgData name="Painter, John (CDC/DDPHSIS/CGH/DPDM)" userId="b464b4a6-ef68-4515-b6b1-8c9a49b95636" providerId="ADAL" clId="{6E2ED643-EFA7-4A71-96C4-1A84DDCF61A9}" dt="2021-07-30T19:26:13.295" v="9499" actId="207"/>
          <ac:spMkLst>
            <pc:docMk/>
            <pc:sldMk cId="2625429439" sldId="271"/>
            <ac:spMk id="13" creationId="{8C26307F-0F6E-4BC3-8ED6-026B58AFC323}"/>
          </ac:spMkLst>
        </pc:spChg>
        <pc:picChg chg="del">
          <ac:chgData name="Painter, John (CDC/DDPHSIS/CGH/DPDM)" userId="b464b4a6-ef68-4515-b6b1-8c9a49b95636" providerId="ADAL" clId="{6E2ED643-EFA7-4A71-96C4-1A84DDCF61A9}" dt="2021-07-30T19:23:48.146" v="9363" actId="478"/>
          <ac:picMkLst>
            <pc:docMk/>
            <pc:sldMk cId="2625429439" sldId="271"/>
            <ac:picMk id="5" creationId="{35AA6674-A573-4A66-BEC6-CC695B9D9584}"/>
          </ac:picMkLst>
        </pc:picChg>
        <pc:picChg chg="add del mod">
          <ac:chgData name="Painter, John (CDC/DDPHSIS/CGH/DPDM)" userId="b464b4a6-ef68-4515-b6b1-8c9a49b95636" providerId="ADAL" clId="{6E2ED643-EFA7-4A71-96C4-1A84DDCF61A9}" dt="2021-07-30T19:28:53.487" v="9610" actId="478"/>
          <ac:picMkLst>
            <pc:docMk/>
            <pc:sldMk cId="2625429439" sldId="271"/>
            <ac:picMk id="7" creationId="{2D0CAC99-177F-4FEF-9A9B-60D5EE65210E}"/>
          </ac:picMkLst>
        </pc:picChg>
        <pc:picChg chg="add mod ord">
          <ac:chgData name="Painter, John (CDC/DDPHSIS/CGH/DPDM)" userId="b464b4a6-ef68-4515-b6b1-8c9a49b95636" providerId="ADAL" clId="{6E2ED643-EFA7-4A71-96C4-1A84DDCF61A9}" dt="2021-07-30T19:29:08.623" v="9614" actId="1076"/>
          <ac:picMkLst>
            <pc:docMk/>
            <pc:sldMk cId="2625429439" sldId="271"/>
            <ac:picMk id="21" creationId="{4F57FEAC-868C-4458-8913-E44F98B96251}"/>
          </ac:picMkLst>
        </pc:picChg>
        <pc:cxnChg chg="del">
          <ac:chgData name="Painter, John (CDC/DDPHSIS/CGH/DPDM)" userId="b464b4a6-ef68-4515-b6b1-8c9a49b95636" providerId="ADAL" clId="{6E2ED643-EFA7-4A71-96C4-1A84DDCF61A9}" dt="2021-07-30T19:24:10.533" v="9367" actId="478"/>
          <ac:cxnSpMkLst>
            <pc:docMk/>
            <pc:sldMk cId="2625429439" sldId="271"/>
            <ac:cxnSpMk id="8" creationId="{82C961CE-BBED-4B3F-9A6A-EF6FD71A393A}"/>
          </ac:cxnSpMkLst>
        </pc:cxnChg>
        <pc:cxnChg chg="del">
          <ac:chgData name="Painter, John (CDC/DDPHSIS/CGH/DPDM)" userId="b464b4a6-ef68-4515-b6b1-8c9a49b95636" providerId="ADAL" clId="{6E2ED643-EFA7-4A71-96C4-1A84DDCF61A9}" dt="2021-07-30T19:24:11.597" v="9368" actId="478"/>
          <ac:cxnSpMkLst>
            <pc:docMk/>
            <pc:sldMk cId="2625429439" sldId="271"/>
            <ac:cxnSpMk id="11" creationId="{A7BB6A63-C501-49DC-A532-52784D362707}"/>
          </ac:cxnSpMkLst>
        </pc:cxnChg>
        <pc:cxnChg chg="add">
          <ac:chgData name="Painter, John (CDC/DDPHSIS/CGH/DPDM)" userId="b464b4a6-ef68-4515-b6b1-8c9a49b95636" providerId="ADAL" clId="{6E2ED643-EFA7-4A71-96C4-1A84DDCF61A9}" dt="2021-07-30T19:26:24.440" v="9500" actId="11529"/>
          <ac:cxnSpMkLst>
            <pc:docMk/>
            <pc:sldMk cId="2625429439" sldId="271"/>
            <ac:cxnSpMk id="14" creationId="{DFA7FD6A-F42E-4FDA-9776-A483EA669E2B}"/>
          </ac:cxnSpMkLst>
        </pc:cxnChg>
        <pc:cxnChg chg="add mod">
          <ac:chgData name="Painter, John (CDC/DDPHSIS/CGH/DPDM)" userId="b464b4a6-ef68-4515-b6b1-8c9a49b95636" providerId="ADAL" clId="{6E2ED643-EFA7-4A71-96C4-1A84DDCF61A9}" dt="2021-07-30T19:26:44.783" v="9502" actId="14100"/>
          <ac:cxnSpMkLst>
            <pc:docMk/>
            <pc:sldMk cId="2625429439" sldId="271"/>
            <ac:cxnSpMk id="16" creationId="{19EC6F2A-3747-404E-901A-84890F883A36}"/>
          </ac:cxnSpMkLst>
        </pc:cxnChg>
        <pc:cxnChg chg="add del">
          <ac:chgData name="Painter, John (CDC/DDPHSIS/CGH/DPDM)" userId="b464b4a6-ef68-4515-b6b1-8c9a49b95636" providerId="ADAL" clId="{6E2ED643-EFA7-4A71-96C4-1A84DDCF61A9}" dt="2021-07-30T19:28:17.040" v="9608" actId="478"/>
          <ac:cxnSpMkLst>
            <pc:docMk/>
            <pc:sldMk cId="2625429439" sldId="271"/>
            <ac:cxnSpMk id="19" creationId="{E3057830-4069-416E-BC03-EB637AD629BD}"/>
          </ac:cxnSpMkLst>
        </pc:cxnChg>
        <pc:cxnChg chg="add mod">
          <ac:chgData name="Painter, John (CDC/DDPHSIS/CGH/DPDM)" userId="b464b4a6-ef68-4515-b6b1-8c9a49b95636" providerId="ADAL" clId="{6E2ED643-EFA7-4A71-96C4-1A84DDCF61A9}" dt="2021-07-30T19:32:45.994" v="9858" actId="14100"/>
          <ac:cxnSpMkLst>
            <pc:docMk/>
            <pc:sldMk cId="2625429439" sldId="271"/>
            <ac:cxnSpMk id="23" creationId="{B86EFE39-78D5-4CCE-BE88-12C4D9B7C0E4}"/>
          </ac:cxnSpMkLst>
        </pc:cxnChg>
        <pc:cxnChg chg="add">
          <ac:chgData name="Painter, John (CDC/DDPHSIS/CGH/DPDM)" userId="b464b4a6-ef68-4515-b6b1-8c9a49b95636" providerId="ADAL" clId="{6E2ED643-EFA7-4A71-96C4-1A84DDCF61A9}" dt="2021-07-30T19:29:38.138" v="9617" actId="11529"/>
          <ac:cxnSpMkLst>
            <pc:docMk/>
            <pc:sldMk cId="2625429439" sldId="271"/>
            <ac:cxnSpMk id="25" creationId="{56BDE0A1-431B-42CF-981B-599DEC062E05}"/>
          </ac:cxnSpMkLst>
        </pc:cxnChg>
      </pc:sldChg>
      <pc:sldChg chg="addSp delSp modSp add mod">
        <pc:chgData name="Painter, John (CDC/DDPHSIS/CGH/DPDM)" userId="b464b4a6-ef68-4515-b6b1-8c9a49b95636" providerId="ADAL" clId="{6E2ED643-EFA7-4A71-96C4-1A84DDCF61A9}" dt="2021-07-30T19:49:01.697" v="10889" actId="14100"/>
        <pc:sldMkLst>
          <pc:docMk/>
          <pc:sldMk cId="1299449141" sldId="272"/>
        </pc:sldMkLst>
        <pc:spChg chg="del">
          <ac:chgData name="Painter, John (CDC/DDPHSIS/CGH/DPDM)" userId="b464b4a6-ef68-4515-b6b1-8c9a49b95636" providerId="ADAL" clId="{6E2ED643-EFA7-4A71-96C4-1A84DDCF61A9}" dt="2021-07-30T19:30:00.367" v="9620" actId="478"/>
          <ac:spMkLst>
            <pc:docMk/>
            <pc:sldMk cId="1299449141" sldId="272"/>
            <ac:spMk id="10" creationId="{6F93AD67-F5D6-4CC2-B65C-FDC6E0F4ECDB}"/>
          </ac:spMkLst>
        </pc:spChg>
        <pc:spChg chg="mod">
          <ac:chgData name="Painter, John (CDC/DDPHSIS/CGH/DPDM)" userId="b464b4a6-ef68-4515-b6b1-8c9a49b95636" providerId="ADAL" clId="{6E2ED643-EFA7-4A71-96C4-1A84DDCF61A9}" dt="2021-07-30T19:48:57.394" v="10888" actId="1076"/>
          <ac:spMkLst>
            <pc:docMk/>
            <pc:sldMk cId="1299449141" sldId="272"/>
            <ac:spMk id="12" creationId="{76BD061E-3668-437B-ADA8-2617F6FC3255}"/>
          </ac:spMkLst>
        </pc:spChg>
        <pc:spChg chg="del">
          <ac:chgData name="Painter, John (CDC/DDPHSIS/CGH/DPDM)" userId="b464b4a6-ef68-4515-b6b1-8c9a49b95636" providerId="ADAL" clId="{6E2ED643-EFA7-4A71-96C4-1A84DDCF61A9}" dt="2021-07-30T19:29:56.722" v="9618" actId="478"/>
          <ac:spMkLst>
            <pc:docMk/>
            <pc:sldMk cId="1299449141" sldId="272"/>
            <ac:spMk id="13" creationId="{8C26307F-0F6E-4BC3-8ED6-026B58AFC323}"/>
          </ac:spMkLst>
        </pc:spChg>
        <pc:cxnChg chg="add mod">
          <ac:chgData name="Painter, John (CDC/DDPHSIS/CGH/DPDM)" userId="b464b4a6-ef68-4515-b6b1-8c9a49b95636" providerId="ADAL" clId="{6E2ED643-EFA7-4A71-96C4-1A84DDCF61A9}" dt="2021-07-30T19:49:01.697" v="10889" actId="14100"/>
          <ac:cxnSpMkLst>
            <pc:docMk/>
            <pc:sldMk cId="1299449141" sldId="272"/>
            <ac:cxnSpMk id="5" creationId="{1A21D1D3-7DC8-490C-835F-1BFD0503A15A}"/>
          </ac:cxnSpMkLst>
        </pc:cxnChg>
        <pc:cxnChg chg="del">
          <ac:chgData name="Painter, John (CDC/DDPHSIS/CGH/DPDM)" userId="b464b4a6-ef68-4515-b6b1-8c9a49b95636" providerId="ADAL" clId="{6E2ED643-EFA7-4A71-96C4-1A84DDCF61A9}" dt="2021-07-30T19:29:57.808" v="9619" actId="478"/>
          <ac:cxnSpMkLst>
            <pc:docMk/>
            <pc:sldMk cId="1299449141" sldId="272"/>
            <ac:cxnSpMk id="14" creationId="{DFA7FD6A-F42E-4FDA-9776-A483EA669E2B}"/>
          </ac:cxnSpMkLst>
        </pc:cxnChg>
        <pc:cxnChg chg="mod">
          <ac:chgData name="Painter, John (CDC/DDPHSIS/CGH/DPDM)" userId="b464b4a6-ef68-4515-b6b1-8c9a49b95636" providerId="ADAL" clId="{6E2ED643-EFA7-4A71-96C4-1A84DDCF61A9}" dt="2021-07-30T19:30:09.593" v="9622" actId="1076"/>
          <ac:cxnSpMkLst>
            <pc:docMk/>
            <pc:sldMk cId="1299449141" sldId="272"/>
            <ac:cxnSpMk id="16" creationId="{19EC6F2A-3747-404E-901A-84890F883A36}"/>
          </ac:cxnSpMkLst>
        </pc:cxnChg>
      </pc:sldChg>
      <pc:sldChg chg="addSp delSp modSp add mod">
        <pc:chgData name="Painter, John (CDC/DDPHSIS/CGH/DPDM)" userId="b464b4a6-ef68-4515-b6b1-8c9a49b95636" providerId="ADAL" clId="{6E2ED643-EFA7-4A71-96C4-1A84DDCF61A9}" dt="2021-07-30T19:43:00.552" v="10667" actId="20577"/>
        <pc:sldMkLst>
          <pc:docMk/>
          <pc:sldMk cId="685251040" sldId="273"/>
        </pc:sldMkLst>
        <pc:spChg chg="mod">
          <ac:chgData name="Painter, John (CDC/DDPHSIS/CGH/DPDM)" userId="b464b4a6-ef68-4515-b6b1-8c9a49b95636" providerId="ADAL" clId="{6E2ED643-EFA7-4A71-96C4-1A84DDCF61A9}" dt="2021-07-30T19:43:00.552" v="10667" actId="20577"/>
          <ac:spMkLst>
            <pc:docMk/>
            <pc:sldMk cId="685251040" sldId="273"/>
            <ac:spMk id="3" creationId="{123A5BA4-E70A-4008-80F5-24A82E6A0867}"/>
          </ac:spMkLst>
        </pc:spChg>
        <pc:spChg chg="mod">
          <ac:chgData name="Painter, John (CDC/DDPHSIS/CGH/DPDM)" userId="b464b4a6-ef68-4515-b6b1-8c9a49b95636" providerId="ADAL" clId="{6E2ED643-EFA7-4A71-96C4-1A84DDCF61A9}" dt="2021-07-30T19:42:45.343" v="10623" actId="207"/>
          <ac:spMkLst>
            <pc:docMk/>
            <pc:sldMk cId="685251040" sldId="273"/>
            <ac:spMk id="12" creationId="{76BD061E-3668-437B-ADA8-2617F6FC3255}"/>
          </ac:spMkLst>
        </pc:spChg>
        <pc:spChg chg="add mod">
          <ac:chgData name="Painter, John (CDC/DDPHSIS/CGH/DPDM)" userId="b464b4a6-ef68-4515-b6b1-8c9a49b95636" providerId="ADAL" clId="{6E2ED643-EFA7-4A71-96C4-1A84DDCF61A9}" dt="2021-07-30T19:41:51.649" v="10591" actId="208"/>
          <ac:spMkLst>
            <pc:docMk/>
            <pc:sldMk cId="685251040" sldId="273"/>
            <ac:spMk id="14" creationId="{4A330C40-62A5-4033-A6BA-6FBA0478C292}"/>
          </ac:spMkLst>
        </pc:spChg>
        <pc:spChg chg="add mod">
          <ac:chgData name="Painter, John (CDC/DDPHSIS/CGH/DPDM)" userId="b464b4a6-ef68-4515-b6b1-8c9a49b95636" providerId="ADAL" clId="{6E2ED643-EFA7-4A71-96C4-1A84DDCF61A9}" dt="2021-07-30T19:41:39.607" v="10590" actId="404"/>
          <ac:spMkLst>
            <pc:docMk/>
            <pc:sldMk cId="685251040" sldId="273"/>
            <ac:spMk id="15" creationId="{23B2120C-3414-4249-AD64-5ED8D2943E36}"/>
          </ac:spMkLst>
        </pc:spChg>
        <pc:spChg chg="add mod">
          <ac:chgData name="Painter, John (CDC/DDPHSIS/CGH/DPDM)" userId="b464b4a6-ef68-4515-b6b1-8c9a49b95636" providerId="ADAL" clId="{6E2ED643-EFA7-4A71-96C4-1A84DDCF61A9}" dt="2021-07-30T19:42:42.160" v="10622" actId="207"/>
          <ac:spMkLst>
            <pc:docMk/>
            <pc:sldMk cId="685251040" sldId="273"/>
            <ac:spMk id="17" creationId="{C90CB338-E48E-43E3-B131-B557D7F869D6}"/>
          </ac:spMkLst>
        </pc:spChg>
        <pc:picChg chg="del mod">
          <ac:chgData name="Painter, John (CDC/DDPHSIS/CGH/DPDM)" userId="b464b4a6-ef68-4515-b6b1-8c9a49b95636" providerId="ADAL" clId="{6E2ED643-EFA7-4A71-96C4-1A84DDCF61A9}" dt="2021-07-30T19:39:04.437" v="10490" actId="478"/>
          <ac:picMkLst>
            <pc:docMk/>
            <pc:sldMk cId="685251040" sldId="273"/>
            <ac:picMk id="7" creationId="{2D0CAC99-177F-4FEF-9A9B-60D5EE65210E}"/>
          </ac:picMkLst>
        </pc:picChg>
        <pc:picChg chg="add del">
          <ac:chgData name="Painter, John (CDC/DDPHSIS/CGH/DPDM)" userId="b464b4a6-ef68-4515-b6b1-8c9a49b95636" providerId="ADAL" clId="{6E2ED643-EFA7-4A71-96C4-1A84DDCF61A9}" dt="2021-07-30T19:39:15.797" v="10492" actId="478"/>
          <ac:picMkLst>
            <pc:docMk/>
            <pc:sldMk cId="685251040" sldId="273"/>
            <ac:picMk id="9" creationId="{C8EC6C80-598E-4286-AC7B-885DD34252ED}"/>
          </ac:picMkLst>
        </pc:picChg>
        <pc:picChg chg="add mod">
          <ac:chgData name="Painter, John (CDC/DDPHSIS/CGH/DPDM)" userId="b464b4a6-ef68-4515-b6b1-8c9a49b95636" providerId="ADAL" clId="{6E2ED643-EFA7-4A71-96C4-1A84DDCF61A9}" dt="2021-07-30T19:39:28.732" v="10496" actId="14100"/>
          <ac:picMkLst>
            <pc:docMk/>
            <pc:sldMk cId="685251040" sldId="273"/>
            <ac:picMk id="13" creationId="{7FE065D0-AF74-4086-AA67-AF8EB39849B0}"/>
          </ac:picMkLst>
        </pc:picChg>
        <pc:cxnChg chg="del">
          <ac:chgData name="Painter, John (CDC/DDPHSIS/CGH/DPDM)" userId="b464b4a6-ef68-4515-b6b1-8c9a49b95636" providerId="ADAL" clId="{6E2ED643-EFA7-4A71-96C4-1A84DDCF61A9}" dt="2021-07-30T19:37:17.235" v="10478" actId="478"/>
          <ac:cxnSpMkLst>
            <pc:docMk/>
            <pc:sldMk cId="685251040" sldId="273"/>
            <ac:cxnSpMk id="5" creationId="{1A21D1D3-7DC8-490C-835F-1BFD0503A15A}"/>
          </ac:cxnSpMkLst>
        </pc:cxnChg>
        <pc:cxnChg chg="add mod">
          <ac:chgData name="Painter, John (CDC/DDPHSIS/CGH/DPDM)" userId="b464b4a6-ef68-4515-b6b1-8c9a49b95636" providerId="ADAL" clId="{6E2ED643-EFA7-4A71-96C4-1A84DDCF61A9}" dt="2021-07-30T19:39:34.772" v="10497" actId="1076"/>
          <ac:cxnSpMkLst>
            <pc:docMk/>
            <pc:sldMk cId="685251040" sldId="273"/>
            <ac:cxnSpMk id="6" creationId="{A2F659AF-8263-44D3-8F6F-BDDB2A35A5C0}"/>
          </ac:cxnSpMkLst>
        </pc:cxnChg>
        <pc:cxnChg chg="add mod">
          <ac:chgData name="Painter, John (CDC/DDPHSIS/CGH/DPDM)" userId="b464b4a6-ef68-4515-b6b1-8c9a49b95636" providerId="ADAL" clId="{6E2ED643-EFA7-4A71-96C4-1A84DDCF61A9}" dt="2021-07-30T19:39:34.772" v="10497" actId="1076"/>
          <ac:cxnSpMkLst>
            <pc:docMk/>
            <pc:sldMk cId="685251040" sldId="273"/>
            <ac:cxnSpMk id="10" creationId="{181DCCD2-E5D6-4418-A694-3C08FDF361C9}"/>
          </ac:cxnSpMkLst>
        </pc:cxnChg>
        <pc:cxnChg chg="del">
          <ac:chgData name="Painter, John (CDC/DDPHSIS/CGH/DPDM)" userId="b464b4a6-ef68-4515-b6b1-8c9a49b95636" providerId="ADAL" clId="{6E2ED643-EFA7-4A71-96C4-1A84DDCF61A9}" dt="2021-07-30T19:37:16.261" v="10477" actId="478"/>
          <ac:cxnSpMkLst>
            <pc:docMk/>
            <pc:sldMk cId="685251040" sldId="273"/>
            <ac:cxnSpMk id="16" creationId="{19EC6F2A-3747-404E-901A-84890F883A36}"/>
          </ac:cxnSpMkLst>
        </pc:cxnChg>
      </pc:sldChg>
      <pc:sldChg chg="addSp delSp modSp add mod">
        <pc:chgData name="Painter, John (CDC/DDPHSIS/CGH/DPDM)" userId="b464b4a6-ef68-4515-b6b1-8c9a49b95636" providerId="ADAL" clId="{6E2ED643-EFA7-4A71-96C4-1A84DDCF61A9}" dt="2021-07-30T19:48:12.161" v="10887" actId="207"/>
        <pc:sldMkLst>
          <pc:docMk/>
          <pc:sldMk cId="4227331718" sldId="274"/>
        </pc:sldMkLst>
        <pc:spChg chg="mod">
          <ac:chgData name="Painter, John (CDC/DDPHSIS/CGH/DPDM)" userId="b464b4a6-ef68-4515-b6b1-8c9a49b95636" providerId="ADAL" clId="{6E2ED643-EFA7-4A71-96C4-1A84DDCF61A9}" dt="2021-07-30T19:44:31.897" v="10730" actId="20577"/>
          <ac:spMkLst>
            <pc:docMk/>
            <pc:sldMk cId="4227331718" sldId="274"/>
            <ac:spMk id="3" creationId="{123A5BA4-E70A-4008-80F5-24A82E6A0867}"/>
          </ac:spMkLst>
        </pc:spChg>
        <pc:spChg chg="add mod">
          <ac:chgData name="Painter, John (CDC/DDPHSIS/CGH/DPDM)" userId="b464b4a6-ef68-4515-b6b1-8c9a49b95636" providerId="ADAL" clId="{6E2ED643-EFA7-4A71-96C4-1A84DDCF61A9}" dt="2021-07-30T19:46:53.895" v="10867" actId="1076"/>
          <ac:spMkLst>
            <pc:docMk/>
            <pc:sldMk cId="4227331718" sldId="274"/>
            <ac:spMk id="9" creationId="{54F96CC3-4593-48D5-AA28-67F8209FA314}"/>
          </ac:spMkLst>
        </pc:spChg>
        <pc:spChg chg="del">
          <ac:chgData name="Painter, John (CDC/DDPHSIS/CGH/DPDM)" userId="b464b4a6-ef68-4515-b6b1-8c9a49b95636" providerId="ADAL" clId="{6E2ED643-EFA7-4A71-96C4-1A84DDCF61A9}" dt="2021-07-30T19:45:06.280" v="10738" actId="478"/>
          <ac:spMkLst>
            <pc:docMk/>
            <pc:sldMk cId="4227331718" sldId="274"/>
            <ac:spMk id="12" creationId="{76BD061E-3668-437B-ADA8-2617F6FC3255}"/>
          </ac:spMkLst>
        </pc:spChg>
        <pc:spChg chg="del">
          <ac:chgData name="Painter, John (CDC/DDPHSIS/CGH/DPDM)" userId="b464b4a6-ef68-4515-b6b1-8c9a49b95636" providerId="ADAL" clId="{6E2ED643-EFA7-4A71-96C4-1A84DDCF61A9}" dt="2021-07-30T19:44:39.143" v="10732" actId="478"/>
          <ac:spMkLst>
            <pc:docMk/>
            <pc:sldMk cId="4227331718" sldId="274"/>
            <ac:spMk id="14" creationId="{4A330C40-62A5-4033-A6BA-6FBA0478C292}"/>
          </ac:spMkLst>
        </pc:spChg>
        <pc:spChg chg="del">
          <ac:chgData name="Painter, John (CDC/DDPHSIS/CGH/DPDM)" userId="b464b4a6-ef68-4515-b6b1-8c9a49b95636" providerId="ADAL" clId="{6E2ED643-EFA7-4A71-96C4-1A84DDCF61A9}" dt="2021-07-30T19:44:40.621" v="10733" actId="478"/>
          <ac:spMkLst>
            <pc:docMk/>
            <pc:sldMk cId="4227331718" sldId="274"/>
            <ac:spMk id="15" creationId="{23B2120C-3414-4249-AD64-5ED8D2943E36}"/>
          </ac:spMkLst>
        </pc:spChg>
        <pc:spChg chg="del">
          <ac:chgData name="Painter, John (CDC/DDPHSIS/CGH/DPDM)" userId="b464b4a6-ef68-4515-b6b1-8c9a49b95636" providerId="ADAL" clId="{6E2ED643-EFA7-4A71-96C4-1A84DDCF61A9}" dt="2021-07-30T19:45:06.280" v="10738" actId="478"/>
          <ac:spMkLst>
            <pc:docMk/>
            <pc:sldMk cId="4227331718" sldId="274"/>
            <ac:spMk id="17" creationId="{C90CB338-E48E-43E3-B131-B557D7F869D6}"/>
          </ac:spMkLst>
        </pc:spChg>
        <pc:spChg chg="add mod">
          <ac:chgData name="Painter, John (CDC/DDPHSIS/CGH/DPDM)" userId="b464b4a6-ef68-4515-b6b1-8c9a49b95636" providerId="ADAL" clId="{6E2ED643-EFA7-4A71-96C4-1A84DDCF61A9}" dt="2021-07-30T19:48:12.161" v="10887" actId="207"/>
          <ac:spMkLst>
            <pc:docMk/>
            <pc:sldMk cId="4227331718" sldId="274"/>
            <ac:spMk id="18" creationId="{233B663C-1BC2-4ACC-9349-55E94D22C3F9}"/>
          </ac:spMkLst>
        </pc:spChg>
        <pc:picChg chg="add del">
          <ac:chgData name="Painter, John (CDC/DDPHSIS/CGH/DPDM)" userId="b464b4a6-ef68-4515-b6b1-8c9a49b95636" providerId="ADAL" clId="{6E2ED643-EFA7-4A71-96C4-1A84DDCF61A9}" dt="2021-07-30T19:44:50.902" v="10735" actId="478"/>
          <ac:picMkLst>
            <pc:docMk/>
            <pc:sldMk cId="4227331718" sldId="274"/>
            <ac:picMk id="5" creationId="{B4CB45B2-323A-4927-AD4B-632792E7EC27}"/>
          </ac:picMkLst>
        </pc:picChg>
        <pc:picChg chg="add mod">
          <ac:chgData name="Painter, John (CDC/DDPHSIS/CGH/DPDM)" userId="b464b4a6-ef68-4515-b6b1-8c9a49b95636" providerId="ADAL" clId="{6E2ED643-EFA7-4A71-96C4-1A84DDCF61A9}" dt="2021-07-30T19:45:09.303" v="10739" actId="1076"/>
          <ac:picMkLst>
            <pc:docMk/>
            <pc:sldMk cId="4227331718" sldId="274"/>
            <ac:picMk id="8" creationId="{63EE5683-4F60-4AC2-9620-801CB4494CA4}"/>
          </ac:picMkLst>
        </pc:picChg>
        <pc:picChg chg="del">
          <ac:chgData name="Painter, John (CDC/DDPHSIS/CGH/DPDM)" userId="b464b4a6-ef68-4515-b6b1-8c9a49b95636" providerId="ADAL" clId="{6E2ED643-EFA7-4A71-96C4-1A84DDCF61A9}" dt="2021-07-30T19:44:38.054" v="10731" actId="478"/>
          <ac:picMkLst>
            <pc:docMk/>
            <pc:sldMk cId="4227331718" sldId="274"/>
            <ac:picMk id="13" creationId="{7FE065D0-AF74-4086-AA67-AF8EB39849B0}"/>
          </ac:picMkLst>
        </pc:picChg>
        <pc:cxnChg chg="del">
          <ac:chgData name="Painter, John (CDC/DDPHSIS/CGH/DPDM)" userId="b464b4a6-ef68-4515-b6b1-8c9a49b95636" providerId="ADAL" clId="{6E2ED643-EFA7-4A71-96C4-1A84DDCF61A9}" dt="2021-07-30T19:45:06.280" v="10738" actId="478"/>
          <ac:cxnSpMkLst>
            <pc:docMk/>
            <pc:sldMk cId="4227331718" sldId="274"/>
            <ac:cxnSpMk id="6" creationId="{A2F659AF-8263-44D3-8F6F-BDDB2A35A5C0}"/>
          </ac:cxnSpMkLst>
        </pc:cxnChg>
        <pc:cxnChg chg="del">
          <ac:chgData name="Painter, John (CDC/DDPHSIS/CGH/DPDM)" userId="b464b4a6-ef68-4515-b6b1-8c9a49b95636" providerId="ADAL" clId="{6E2ED643-EFA7-4A71-96C4-1A84DDCF61A9}" dt="2021-07-30T19:45:06.280" v="10738" actId="478"/>
          <ac:cxnSpMkLst>
            <pc:docMk/>
            <pc:sldMk cId="4227331718" sldId="274"/>
            <ac:cxnSpMk id="10" creationId="{181DCCD2-E5D6-4418-A694-3C08FDF361C9}"/>
          </ac:cxnSpMkLst>
        </pc:cxnChg>
        <pc:cxnChg chg="add mod">
          <ac:chgData name="Painter, John (CDC/DDPHSIS/CGH/DPDM)" userId="b464b4a6-ef68-4515-b6b1-8c9a49b95636" providerId="ADAL" clId="{6E2ED643-EFA7-4A71-96C4-1A84DDCF61A9}" dt="2021-07-30T19:47:38.184" v="10881" actId="14100"/>
          <ac:cxnSpMkLst>
            <pc:docMk/>
            <pc:sldMk cId="4227331718" sldId="274"/>
            <ac:cxnSpMk id="16" creationId="{1B2CBC43-2DA9-4135-AFB5-C39B0D62A239}"/>
          </ac:cxnSpMkLst>
        </pc:cxnChg>
        <pc:cxnChg chg="add mod">
          <ac:chgData name="Painter, John (CDC/DDPHSIS/CGH/DPDM)" userId="b464b4a6-ef68-4515-b6b1-8c9a49b95636" providerId="ADAL" clId="{6E2ED643-EFA7-4A71-96C4-1A84DDCF61A9}" dt="2021-07-30T19:47:36.057" v="10880" actId="14100"/>
          <ac:cxnSpMkLst>
            <pc:docMk/>
            <pc:sldMk cId="4227331718" sldId="274"/>
            <ac:cxnSpMk id="20" creationId="{4BC71B63-A201-406D-9A6B-F84402486D29}"/>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BF18-E8C4-4266-B70E-464C054C07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522D74-B192-4A9C-9E51-7095DEB6A7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A55E76-BB36-4330-B619-2FD73C877BD4}"/>
              </a:ext>
            </a:extLst>
          </p:cNvPr>
          <p:cNvSpPr>
            <a:spLocks noGrp="1"/>
          </p:cNvSpPr>
          <p:nvPr>
            <p:ph type="dt" sz="half" idx="10"/>
          </p:nvPr>
        </p:nvSpPr>
        <p:spPr/>
        <p:txBody>
          <a:bodyPr/>
          <a:lstStyle/>
          <a:p>
            <a:fld id="{4BD852C0-FD4D-4060-A4DD-317B17FFE4FA}" type="datetimeFigureOut">
              <a:rPr lang="en-US" smtClean="0"/>
              <a:t>7/30/2021</a:t>
            </a:fld>
            <a:endParaRPr lang="en-US"/>
          </a:p>
        </p:txBody>
      </p:sp>
      <p:sp>
        <p:nvSpPr>
          <p:cNvPr id="5" name="Footer Placeholder 4">
            <a:extLst>
              <a:ext uri="{FF2B5EF4-FFF2-40B4-BE49-F238E27FC236}">
                <a16:creationId xmlns:a16="http://schemas.microsoft.com/office/drawing/2014/main" id="{1209ACFD-1128-452D-824B-A28CF44D7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E917C-03D9-4B20-BBC5-EE5F13989006}"/>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255749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A682-CF48-4F52-B476-B7543674B6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91B14D-580D-4CE8-BF47-A83F1DC6CB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0850F-32A6-49E7-9705-23216C87B5BE}"/>
              </a:ext>
            </a:extLst>
          </p:cNvPr>
          <p:cNvSpPr>
            <a:spLocks noGrp="1"/>
          </p:cNvSpPr>
          <p:nvPr>
            <p:ph type="dt" sz="half" idx="10"/>
          </p:nvPr>
        </p:nvSpPr>
        <p:spPr/>
        <p:txBody>
          <a:bodyPr/>
          <a:lstStyle/>
          <a:p>
            <a:fld id="{4BD852C0-FD4D-4060-A4DD-317B17FFE4FA}" type="datetimeFigureOut">
              <a:rPr lang="en-US" smtClean="0"/>
              <a:t>7/30/2021</a:t>
            </a:fld>
            <a:endParaRPr lang="en-US"/>
          </a:p>
        </p:txBody>
      </p:sp>
      <p:sp>
        <p:nvSpPr>
          <p:cNvPr id="5" name="Footer Placeholder 4">
            <a:extLst>
              <a:ext uri="{FF2B5EF4-FFF2-40B4-BE49-F238E27FC236}">
                <a16:creationId xmlns:a16="http://schemas.microsoft.com/office/drawing/2014/main" id="{3CBE7A8B-0B3F-44FF-B2BC-144580F99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94B3C-BA7D-468D-A22D-AC5FE008C7FF}"/>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3986787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A4C246-D6AA-486D-A467-6B294BC599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F1B32-ACF0-4CBF-BB39-7B434C86E6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A50E9-F1B3-41EE-8AAF-07D8D6401160}"/>
              </a:ext>
            </a:extLst>
          </p:cNvPr>
          <p:cNvSpPr>
            <a:spLocks noGrp="1"/>
          </p:cNvSpPr>
          <p:nvPr>
            <p:ph type="dt" sz="half" idx="10"/>
          </p:nvPr>
        </p:nvSpPr>
        <p:spPr/>
        <p:txBody>
          <a:bodyPr/>
          <a:lstStyle/>
          <a:p>
            <a:fld id="{4BD852C0-FD4D-4060-A4DD-317B17FFE4FA}" type="datetimeFigureOut">
              <a:rPr lang="en-US" smtClean="0"/>
              <a:t>7/30/2021</a:t>
            </a:fld>
            <a:endParaRPr lang="en-US"/>
          </a:p>
        </p:txBody>
      </p:sp>
      <p:sp>
        <p:nvSpPr>
          <p:cNvPr id="5" name="Footer Placeholder 4">
            <a:extLst>
              <a:ext uri="{FF2B5EF4-FFF2-40B4-BE49-F238E27FC236}">
                <a16:creationId xmlns:a16="http://schemas.microsoft.com/office/drawing/2014/main" id="{148A399F-3834-4B3E-A085-59054F849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E72B3-5E10-4C3D-AAAF-6266822699A3}"/>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239095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579A-6E08-45CF-9EAB-FA766B69C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200234-C2E9-4417-90D8-F73AC19DA8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3788A-C248-4F43-9EF7-9E49F4E83151}"/>
              </a:ext>
            </a:extLst>
          </p:cNvPr>
          <p:cNvSpPr>
            <a:spLocks noGrp="1"/>
          </p:cNvSpPr>
          <p:nvPr>
            <p:ph type="dt" sz="half" idx="10"/>
          </p:nvPr>
        </p:nvSpPr>
        <p:spPr/>
        <p:txBody>
          <a:bodyPr/>
          <a:lstStyle/>
          <a:p>
            <a:fld id="{4BD852C0-FD4D-4060-A4DD-317B17FFE4FA}" type="datetimeFigureOut">
              <a:rPr lang="en-US" smtClean="0"/>
              <a:t>7/30/2021</a:t>
            </a:fld>
            <a:endParaRPr lang="en-US"/>
          </a:p>
        </p:txBody>
      </p:sp>
      <p:sp>
        <p:nvSpPr>
          <p:cNvPr id="5" name="Footer Placeholder 4">
            <a:extLst>
              <a:ext uri="{FF2B5EF4-FFF2-40B4-BE49-F238E27FC236}">
                <a16:creationId xmlns:a16="http://schemas.microsoft.com/office/drawing/2014/main" id="{5C7583DA-B591-4DDA-94D5-E8158EE91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3F62E-998C-43F3-A190-D49221A89F17}"/>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2166703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97F8-97DD-4CCE-BD90-D213F859CE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589577-21FA-405D-B558-728E67B5CF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D51184-8977-44F6-84A0-4B15264190E5}"/>
              </a:ext>
            </a:extLst>
          </p:cNvPr>
          <p:cNvSpPr>
            <a:spLocks noGrp="1"/>
          </p:cNvSpPr>
          <p:nvPr>
            <p:ph type="dt" sz="half" idx="10"/>
          </p:nvPr>
        </p:nvSpPr>
        <p:spPr/>
        <p:txBody>
          <a:bodyPr/>
          <a:lstStyle/>
          <a:p>
            <a:fld id="{4BD852C0-FD4D-4060-A4DD-317B17FFE4FA}" type="datetimeFigureOut">
              <a:rPr lang="en-US" smtClean="0"/>
              <a:t>7/30/2021</a:t>
            </a:fld>
            <a:endParaRPr lang="en-US"/>
          </a:p>
        </p:txBody>
      </p:sp>
      <p:sp>
        <p:nvSpPr>
          <p:cNvPr id="5" name="Footer Placeholder 4">
            <a:extLst>
              <a:ext uri="{FF2B5EF4-FFF2-40B4-BE49-F238E27FC236}">
                <a16:creationId xmlns:a16="http://schemas.microsoft.com/office/drawing/2014/main" id="{873E243A-0DB3-4513-8BAA-00CE0E385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0C4CC-EF06-4CC3-A2BB-60A4255DDA05}"/>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7288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C60F-52BC-41FF-9C60-85B38823C9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42EE30-C159-43BE-98F5-5BA6CBC14E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650A25-C3D3-43BC-8CFC-A0C5AE7ACE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32F936-DF36-45F6-8B59-AD475FCAD122}"/>
              </a:ext>
            </a:extLst>
          </p:cNvPr>
          <p:cNvSpPr>
            <a:spLocks noGrp="1"/>
          </p:cNvSpPr>
          <p:nvPr>
            <p:ph type="dt" sz="half" idx="10"/>
          </p:nvPr>
        </p:nvSpPr>
        <p:spPr/>
        <p:txBody>
          <a:bodyPr/>
          <a:lstStyle/>
          <a:p>
            <a:fld id="{4BD852C0-FD4D-4060-A4DD-317B17FFE4FA}" type="datetimeFigureOut">
              <a:rPr lang="en-US" smtClean="0"/>
              <a:t>7/30/2021</a:t>
            </a:fld>
            <a:endParaRPr lang="en-US"/>
          </a:p>
        </p:txBody>
      </p:sp>
      <p:sp>
        <p:nvSpPr>
          <p:cNvPr id="6" name="Footer Placeholder 5">
            <a:extLst>
              <a:ext uri="{FF2B5EF4-FFF2-40B4-BE49-F238E27FC236}">
                <a16:creationId xmlns:a16="http://schemas.microsoft.com/office/drawing/2014/main" id="{30496912-5312-4D74-893C-2593267C17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D7C10-7CCC-4D7F-991A-C73A3B0B3AB7}"/>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3923672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D4D6-93A7-4B8B-9852-8CCB8E995A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BC94AB-46C2-4BE6-B3D5-B53CC165C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86CD45-DE7D-4289-8320-22A4E44B8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01E012-8C11-44CB-8C02-971EC21DB1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D7ADF2-2043-4418-B486-AF57B0A47E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B07BD3-257D-48BE-A19F-EE904E6F81F6}"/>
              </a:ext>
            </a:extLst>
          </p:cNvPr>
          <p:cNvSpPr>
            <a:spLocks noGrp="1"/>
          </p:cNvSpPr>
          <p:nvPr>
            <p:ph type="dt" sz="half" idx="10"/>
          </p:nvPr>
        </p:nvSpPr>
        <p:spPr/>
        <p:txBody>
          <a:bodyPr/>
          <a:lstStyle/>
          <a:p>
            <a:fld id="{4BD852C0-FD4D-4060-A4DD-317B17FFE4FA}" type="datetimeFigureOut">
              <a:rPr lang="en-US" smtClean="0"/>
              <a:t>7/30/2021</a:t>
            </a:fld>
            <a:endParaRPr lang="en-US"/>
          </a:p>
        </p:txBody>
      </p:sp>
      <p:sp>
        <p:nvSpPr>
          <p:cNvPr id="8" name="Footer Placeholder 7">
            <a:extLst>
              <a:ext uri="{FF2B5EF4-FFF2-40B4-BE49-F238E27FC236}">
                <a16:creationId xmlns:a16="http://schemas.microsoft.com/office/drawing/2014/main" id="{8F3A96E4-980D-4155-B41E-2D3E1F654C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A8ECF3-069C-4585-929C-504A94CA9164}"/>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288540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3DCC-3112-4B37-8ECE-8594A5BF7B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E1CB5F-322C-49FF-98F3-1F99BC71305A}"/>
              </a:ext>
            </a:extLst>
          </p:cNvPr>
          <p:cNvSpPr>
            <a:spLocks noGrp="1"/>
          </p:cNvSpPr>
          <p:nvPr>
            <p:ph type="dt" sz="half" idx="10"/>
          </p:nvPr>
        </p:nvSpPr>
        <p:spPr/>
        <p:txBody>
          <a:bodyPr/>
          <a:lstStyle/>
          <a:p>
            <a:fld id="{4BD852C0-FD4D-4060-A4DD-317B17FFE4FA}" type="datetimeFigureOut">
              <a:rPr lang="en-US" smtClean="0"/>
              <a:t>7/30/2021</a:t>
            </a:fld>
            <a:endParaRPr lang="en-US"/>
          </a:p>
        </p:txBody>
      </p:sp>
      <p:sp>
        <p:nvSpPr>
          <p:cNvPr id="4" name="Footer Placeholder 3">
            <a:extLst>
              <a:ext uri="{FF2B5EF4-FFF2-40B4-BE49-F238E27FC236}">
                <a16:creationId xmlns:a16="http://schemas.microsoft.com/office/drawing/2014/main" id="{1E2061FE-5A8C-4842-A706-BCD403CD62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407D4D-51EB-4EF2-A2A0-1D6CF9D8FB97}"/>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137701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19AFAB-AF7A-494B-BE01-BA8C6178A742}"/>
              </a:ext>
            </a:extLst>
          </p:cNvPr>
          <p:cNvSpPr>
            <a:spLocks noGrp="1"/>
          </p:cNvSpPr>
          <p:nvPr>
            <p:ph type="dt" sz="half" idx="10"/>
          </p:nvPr>
        </p:nvSpPr>
        <p:spPr/>
        <p:txBody>
          <a:bodyPr/>
          <a:lstStyle/>
          <a:p>
            <a:fld id="{4BD852C0-FD4D-4060-A4DD-317B17FFE4FA}" type="datetimeFigureOut">
              <a:rPr lang="en-US" smtClean="0"/>
              <a:t>7/30/2021</a:t>
            </a:fld>
            <a:endParaRPr lang="en-US"/>
          </a:p>
        </p:txBody>
      </p:sp>
      <p:sp>
        <p:nvSpPr>
          <p:cNvPr id="3" name="Footer Placeholder 2">
            <a:extLst>
              <a:ext uri="{FF2B5EF4-FFF2-40B4-BE49-F238E27FC236}">
                <a16:creationId xmlns:a16="http://schemas.microsoft.com/office/drawing/2014/main" id="{9D98ABAD-F72A-49E7-AC51-8735CA7F71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0726F7-DFED-4A28-A49B-752E0A414A2B}"/>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240074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14AA-E286-4DBE-8C84-C8F567966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B0C014-87A5-4C5B-8686-3080952449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0AEA44-E855-4454-BDB9-B16B20A9F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113FD-3B7A-4A33-9662-74A0A2343B38}"/>
              </a:ext>
            </a:extLst>
          </p:cNvPr>
          <p:cNvSpPr>
            <a:spLocks noGrp="1"/>
          </p:cNvSpPr>
          <p:nvPr>
            <p:ph type="dt" sz="half" idx="10"/>
          </p:nvPr>
        </p:nvSpPr>
        <p:spPr/>
        <p:txBody>
          <a:bodyPr/>
          <a:lstStyle/>
          <a:p>
            <a:fld id="{4BD852C0-FD4D-4060-A4DD-317B17FFE4FA}" type="datetimeFigureOut">
              <a:rPr lang="en-US" smtClean="0"/>
              <a:t>7/30/2021</a:t>
            </a:fld>
            <a:endParaRPr lang="en-US"/>
          </a:p>
        </p:txBody>
      </p:sp>
      <p:sp>
        <p:nvSpPr>
          <p:cNvPr id="6" name="Footer Placeholder 5">
            <a:extLst>
              <a:ext uri="{FF2B5EF4-FFF2-40B4-BE49-F238E27FC236}">
                <a16:creationId xmlns:a16="http://schemas.microsoft.com/office/drawing/2014/main" id="{2CA3C5CF-7318-4EBA-9630-84D8AA96A0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408BC-E6CA-4B7E-B732-545C4E1FF72E}"/>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257090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70D2-7823-449E-89F4-00529292D5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25C405-3651-41E4-8AD5-C7604752B0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5B105F-4968-4D2E-8EBF-ADA6FC23F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8C0B8C-2D50-4FEF-9BE9-5C0244491105}"/>
              </a:ext>
            </a:extLst>
          </p:cNvPr>
          <p:cNvSpPr>
            <a:spLocks noGrp="1"/>
          </p:cNvSpPr>
          <p:nvPr>
            <p:ph type="dt" sz="half" idx="10"/>
          </p:nvPr>
        </p:nvSpPr>
        <p:spPr/>
        <p:txBody>
          <a:bodyPr/>
          <a:lstStyle/>
          <a:p>
            <a:fld id="{4BD852C0-FD4D-4060-A4DD-317B17FFE4FA}" type="datetimeFigureOut">
              <a:rPr lang="en-US" smtClean="0"/>
              <a:t>7/30/2021</a:t>
            </a:fld>
            <a:endParaRPr lang="en-US"/>
          </a:p>
        </p:txBody>
      </p:sp>
      <p:sp>
        <p:nvSpPr>
          <p:cNvPr id="6" name="Footer Placeholder 5">
            <a:extLst>
              <a:ext uri="{FF2B5EF4-FFF2-40B4-BE49-F238E27FC236}">
                <a16:creationId xmlns:a16="http://schemas.microsoft.com/office/drawing/2014/main" id="{15026028-1140-4CAD-8B43-782740B0B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F3C376-C62D-46BA-B9D3-CD3514A8F7CB}"/>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213961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816882-7DF5-430F-938E-2BC3E4646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EA3EF6-D69A-401C-B948-320182184F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754B3-BFDB-4FDB-9692-7444EF2FCD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852C0-FD4D-4060-A4DD-317B17FFE4FA}" type="datetimeFigureOut">
              <a:rPr lang="en-US" smtClean="0"/>
              <a:t>7/30/2021</a:t>
            </a:fld>
            <a:endParaRPr lang="en-US"/>
          </a:p>
        </p:txBody>
      </p:sp>
      <p:sp>
        <p:nvSpPr>
          <p:cNvPr id="5" name="Footer Placeholder 4">
            <a:extLst>
              <a:ext uri="{FF2B5EF4-FFF2-40B4-BE49-F238E27FC236}">
                <a16:creationId xmlns:a16="http://schemas.microsoft.com/office/drawing/2014/main" id="{FFF7DC5D-A96B-466F-941E-A7BB095977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03AD95-CF1C-48C9-B774-B4BB90486C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6AC0-328C-4886-B4A1-245AE043A2AC}" type="slidenum">
              <a:rPr lang="en-US" smtClean="0"/>
              <a:t>‹#›</a:t>
            </a:fld>
            <a:endParaRPr lang="en-US"/>
          </a:p>
        </p:txBody>
      </p:sp>
    </p:spTree>
    <p:extLst>
      <p:ext uri="{BB962C8B-B14F-4D97-AF65-F5344CB8AC3E}">
        <p14:creationId xmlns:p14="http://schemas.microsoft.com/office/powerpoint/2010/main" val="706562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7285-BCC6-49A0-A5A1-0677699B060D}"/>
              </a:ext>
            </a:extLst>
          </p:cNvPr>
          <p:cNvSpPr>
            <a:spLocks noGrp="1"/>
          </p:cNvSpPr>
          <p:nvPr>
            <p:ph type="ctrTitle"/>
          </p:nvPr>
        </p:nvSpPr>
        <p:spPr/>
        <p:txBody>
          <a:bodyPr/>
          <a:lstStyle/>
          <a:p>
            <a:r>
              <a:rPr lang="en-US" dirty="0"/>
              <a:t>Impact Evaluation with DHIS2</a:t>
            </a:r>
          </a:p>
        </p:txBody>
      </p:sp>
      <p:sp>
        <p:nvSpPr>
          <p:cNvPr id="3" name="Subtitle 2">
            <a:extLst>
              <a:ext uri="{FF2B5EF4-FFF2-40B4-BE49-F238E27FC236}">
                <a16:creationId xmlns:a16="http://schemas.microsoft.com/office/drawing/2014/main" id="{BAF0117A-38D9-4F29-ADAC-088C40B75007}"/>
              </a:ext>
            </a:extLst>
          </p:cNvPr>
          <p:cNvSpPr>
            <a:spLocks noGrp="1"/>
          </p:cNvSpPr>
          <p:nvPr>
            <p:ph type="subTitle" idx="1"/>
          </p:nvPr>
        </p:nvSpPr>
        <p:spPr/>
        <p:txBody>
          <a:bodyPr>
            <a:normAutofit lnSpcReduction="10000"/>
          </a:bodyPr>
          <a:lstStyle/>
          <a:p>
            <a:r>
              <a:rPr lang="en-US" dirty="0"/>
              <a:t>Instructions for preparing and analyzing data</a:t>
            </a:r>
          </a:p>
          <a:p>
            <a:endParaRPr lang="en-US" dirty="0"/>
          </a:p>
          <a:p>
            <a:r>
              <a:rPr lang="en-US" dirty="0"/>
              <a:t>John Painter </a:t>
            </a:r>
          </a:p>
          <a:p>
            <a:r>
              <a:rPr lang="en-US" dirty="0"/>
              <a:t>July 28, 2021</a:t>
            </a:r>
          </a:p>
        </p:txBody>
      </p:sp>
    </p:spTree>
    <p:extLst>
      <p:ext uri="{BB962C8B-B14F-4D97-AF65-F5344CB8AC3E}">
        <p14:creationId xmlns:p14="http://schemas.microsoft.com/office/powerpoint/2010/main" val="96949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Clean Data</a:t>
            </a:r>
          </a:p>
        </p:txBody>
      </p:sp>
      <p:sp>
        <p:nvSpPr>
          <p:cNvPr id="3" name="Content Placeholder 2">
            <a:extLst>
              <a:ext uri="{FF2B5EF4-FFF2-40B4-BE49-F238E27FC236}">
                <a16:creationId xmlns:a16="http://schemas.microsoft.com/office/drawing/2014/main" id="{123A5BA4-E70A-4008-80F5-24A82E6A0867}"/>
              </a:ext>
            </a:extLst>
          </p:cNvPr>
          <p:cNvSpPr>
            <a:spLocks noGrp="1"/>
          </p:cNvSpPr>
          <p:nvPr>
            <p:ph idx="1"/>
          </p:nvPr>
        </p:nvSpPr>
        <p:spPr/>
        <p:txBody>
          <a:bodyPr/>
          <a:lstStyle/>
          <a:p>
            <a:r>
              <a:rPr lang="en-US" dirty="0"/>
              <a:t>Open </a:t>
            </a:r>
            <a:r>
              <a:rPr lang="en-US" i="1" dirty="0">
                <a:solidFill>
                  <a:schemeClr val="accent2">
                    <a:lumMod val="75000"/>
                  </a:schemeClr>
                </a:solidFill>
              </a:rPr>
              <a:t>DQA </a:t>
            </a:r>
            <a:r>
              <a:rPr lang="en-US" i="1" dirty="0" err="1">
                <a:solidFill>
                  <a:schemeClr val="accent2">
                    <a:lumMod val="75000"/>
                  </a:schemeClr>
                </a:solidFill>
              </a:rPr>
              <a:t>Modeling.R</a:t>
            </a:r>
            <a:endParaRPr lang="en-US" i="1" dirty="0">
              <a:solidFill>
                <a:schemeClr val="accent2">
                  <a:lumMod val="75000"/>
                </a:schemeClr>
              </a:solidFill>
            </a:endParaRPr>
          </a:p>
          <a:p>
            <a:r>
              <a:rPr lang="en-US" dirty="0"/>
              <a:t> In Setup, fill in country and </a:t>
            </a:r>
            <a:r>
              <a:rPr lang="en-US" dirty="0" err="1"/>
              <a:t>country.dir</a:t>
            </a:r>
            <a:r>
              <a:rPr lang="en-US" dirty="0"/>
              <a:t> values</a:t>
            </a:r>
          </a:p>
          <a:p>
            <a:r>
              <a:rPr lang="en-US" dirty="0"/>
              <a:t>Run each of the code blocks except for the parts below </a:t>
            </a:r>
            <a:r>
              <a:rPr lang="en-US" dirty="0">
                <a:solidFill>
                  <a:schemeClr val="accent6"/>
                </a:solidFill>
              </a:rPr>
              <a:t>UNDER DEVELOPMENT</a:t>
            </a:r>
          </a:p>
          <a:p>
            <a:r>
              <a:rPr lang="en-US" dirty="0"/>
              <a:t>Output is a series of files e.g., </a:t>
            </a:r>
          </a:p>
          <a:p>
            <a:pPr lvl="1"/>
            <a:r>
              <a:rPr lang="en-US" dirty="0" err="1"/>
              <a:t>DRC_Malaria</a:t>
            </a:r>
            <a:r>
              <a:rPr lang="en-US" dirty="0"/>
              <a:t> </a:t>
            </a:r>
            <a:r>
              <a:rPr lang="en-US" dirty="0" err="1"/>
              <a:t>deaths_All</a:t>
            </a:r>
            <a:r>
              <a:rPr lang="en-US" dirty="0"/>
              <a:t> levels_201601_202107_2021-07-13_formulaData.dTs.rds </a:t>
            </a:r>
            <a:r>
              <a:rPr lang="en-US" dirty="0">
                <a:solidFill>
                  <a:schemeClr val="accent2">
                    <a:lumMod val="75000"/>
                  </a:schemeClr>
                </a:solidFill>
              </a:rPr>
              <a:t>(after conversion to time-series format and MAD outliers)</a:t>
            </a:r>
          </a:p>
          <a:p>
            <a:pPr lvl="1"/>
            <a:r>
              <a:rPr lang="en-US" dirty="0" err="1"/>
              <a:t>DRC_Malaria</a:t>
            </a:r>
            <a:r>
              <a:rPr lang="en-US" dirty="0"/>
              <a:t> </a:t>
            </a:r>
            <a:r>
              <a:rPr lang="en-US" dirty="0" err="1"/>
              <a:t>deaths_All</a:t>
            </a:r>
            <a:r>
              <a:rPr lang="en-US" dirty="0"/>
              <a:t> levels_201601_202107_2021-07-13_formulaData.dTs_Seasonal.rds </a:t>
            </a:r>
            <a:r>
              <a:rPr lang="en-US" dirty="0">
                <a:solidFill>
                  <a:schemeClr val="accent2">
                    <a:lumMod val="75000"/>
                  </a:schemeClr>
                </a:solidFill>
              </a:rPr>
              <a:t>(after detecting seasonal outliers)</a:t>
            </a:r>
          </a:p>
        </p:txBody>
      </p:sp>
    </p:spTree>
    <p:extLst>
      <p:ext uri="{BB962C8B-B14F-4D97-AF65-F5344CB8AC3E}">
        <p14:creationId xmlns:p14="http://schemas.microsoft.com/office/powerpoint/2010/main" val="234757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View and Model Data for Impact Evaluation</a:t>
            </a:r>
            <a:br>
              <a:rPr lang="en-US" dirty="0"/>
            </a:br>
            <a:r>
              <a:rPr lang="en-US" sz="2400" dirty="0"/>
              <a:t>part 1: load data from previous step</a:t>
            </a:r>
            <a:endParaRPr lang="en-US" dirty="0"/>
          </a:p>
        </p:txBody>
      </p:sp>
      <p:sp>
        <p:nvSpPr>
          <p:cNvPr id="3" name="Content Placeholder 2">
            <a:extLst>
              <a:ext uri="{FF2B5EF4-FFF2-40B4-BE49-F238E27FC236}">
                <a16:creationId xmlns:a16="http://schemas.microsoft.com/office/drawing/2014/main" id="{123A5BA4-E70A-4008-80F5-24A82E6A0867}"/>
              </a:ext>
            </a:extLst>
          </p:cNvPr>
          <p:cNvSpPr>
            <a:spLocks noGrp="1"/>
          </p:cNvSpPr>
          <p:nvPr>
            <p:ph idx="1"/>
          </p:nvPr>
        </p:nvSpPr>
        <p:spPr/>
        <p:txBody>
          <a:bodyPr>
            <a:normAutofit lnSpcReduction="10000"/>
          </a:bodyPr>
          <a:lstStyle/>
          <a:p>
            <a:r>
              <a:rPr lang="en-US" dirty="0"/>
              <a:t>Open and run </a:t>
            </a:r>
            <a:r>
              <a:rPr lang="en-US" i="1" dirty="0">
                <a:solidFill>
                  <a:schemeClr val="accent2">
                    <a:lumMod val="75000"/>
                  </a:schemeClr>
                </a:solidFill>
              </a:rPr>
              <a:t>Trend </a:t>
            </a:r>
            <a:r>
              <a:rPr lang="en-US" i="1" dirty="0" err="1">
                <a:solidFill>
                  <a:schemeClr val="accent2">
                    <a:lumMod val="75000"/>
                  </a:schemeClr>
                </a:solidFill>
              </a:rPr>
              <a:t>Viewer.Rmd</a:t>
            </a:r>
            <a:r>
              <a:rPr lang="en-US" dirty="0"/>
              <a:t> </a:t>
            </a:r>
          </a:p>
          <a:p>
            <a:r>
              <a:rPr lang="en-US" u="sng" dirty="0"/>
              <a:t>Go to </a:t>
            </a:r>
            <a:r>
              <a:rPr lang="en-US" u="sng" dirty="0">
                <a:solidFill>
                  <a:srgbClr val="C00000"/>
                </a:solidFill>
              </a:rPr>
              <a:t>Data</a:t>
            </a:r>
            <a:r>
              <a:rPr lang="en-US" u="sng" dirty="0"/>
              <a:t> tab </a:t>
            </a:r>
            <a:r>
              <a:rPr lang="en-US" dirty="0"/>
              <a:t>(top)  to specify folder that has data files, and to select an </a:t>
            </a:r>
            <a:r>
              <a:rPr lang="en-US" dirty="0">
                <a:solidFill>
                  <a:srgbClr val="C00000"/>
                </a:solidFill>
              </a:rPr>
              <a:t>Indicator</a:t>
            </a:r>
            <a:r>
              <a:rPr lang="en-US" dirty="0"/>
              <a:t> (the names of formulas)</a:t>
            </a:r>
          </a:p>
          <a:p>
            <a:pPr lvl="1"/>
            <a:r>
              <a:rPr lang="en-US" dirty="0"/>
              <a:t>May take a minute to load data while opening the …</a:t>
            </a:r>
            <a:r>
              <a:rPr lang="en-US" dirty="0" err="1"/>
              <a:t>Seasonal.rds</a:t>
            </a:r>
            <a:r>
              <a:rPr lang="en-US" dirty="0"/>
              <a:t> file from previous step</a:t>
            </a:r>
          </a:p>
          <a:p>
            <a:r>
              <a:rPr lang="en-US" u="sng" dirty="0"/>
              <a:t>On left pane</a:t>
            </a:r>
            <a:r>
              <a:rPr lang="en-US" dirty="0"/>
              <a:t>, </a:t>
            </a:r>
          </a:p>
          <a:p>
            <a:pPr lvl="1"/>
            <a:r>
              <a:rPr lang="en-US" dirty="0"/>
              <a:t>select one or more from </a:t>
            </a:r>
            <a:r>
              <a:rPr lang="en-US" dirty="0" err="1">
                <a:solidFill>
                  <a:schemeClr val="accent2">
                    <a:lumMod val="75000"/>
                  </a:schemeClr>
                </a:solidFill>
              </a:rPr>
              <a:t>DataElement</a:t>
            </a:r>
            <a:r>
              <a:rPr lang="en-US" dirty="0">
                <a:solidFill>
                  <a:schemeClr val="accent2">
                    <a:lumMod val="75000"/>
                  </a:schemeClr>
                </a:solidFill>
              </a:rPr>
              <a:t>/Category</a:t>
            </a:r>
            <a:r>
              <a:rPr lang="en-US" dirty="0"/>
              <a:t>.  {note this box will be empty until data from previous step is loaded}. </a:t>
            </a:r>
          </a:p>
          <a:p>
            <a:pPr lvl="1"/>
            <a:r>
              <a:rPr lang="en-US" dirty="0"/>
              <a:t>Select multiple elements/categories by clicking each, or selecting the box, </a:t>
            </a:r>
            <a:r>
              <a:rPr lang="en-US" dirty="0">
                <a:solidFill>
                  <a:schemeClr val="accent2">
                    <a:lumMod val="75000"/>
                  </a:schemeClr>
                </a:solidFill>
              </a:rPr>
              <a:t>Total all categories.</a:t>
            </a:r>
          </a:p>
          <a:p>
            <a:pPr lvl="1"/>
            <a:r>
              <a:rPr lang="en-US" dirty="0"/>
              <a:t>Choose original or cleaned data from </a:t>
            </a:r>
            <a:r>
              <a:rPr lang="en-US" dirty="0">
                <a:solidFill>
                  <a:schemeClr val="accent2">
                    <a:lumMod val="75000"/>
                  </a:schemeClr>
                </a:solidFill>
              </a:rPr>
              <a:t>Original/Cleaned</a:t>
            </a:r>
          </a:p>
        </p:txBody>
      </p:sp>
    </p:spTree>
    <p:extLst>
      <p:ext uri="{BB962C8B-B14F-4D97-AF65-F5344CB8AC3E}">
        <p14:creationId xmlns:p14="http://schemas.microsoft.com/office/powerpoint/2010/main" val="363547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View and Model Data for Impact Evaluation</a:t>
            </a:r>
            <a:br>
              <a:rPr lang="en-US" dirty="0"/>
            </a:br>
            <a:r>
              <a:rPr lang="en-US" sz="2400" dirty="0"/>
              <a:t>part 1: load data from previous step</a:t>
            </a:r>
            <a:endParaRPr lang="en-US" dirty="0"/>
          </a:p>
        </p:txBody>
      </p:sp>
      <p:pic>
        <p:nvPicPr>
          <p:cNvPr id="9" name="Picture 8">
            <a:extLst>
              <a:ext uri="{FF2B5EF4-FFF2-40B4-BE49-F238E27FC236}">
                <a16:creationId xmlns:a16="http://schemas.microsoft.com/office/drawing/2014/main" id="{266E224B-DBFE-4E51-B189-A2899395628A}"/>
              </a:ext>
            </a:extLst>
          </p:cNvPr>
          <p:cNvPicPr>
            <a:picLocks noChangeAspect="1"/>
          </p:cNvPicPr>
          <p:nvPr/>
        </p:nvPicPr>
        <p:blipFill>
          <a:blip r:embed="rId2"/>
          <a:stretch>
            <a:fillRect/>
          </a:stretch>
        </p:blipFill>
        <p:spPr>
          <a:xfrm>
            <a:off x="3517954" y="1690688"/>
            <a:ext cx="7618704" cy="4589362"/>
          </a:xfrm>
          <a:prstGeom prst="rect">
            <a:avLst/>
          </a:prstGeom>
        </p:spPr>
      </p:pic>
      <p:sp>
        <p:nvSpPr>
          <p:cNvPr id="10" name="TextBox 9">
            <a:extLst>
              <a:ext uri="{FF2B5EF4-FFF2-40B4-BE49-F238E27FC236}">
                <a16:creationId xmlns:a16="http://schemas.microsoft.com/office/drawing/2014/main" id="{D78BE4DE-0EC9-4622-9984-0A071023A994}"/>
              </a:ext>
            </a:extLst>
          </p:cNvPr>
          <p:cNvSpPr txBox="1"/>
          <p:nvPr/>
        </p:nvSpPr>
        <p:spPr>
          <a:xfrm>
            <a:off x="644612" y="3518703"/>
            <a:ext cx="3223602" cy="369332"/>
          </a:xfrm>
          <a:prstGeom prst="rect">
            <a:avLst/>
          </a:prstGeom>
          <a:noFill/>
        </p:spPr>
        <p:txBody>
          <a:bodyPr wrap="square" rtlCol="0">
            <a:spAutoFit/>
          </a:bodyPr>
          <a:lstStyle/>
          <a:p>
            <a:r>
              <a:rPr lang="en-US" dirty="0" err="1">
                <a:solidFill>
                  <a:srgbClr val="C00000"/>
                </a:solidFill>
              </a:rPr>
              <a:t>DataElement</a:t>
            </a:r>
            <a:r>
              <a:rPr lang="en-US" dirty="0">
                <a:solidFill>
                  <a:srgbClr val="C00000"/>
                </a:solidFill>
              </a:rPr>
              <a:t>/Category</a:t>
            </a:r>
          </a:p>
        </p:txBody>
      </p:sp>
      <p:cxnSp>
        <p:nvCxnSpPr>
          <p:cNvPr id="11" name="Straight Arrow Connector 10">
            <a:extLst>
              <a:ext uri="{FF2B5EF4-FFF2-40B4-BE49-F238E27FC236}">
                <a16:creationId xmlns:a16="http://schemas.microsoft.com/office/drawing/2014/main" id="{CAEE812F-E054-476F-952D-2484555EF5EC}"/>
              </a:ext>
            </a:extLst>
          </p:cNvPr>
          <p:cNvCxnSpPr>
            <a:cxnSpLocks/>
          </p:cNvCxnSpPr>
          <p:nvPr/>
        </p:nvCxnSpPr>
        <p:spPr>
          <a:xfrm>
            <a:off x="2965616" y="3680873"/>
            <a:ext cx="4702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DDAFF9-C649-49C1-9ED1-760717EF1766}"/>
              </a:ext>
            </a:extLst>
          </p:cNvPr>
          <p:cNvSpPr txBox="1"/>
          <p:nvPr/>
        </p:nvSpPr>
        <p:spPr>
          <a:xfrm>
            <a:off x="7199721" y="3703369"/>
            <a:ext cx="1206681" cy="369332"/>
          </a:xfrm>
          <a:prstGeom prst="rect">
            <a:avLst/>
          </a:prstGeom>
          <a:noFill/>
        </p:spPr>
        <p:txBody>
          <a:bodyPr wrap="square" rtlCol="0">
            <a:spAutoFit/>
          </a:bodyPr>
          <a:lstStyle/>
          <a:p>
            <a:r>
              <a:rPr lang="en-US" dirty="0">
                <a:solidFill>
                  <a:srgbClr val="C00000"/>
                </a:solidFill>
              </a:rPr>
              <a:t>Indicator</a:t>
            </a:r>
          </a:p>
        </p:txBody>
      </p:sp>
      <p:cxnSp>
        <p:nvCxnSpPr>
          <p:cNvPr id="14" name="Straight Arrow Connector 13">
            <a:extLst>
              <a:ext uri="{FF2B5EF4-FFF2-40B4-BE49-F238E27FC236}">
                <a16:creationId xmlns:a16="http://schemas.microsoft.com/office/drawing/2014/main" id="{A97E89AD-A6FB-4D13-B200-7BB575C2925C}"/>
              </a:ext>
            </a:extLst>
          </p:cNvPr>
          <p:cNvCxnSpPr>
            <a:cxnSpLocks/>
            <a:stCxn id="12" idx="1"/>
          </p:cNvCxnSpPr>
          <p:nvPr/>
        </p:nvCxnSpPr>
        <p:spPr>
          <a:xfrm flipH="1">
            <a:off x="6741557" y="3888035"/>
            <a:ext cx="4581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E54831C-1EA2-4DB7-8FFD-1F473204DB04}"/>
              </a:ext>
            </a:extLst>
          </p:cNvPr>
          <p:cNvSpPr txBox="1"/>
          <p:nvPr/>
        </p:nvSpPr>
        <p:spPr>
          <a:xfrm>
            <a:off x="7313211" y="2340381"/>
            <a:ext cx="3823447" cy="646331"/>
          </a:xfrm>
          <a:prstGeom prst="rect">
            <a:avLst/>
          </a:prstGeom>
          <a:noFill/>
        </p:spPr>
        <p:txBody>
          <a:bodyPr wrap="square" rtlCol="0">
            <a:spAutoFit/>
          </a:bodyPr>
          <a:lstStyle/>
          <a:p>
            <a:r>
              <a:rPr lang="en-US" dirty="0">
                <a:solidFill>
                  <a:srgbClr val="C00000"/>
                </a:solidFill>
              </a:rPr>
              <a:t>Data folder (not including the country folder)</a:t>
            </a:r>
          </a:p>
        </p:txBody>
      </p:sp>
      <p:cxnSp>
        <p:nvCxnSpPr>
          <p:cNvPr id="17" name="Straight Arrow Connector 16">
            <a:extLst>
              <a:ext uri="{FF2B5EF4-FFF2-40B4-BE49-F238E27FC236}">
                <a16:creationId xmlns:a16="http://schemas.microsoft.com/office/drawing/2014/main" id="{A2317BC7-0237-4BC5-BA5B-5D4727D0F176}"/>
              </a:ext>
            </a:extLst>
          </p:cNvPr>
          <p:cNvCxnSpPr>
            <a:cxnSpLocks/>
          </p:cNvCxnSpPr>
          <p:nvPr/>
        </p:nvCxnSpPr>
        <p:spPr>
          <a:xfrm flipH="1">
            <a:off x="6855047" y="2522761"/>
            <a:ext cx="458164" cy="2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C5402E1-AF99-4D13-9231-9FED120A39D4}"/>
              </a:ext>
            </a:extLst>
          </p:cNvPr>
          <p:cNvSpPr txBox="1"/>
          <p:nvPr/>
        </p:nvSpPr>
        <p:spPr>
          <a:xfrm>
            <a:off x="7395251" y="2991577"/>
            <a:ext cx="3823447" cy="369332"/>
          </a:xfrm>
          <a:prstGeom prst="rect">
            <a:avLst/>
          </a:prstGeom>
          <a:noFill/>
        </p:spPr>
        <p:txBody>
          <a:bodyPr wrap="square" rtlCol="0">
            <a:spAutoFit/>
          </a:bodyPr>
          <a:lstStyle/>
          <a:p>
            <a:r>
              <a:rPr lang="en-US" dirty="0">
                <a:solidFill>
                  <a:srgbClr val="C00000"/>
                </a:solidFill>
              </a:rPr>
              <a:t>Country (sub-folder of above)</a:t>
            </a:r>
          </a:p>
        </p:txBody>
      </p:sp>
      <p:cxnSp>
        <p:nvCxnSpPr>
          <p:cNvPr id="21" name="Straight Arrow Connector 20">
            <a:extLst>
              <a:ext uri="{FF2B5EF4-FFF2-40B4-BE49-F238E27FC236}">
                <a16:creationId xmlns:a16="http://schemas.microsoft.com/office/drawing/2014/main" id="{2CE2ACE2-6CE8-4F13-A4AB-B6290C6E3FBE}"/>
              </a:ext>
            </a:extLst>
          </p:cNvPr>
          <p:cNvCxnSpPr>
            <a:cxnSpLocks/>
            <a:stCxn id="20" idx="1"/>
          </p:cNvCxnSpPr>
          <p:nvPr/>
        </p:nvCxnSpPr>
        <p:spPr>
          <a:xfrm flipH="1" flipV="1">
            <a:off x="6741557" y="2855573"/>
            <a:ext cx="653694" cy="320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177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View and Model Data for Impact Evaluation</a:t>
            </a:r>
            <a:br>
              <a:rPr lang="en-US" dirty="0"/>
            </a:br>
            <a:r>
              <a:rPr lang="en-US" sz="2400" dirty="0"/>
              <a:t>part 2: Review reporting and select facilities with consistent reporting</a:t>
            </a:r>
            <a:endParaRPr lang="en-US" dirty="0"/>
          </a:p>
        </p:txBody>
      </p:sp>
      <p:sp>
        <p:nvSpPr>
          <p:cNvPr id="3" name="Content Placeholder 2">
            <a:extLst>
              <a:ext uri="{FF2B5EF4-FFF2-40B4-BE49-F238E27FC236}">
                <a16:creationId xmlns:a16="http://schemas.microsoft.com/office/drawing/2014/main" id="{123A5BA4-E70A-4008-80F5-24A82E6A0867}"/>
              </a:ext>
            </a:extLst>
          </p:cNvPr>
          <p:cNvSpPr>
            <a:spLocks noGrp="1"/>
          </p:cNvSpPr>
          <p:nvPr>
            <p:ph idx="1"/>
          </p:nvPr>
        </p:nvSpPr>
        <p:spPr/>
        <p:txBody>
          <a:bodyPr/>
          <a:lstStyle/>
          <a:p>
            <a:r>
              <a:rPr lang="en-US" u="sng" dirty="0"/>
              <a:t>Go to </a:t>
            </a:r>
            <a:r>
              <a:rPr lang="en-US" u="sng" dirty="0">
                <a:solidFill>
                  <a:srgbClr val="C00000"/>
                </a:solidFill>
              </a:rPr>
              <a:t>Reporting</a:t>
            </a:r>
            <a:r>
              <a:rPr lang="en-US" u="sng" dirty="0"/>
              <a:t> tab </a:t>
            </a:r>
            <a:r>
              <a:rPr lang="en-US" dirty="0"/>
              <a:t>(top)</a:t>
            </a:r>
            <a:endParaRPr lang="en-US" dirty="0">
              <a:solidFill>
                <a:schemeClr val="accent2">
                  <a:lumMod val="75000"/>
                </a:schemeClr>
              </a:solidFill>
            </a:endParaRPr>
          </a:p>
        </p:txBody>
      </p:sp>
      <p:pic>
        <p:nvPicPr>
          <p:cNvPr id="5" name="Picture 4">
            <a:extLst>
              <a:ext uri="{FF2B5EF4-FFF2-40B4-BE49-F238E27FC236}">
                <a16:creationId xmlns:a16="http://schemas.microsoft.com/office/drawing/2014/main" id="{35AA6674-A573-4A66-BEC6-CC695B9D9584}"/>
              </a:ext>
            </a:extLst>
          </p:cNvPr>
          <p:cNvPicPr>
            <a:picLocks noChangeAspect="1"/>
          </p:cNvPicPr>
          <p:nvPr/>
        </p:nvPicPr>
        <p:blipFill>
          <a:blip r:embed="rId2"/>
          <a:stretch>
            <a:fillRect/>
          </a:stretch>
        </p:blipFill>
        <p:spPr>
          <a:xfrm>
            <a:off x="4908604" y="2274025"/>
            <a:ext cx="6749565" cy="4065809"/>
          </a:xfrm>
          <a:prstGeom prst="rect">
            <a:avLst/>
          </a:prstGeom>
        </p:spPr>
      </p:pic>
      <p:sp>
        <p:nvSpPr>
          <p:cNvPr id="6" name="TextBox 5">
            <a:extLst>
              <a:ext uri="{FF2B5EF4-FFF2-40B4-BE49-F238E27FC236}">
                <a16:creationId xmlns:a16="http://schemas.microsoft.com/office/drawing/2014/main" id="{FE7FC7AB-6A34-4923-9A3F-5F4C53DA408F}"/>
              </a:ext>
            </a:extLst>
          </p:cNvPr>
          <p:cNvSpPr txBox="1"/>
          <p:nvPr/>
        </p:nvSpPr>
        <p:spPr>
          <a:xfrm>
            <a:off x="931177" y="3244190"/>
            <a:ext cx="3507129" cy="1754326"/>
          </a:xfrm>
          <a:prstGeom prst="rect">
            <a:avLst/>
          </a:prstGeom>
          <a:noFill/>
        </p:spPr>
        <p:txBody>
          <a:bodyPr wrap="square" rtlCol="0">
            <a:spAutoFit/>
          </a:bodyPr>
          <a:lstStyle/>
          <a:p>
            <a:r>
              <a:rPr lang="en-US" dirty="0"/>
              <a:t>If data from more than one dataset, as shown in this example, some facilities may have reported data to both dataset on the same month.  Combine these by selecting both datasets in the box </a:t>
            </a:r>
            <a:r>
              <a:rPr lang="en-US" dirty="0">
                <a:solidFill>
                  <a:srgbClr val="C00000"/>
                </a:solidFill>
              </a:rPr>
              <a:t>Merge datasets </a:t>
            </a:r>
          </a:p>
        </p:txBody>
      </p:sp>
      <p:cxnSp>
        <p:nvCxnSpPr>
          <p:cNvPr id="8" name="Straight Arrow Connector 7">
            <a:extLst>
              <a:ext uri="{FF2B5EF4-FFF2-40B4-BE49-F238E27FC236}">
                <a16:creationId xmlns:a16="http://schemas.microsoft.com/office/drawing/2014/main" id="{82C961CE-BBED-4B3F-9A6A-EF6FD71A393A}"/>
              </a:ext>
            </a:extLst>
          </p:cNvPr>
          <p:cNvCxnSpPr>
            <a:cxnSpLocks/>
          </p:cNvCxnSpPr>
          <p:nvPr/>
        </p:nvCxnSpPr>
        <p:spPr>
          <a:xfrm>
            <a:off x="4369086" y="4815192"/>
            <a:ext cx="4702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93AD67-F5D6-4CC2-B65C-FDC6E0F4ECDB}"/>
              </a:ext>
            </a:extLst>
          </p:cNvPr>
          <p:cNvSpPr txBox="1"/>
          <p:nvPr/>
        </p:nvSpPr>
        <p:spPr>
          <a:xfrm>
            <a:off x="931177" y="5416504"/>
            <a:ext cx="3507129" cy="923330"/>
          </a:xfrm>
          <a:prstGeom prst="rect">
            <a:avLst/>
          </a:prstGeom>
          <a:noFill/>
        </p:spPr>
        <p:txBody>
          <a:bodyPr wrap="square" rtlCol="0">
            <a:spAutoFit/>
          </a:bodyPr>
          <a:lstStyle/>
          <a:p>
            <a:r>
              <a:rPr lang="en-US" dirty="0"/>
              <a:t>Select </a:t>
            </a:r>
            <a:r>
              <a:rPr lang="en-US" dirty="0">
                <a:solidFill>
                  <a:srgbClr val="C00000"/>
                </a:solidFill>
              </a:rPr>
              <a:t>Most frequently reporting facilities </a:t>
            </a:r>
            <a:r>
              <a:rPr lang="en-US" dirty="0"/>
              <a:t>to view the impact of inconsistent reporting </a:t>
            </a:r>
            <a:endParaRPr lang="en-US" dirty="0">
              <a:solidFill>
                <a:srgbClr val="C00000"/>
              </a:solidFill>
            </a:endParaRPr>
          </a:p>
        </p:txBody>
      </p:sp>
      <p:cxnSp>
        <p:nvCxnSpPr>
          <p:cNvPr id="11" name="Straight Arrow Connector 10">
            <a:extLst>
              <a:ext uri="{FF2B5EF4-FFF2-40B4-BE49-F238E27FC236}">
                <a16:creationId xmlns:a16="http://schemas.microsoft.com/office/drawing/2014/main" id="{A7BB6A63-C501-49DC-A532-52784D362707}"/>
              </a:ext>
            </a:extLst>
          </p:cNvPr>
          <p:cNvCxnSpPr>
            <a:cxnSpLocks/>
          </p:cNvCxnSpPr>
          <p:nvPr/>
        </p:nvCxnSpPr>
        <p:spPr>
          <a:xfrm>
            <a:off x="4355342" y="6176963"/>
            <a:ext cx="4702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4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F57FEAC-868C-4458-8913-E44F98B96251}"/>
              </a:ext>
            </a:extLst>
          </p:cNvPr>
          <p:cNvPicPr>
            <a:picLocks noChangeAspect="1"/>
          </p:cNvPicPr>
          <p:nvPr/>
        </p:nvPicPr>
        <p:blipFill>
          <a:blip r:embed="rId2"/>
          <a:stretch>
            <a:fillRect/>
          </a:stretch>
        </p:blipFill>
        <p:spPr>
          <a:xfrm>
            <a:off x="452220" y="2163785"/>
            <a:ext cx="7654156" cy="4610718"/>
          </a:xfrm>
          <a:prstGeom prst="rect">
            <a:avLst/>
          </a:prstGeom>
        </p:spPr>
      </p:pic>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View and Model Data for Impact Evaluation</a:t>
            </a:r>
            <a:br>
              <a:rPr lang="en-US" dirty="0"/>
            </a:br>
            <a:r>
              <a:rPr lang="en-US" sz="2400" dirty="0"/>
              <a:t>part 3: Estimate change after a month (e.g. impact after an intervention)</a:t>
            </a:r>
            <a:endParaRPr lang="en-US" dirty="0"/>
          </a:p>
        </p:txBody>
      </p:sp>
      <p:sp>
        <p:nvSpPr>
          <p:cNvPr id="3" name="Content Placeholder 2">
            <a:extLst>
              <a:ext uri="{FF2B5EF4-FFF2-40B4-BE49-F238E27FC236}">
                <a16:creationId xmlns:a16="http://schemas.microsoft.com/office/drawing/2014/main" id="{123A5BA4-E70A-4008-80F5-24A82E6A0867}"/>
              </a:ext>
            </a:extLst>
          </p:cNvPr>
          <p:cNvSpPr>
            <a:spLocks noGrp="1"/>
          </p:cNvSpPr>
          <p:nvPr>
            <p:ph idx="1"/>
          </p:nvPr>
        </p:nvSpPr>
        <p:spPr/>
        <p:txBody>
          <a:bodyPr/>
          <a:lstStyle/>
          <a:p>
            <a:r>
              <a:rPr lang="en-US" u="sng" dirty="0"/>
              <a:t>Go to </a:t>
            </a:r>
            <a:r>
              <a:rPr lang="en-US" u="sng" dirty="0">
                <a:solidFill>
                  <a:srgbClr val="C00000"/>
                </a:solidFill>
              </a:rPr>
              <a:t>Trend/Evaluation </a:t>
            </a:r>
            <a:r>
              <a:rPr lang="en-US" u="sng" dirty="0"/>
              <a:t>tab </a:t>
            </a:r>
            <a:r>
              <a:rPr lang="en-US" dirty="0"/>
              <a:t>(top)</a:t>
            </a:r>
            <a:endParaRPr lang="en-US" dirty="0">
              <a:solidFill>
                <a:schemeClr val="accent2">
                  <a:lumMod val="75000"/>
                </a:schemeClr>
              </a:solidFill>
            </a:endParaRPr>
          </a:p>
        </p:txBody>
      </p:sp>
      <p:sp>
        <p:nvSpPr>
          <p:cNvPr id="10" name="TextBox 9">
            <a:extLst>
              <a:ext uri="{FF2B5EF4-FFF2-40B4-BE49-F238E27FC236}">
                <a16:creationId xmlns:a16="http://schemas.microsoft.com/office/drawing/2014/main" id="{6F93AD67-F5D6-4CC2-B65C-FDC6E0F4ECDB}"/>
              </a:ext>
            </a:extLst>
          </p:cNvPr>
          <p:cNvSpPr txBox="1"/>
          <p:nvPr/>
        </p:nvSpPr>
        <p:spPr>
          <a:xfrm>
            <a:off x="8489569" y="2877585"/>
            <a:ext cx="3507129" cy="2862322"/>
          </a:xfrm>
          <a:prstGeom prst="rect">
            <a:avLst/>
          </a:prstGeom>
          <a:noFill/>
        </p:spPr>
        <p:txBody>
          <a:bodyPr wrap="square" rtlCol="0">
            <a:spAutoFit/>
          </a:bodyPr>
          <a:lstStyle/>
          <a:p>
            <a:r>
              <a:rPr lang="en-US" dirty="0"/>
              <a:t>Select </a:t>
            </a:r>
            <a:r>
              <a:rPr lang="en-US" dirty="0">
                <a:solidFill>
                  <a:srgbClr val="C00000"/>
                </a:solidFill>
              </a:rPr>
              <a:t>Predicted values during year prior to intervention </a:t>
            </a:r>
            <a:r>
              <a:rPr lang="en-US" dirty="0"/>
              <a:t>with different </a:t>
            </a:r>
            <a:r>
              <a:rPr lang="en-US" dirty="0">
                <a:solidFill>
                  <a:srgbClr val="C00000"/>
                </a:solidFill>
              </a:rPr>
              <a:t>Time-series models </a:t>
            </a:r>
            <a:r>
              <a:rPr lang="en-US" dirty="0"/>
              <a:t>(choose best) based on the mean absolute percent error (</a:t>
            </a:r>
            <a:r>
              <a:rPr lang="en-US" dirty="0">
                <a:solidFill>
                  <a:srgbClr val="C00000"/>
                </a:solidFill>
              </a:rPr>
              <a:t>MAPE</a:t>
            </a:r>
            <a:r>
              <a:rPr lang="en-US" dirty="0"/>
              <a:t> ), the difference between the predicted and observed in this period. MAPE is a good indicator of 1. model fit, 2. the magnitude of natural variation in the data.  </a:t>
            </a:r>
          </a:p>
        </p:txBody>
      </p:sp>
      <p:sp>
        <p:nvSpPr>
          <p:cNvPr id="13" name="TextBox 12">
            <a:extLst>
              <a:ext uri="{FF2B5EF4-FFF2-40B4-BE49-F238E27FC236}">
                <a16:creationId xmlns:a16="http://schemas.microsoft.com/office/drawing/2014/main" id="{8C26307F-0F6E-4BC3-8ED6-026B58AFC323}"/>
              </a:ext>
            </a:extLst>
          </p:cNvPr>
          <p:cNvSpPr txBox="1"/>
          <p:nvPr/>
        </p:nvSpPr>
        <p:spPr>
          <a:xfrm>
            <a:off x="8489569" y="2163785"/>
            <a:ext cx="3507129" cy="646331"/>
          </a:xfrm>
          <a:prstGeom prst="rect">
            <a:avLst/>
          </a:prstGeom>
          <a:noFill/>
        </p:spPr>
        <p:txBody>
          <a:bodyPr wrap="square" rtlCol="0">
            <a:spAutoFit/>
          </a:bodyPr>
          <a:lstStyle/>
          <a:p>
            <a:r>
              <a:rPr lang="en-US" dirty="0"/>
              <a:t>Select </a:t>
            </a:r>
            <a:r>
              <a:rPr lang="en-US" dirty="0">
                <a:solidFill>
                  <a:srgbClr val="C00000"/>
                </a:solidFill>
              </a:rPr>
              <a:t>Starting evaluation </a:t>
            </a:r>
            <a:r>
              <a:rPr lang="en-US" dirty="0"/>
              <a:t>time-point</a:t>
            </a:r>
          </a:p>
        </p:txBody>
      </p:sp>
      <p:cxnSp>
        <p:nvCxnSpPr>
          <p:cNvPr id="14" name="Straight Arrow Connector 13">
            <a:extLst>
              <a:ext uri="{FF2B5EF4-FFF2-40B4-BE49-F238E27FC236}">
                <a16:creationId xmlns:a16="http://schemas.microsoft.com/office/drawing/2014/main" id="{DFA7FD6A-F42E-4FDA-9776-A483EA669E2B}"/>
              </a:ext>
            </a:extLst>
          </p:cNvPr>
          <p:cNvCxnSpPr/>
          <p:nvPr/>
        </p:nvCxnSpPr>
        <p:spPr>
          <a:xfrm flipH="1">
            <a:off x="2918298" y="2607013"/>
            <a:ext cx="5571271" cy="541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9EC6F2A-3747-404E-901A-84890F883A36}"/>
              </a:ext>
            </a:extLst>
          </p:cNvPr>
          <p:cNvCxnSpPr>
            <a:cxnSpLocks/>
          </p:cNvCxnSpPr>
          <p:nvPr/>
        </p:nvCxnSpPr>
        <p:spPr>
          <a:xfrm flipH="1" flipV="1">
            <a:off x="4922196" y="3283213"/>
            <a:ext cx="3567373" cy="1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86EFE39-78D5-4CCE-BE88-12C4D9B7C0E4}"/>
              </a:ext>
            </a:extLst>
          </p:cNvPr>
          <p:cNvCxnSpPr>
            <a:cxnSpLocks/>
          </p:cNvCxnSpPr>
          <p:nvPr/>
        </p:nvCxnSpPr>
        <p:spPr>
          <a:xfrm flipH="1">
            <a:off x="6196519" y="4319081"/>
            <a:ext cx="229305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6BDE0A1-431B-42CF-981B-599DEC062E05}"/>
              </a:ext>
            </a:extLst>
          </p:cNvPr>
          <p:cNvCxnSpPr/>
          <p:nvPr/>
        </p:nvCxnSpPr>
        <p:spPr>
          <a:xfrm flipH="1" flipV="1">
            <a:off x="5924145" y="2966936"/>
            <a:ext cx="2565424" cy="651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42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View and Model Data for Impact Evaluation</a:t>
            </a:r>
            <a:br>
              <a:rPr lang="en-US" dirty="0"/>
            </a:br>
            <a:r>
              <a:rPr lang="en-US" sz="2400" dirty="0"/>
              <a:t>part 3: Estimate change after a month (e.g. impact after an intervention)</a:t>
            </a:r>
            <a:endParaRPr lang="en-US" dirty="0"/>
          </a:p>
        </p:txBody>
      </p:sp>
      <p:sp>
        <p:nvSpPr>
          <p:cNvPr id="3" name="Content Placeholder 2">
            <a:extLst>
              <a:ext uri="{FF2B5EF4-FFF2-40B4-BE49-F238E27FC236}">
                <a16:creationId xmlns:a16="http://schemas.microsoft.com/office/drawing/2014/main" id="{123A5BA4-E70A-4008-80F5-24A82E6A0867}"/>
              </a:ext>
            </a:extLst>
          </p:cNvPr>
          <p:cNvSpPr>
            <a:spLocks noGrp="1"/>
          </p:cNvSpPr>
          <p:nvPr>
            <p:ph idx="1"/>
          </p:nvPr>
        </p:nvSpPr>
        <p:spPr/>
        <p:txBody>
          <a:bodyPr/>
          <a:lstStyle/>
          <a:p>
            <a:r>
              <a:rPr lang="en-US" u="sng" dirty="0"/>
              <a:t>Go to </a:t>
            </a:r>
            <a:r>
              <a:rPr lang="en-US" u="sng" dirty="0">
                <a:solidFill>
                  <a:srgbClr val="C00000"/>
                </a:solidFill>
              </a:rPr>
              <a:t>Trend/Evaluation </a:t>
            </a:r>
            <a:r>
              <a:rPr lang="en-US" u="sng" dirty="0"/>
              <a:t>tab </a:t>
            </a:r>
            <a:r>
              <a:rPr lang="en-US" dirty="0"/>
              <a:t>(top)</a:t>
            </a:r>
            <a:endParaRPr lang="en-US" dirty="0">
              <a:solidFill>
                <a:schemeClr val="accent2">
                  <a:lumMod val="75000"/>
                </a:schemeClr>
              </a:solidFill>
            </a:endParaRPr>
          </a:p>
        </p:txBody>
      </p:sp>
      <p:pic>
        <p:nvPicPr>
          <p:cNvPr id="7" name="Picture 6">
            <a:extLst>
              <a:ext uri="{FF2B5EF4-FFF2-40B4-BE49-F238E27FC236}">
                <a16:creationId xmlns:a16="http://schemas.microsoft.com/office/drawing/2014/main" id="{2D0CAC99-177F-4FEF-9A9B-60D5EE65210E}"/>
              </a:ext>
            </a:extLst>
          </p:cNvPr>
          <p:cNvPicPr>
            <a:picLocks noChangeAspect="1"/>
          </p:cNvPicPr>
          <p:nvPr/>
        </p:nvPicPr>
        <p:blipFill>
          <a:blip r:embed="rId2"/>
          <a:stretch>
            <a:fillRect/>
          </a:stretch>
        </p:blipFill>
        <p:spPr>
          <a:xfrm>
            <a:off x="838200" y="2378076"/>
            <a:ext cx="6830892" cy="4114799"/>
          </a:xfrm>
          <a:prstGeom prst="rect">
            <a:avLst/>
          </a:prstGeom>
        </p:spPr>
      </p:pic>
      <p:sp>
        <p:nvSpPr>
          <p:cNvPr id="12" name="TextBox 11">
            <a:extLst>
              <a:ext uri="{FF2B5EF4-FFF2-40B4-BE49-F238E27FC236}">
                <a16:creationId xmlns:a16="http://schemas.microsoft.com/office/drawing/2014/main" id="{76BD061E-3668-437B-ADA8-2617F6FC3255}"/>
              </a:ext>
            </a:extLst>
          </p:cNvPr>
          <p:cNvSpPr txBox="1"/>
          <p:nvPr/>
        </p:nvSpPr>
        <p:spPr>
          <a:xfrm>
            <a:off x="8538207" y="3253902"/>
            <a:ext cx="3507129" cy="3416320"/>
          </a:xfrm>
          <a:prstGeom prst="rect">
            <a:avLst/>
          </a:prstGeom>
          <a:noFill/>
        </p:spPr>
        <p:txBody>
          <a:bodyPr wrap="square" rtlCol="0">
            <a:spAutoFit/>
          </a:bodyPr>
          <a:lstStyle/>
          <a:p>
            <a:r>
              <a:rPr lang="en-US" dirty="0"/>
              <a:t>Select </a:t>
            </a:r>
            <a:r>
              <a:rPr lang="en-US" dirty="0">
                <a:solidFill>
                  <a:srgbClr val="C00000"/>
                </a:solidFill>
              </a:rPr>
              <a:t>Predicted values during evaluation period </a:t>
            </a:r>
            <a:r>
              <a:rPr lang="en-US" dirty="0"/>
              <a:t>to estimate the mean percent error (</a:t>
            </a:r>
            <a:r>
              <a:rPr lang="en-US" dirty="0">
                <a:solidFill>
                  <a:srgbClr val="C00000"/>
                </a:solidFill>
              </a:rPr>
              <a:t>MPE</a:t>
            </a:r>
            <a:r>
              <a:rPr lang="en-US" dirty="0"/>
              <a:t>), the</a:t>
            </a:r>
            <a:r>
              <a:rPr lang="en-US" dirty="0">
                <a:solidFill>
                  <a:srgbClr val="C00000"/>
                </a:solidFill>
              </a:rPr>
              <a:t> </a:t>
            </a:r>
            <a:r>
              <a:rPr lang="en-US" dirty="0"/>
              <a:t>difference between predicted and observed.  If the MPE during the evaluation is less than the MAPE during the pre-valuation period, the MPE may not be statistically significant.  (a reasonable heuristic that should be followed with statistically valid significance testing…) </a:t>
            </a:r>
          </a:p>
        </p:txBody>
      </p:sp>
      <p:cxnSp>
        <p:nvCxnSpPr>
          <p:cNvPr id="16" name="Straight Arrow Connector 15">
            <a:extLst>
              <a:ext uri="{FF2B5EF4-FFF2-40B4-BE49-F238E27FC236}">
                <a16:creationId xmlns:a16="http://schemas.microsoft.com/office/drawing/2014/main" id="{19EC6F2A-3747-404E-901A-84890F883A36}"/>
              </a:ext>
            </a:extLst>
          </p:cNvPr>
          <p:cNvCxnSpPr>
            <a:cxnSpLocks/>
          </p:cNvCxnSpPr>
          <p:nvPr/>
        </p:nvCxnSpPr>
        <p:spPr>
          <a:xfrm flipH="1" flipV="1">
            <a:off x="4727643" y="3737078"/>
            <a:ext cx="3567373" cy="1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A21D1D3-7DC8-490C-835F-1BFD0503A15A}"/>
              </a:ext>
            </a:extLst>
          </p:cNvPr>
          <p:cNvCxnSpPr>
            <a:cxnSpLocks/>
          </p:cNvCxnSpPr>
          <p:nvPr/>
        </p:nvCxnSpPr>
        <p:spPr>
          <a:xfrm flipH="1">
            <a:off x="7237380" y="4085617"/>
            <a:ext cx="1196501" cy="1079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449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View and Model Data for Impact Evaluation</a:t>
            </a:r>
            <a:br>
              <a:rPr lang="en-US" dirty="0"/>
            </a:br>
            <a:r>
              <a:rPr lang="en-US" sz="2400" dirty="0"/>
              <a:t>part 3: Estimate change after a month (e.g. impact after an intervention)</a:t>
            </a:r>
            <a:endParaRPr lang="en-US" dirty="0"/>
          </a:p>
        </p:txBody>
      </p:sp>
      <p:sp>
        <p:nvSpPr>
          <p:cNvPr id="3" name="Content Placeholder 2">
            <a:extLst>
              <a:ext uri="{FF2B5EF4-FFF2-40B4-BE49-F238E27FC236}">
                <a16:creationId xmlns:a16="http://schemas.microsoft.com/office/drawing/2014/main" id="{123A5BA4-E70A-4008-80F5-24A82E6A0867}"/>
              </a:ext>
            </a:extLst>
          </p:cNvPr>
          <p:cNvSpPr>
            <a:spLocks noGrp="1"/>
          </p:cNvSpPr>
          <p:nvPr>
            <p:ph idx="1"/>
          </p:nvPr>
        </p:nvSpPr>
        <p:spPr/>
        <p:txBody>
          <a:bodyPr/>
          <a:lstStyle/>
          <a:p>
            <a:r>
              <a:rPr lang="en-US" u="sng" dirty="0"/>
              <a:t>Drill down to regions, sub-regions, etc.</a:t>
            </a:r>
            <a:endParaRPr lang="en-US" dirty="0">
              <a:solidFill>
                <a:schemeClr val="accent2">
                  <a:lumMod val="75000"/>
                </a:schemeClr>
              </a:solidFill>
            </a:endParaRPr>
          </a:p>
        </p:txBody>
      </p:sp>
      <p:sp>
        <p:nvSpPr>
          <p:cNvPr id="12" name="TextBox 11">
            <a:extLst>
              <a:ext uri="{FF2B5EF4-FFF2-40B4-BE49-F238E27FC236}">
                <a16:creationId xmlns:a16="http://schemas.microsoft.com/office/drawing/2014/main" id="{76BD061E-3668-437B-ADA8-2617F6FC3255}"/>
              </a:ext>
            </a:extLst>
          </p:cNvPr>
          <p:cNvSpPr txBox="1"/>
          <p:nvPr/>
        </p:nvSpPr>
        <p:spPr>
          <a:xfrm>
            <a:off x="213810" y="2829784"/>
            <a:ext cx="2677565" cy="400110"/>
          </a:xfrm>
          <a:prstGeom prst="rect">
            <a:avLst/>
          </a:prstGeom>
          <a:noFill/>
        </p:spPr>
        <p:txBody>
          <a:bodyPr wrap="square" rtlCol="0">
            <a:spAutoFit/>
          </a:bodyPr>
          <a:lstStyle/>
          <a:p>
            <a:r>
              <a:rPr lang="en-US" sz="2000" dirty="0">
                <a:solidFill>
                  <a:srgbClr val="C00000"/>
                </a:solidFill>
              </a:rPr>
              <a:t>Admn2 </a:t>
            </a:r>
            <a:r>
              <a:rPr lang="en-US" sz="2000" dirty="0"/>
              <a:t>(e.g. Regions)</a:t>
            </a:r>
          </a:p>
        </p:txBody>
      </p:sp>
      <p:cxnSp>
        <p:nvCxnSpPr>
          <p:cNvPr id="6" name="Straight Arrow Connector 5">
            <a:extLst>
              <a:ext uri="{FF2B5EF4-FFF2-40B4-BE49-F238E27FC236}">
                <a16:creationId xmlns:a16="http://schemas.microsoft.com/office/drawing/2014/main" id="{A2F659AF-8263-44D3-8F6F-BDDB2A35A5C0}"/>
              </a:ext>
            </a:extLst>
          </p:cNvPr>
          <p:cNvCxnSpPr/>
          <p:nvPr/>
        </p:nvCxnSpPr>
        <p:spPr>
          <a:xfrm>
            <a:off x="2592137" y="3443592"/>
            <a:ext cx="550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81DCCD2-E5D6-4418-A694-3C08FDF361C9}"/>
              </a:ext>
            </a:extLst>
          </p:cNvPr>
          <p:cNvCxnSpPr/>
          <p:nvPr/>
        </p:nvCxnSpPr>
        <p:spPr>
          <a:xfrm>
            <a:off x="2540775" y="3080426"/>
            <a:ext cx="550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FE065D0-AF74-4086-AA67-AF8EB39849B0}"/>
              </a:ext>
            </a:extLst>
          </p:cNvPr>
          <p:cNvPicPr>
            <a:picLocks noChangeAspect="1"/>
          </p:cNvPicPr>
          <p:nvPr/>
        </p:nvPicPr>
        <p:blipFill>
          <a:blip r:embed="rId2"/>
          <a:stretch>
            <a:fillRect/>
          </a:stretch>
        </p:blipFill>
        <p:spPr>
          <a:xfrm>
            <a:off x="3274925" y="2333535"/>
            <a:ext cx="7075306" cy="4262029"/>
          </a:xfrm>
          <a:prstGeom prst="rect">
            <a:avLst/>
          </a:prstGeom>
        </p:spPr>
      </p:pic>
      <p:sp>
        <p:nvSpPr>
          <p:cNvPr id="14" name="Oval 13">
            <a:extLst>
              <a:ext uri="{FF2B5EF4-FFF2-40B4-BE49-F238E27FC236}">
                <a16:creationId xmlns:a16="http://schemas.microsoft.com/office/drawing/2014/main" id="{4A330C40-62A5-4033-A6BA-6FBA0478C292}"/>
              </a:ext>
            </a:extLst>
          </p:cNvPr>
          <p:cNvSpPr/>
          <p:nvPr/>
        </p:nvSpPr>
        <p:spPr>
          <a:xfrm>
            <a:off x="9766570" y="6264613"/>
            <a:ext cx="583661" cy="42026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3B2120C-3414-4249-AD64-5ED8D2943E36}"/>
              </a:ext>
            </a:extLst>
          </p:cNvPr>
          <p:cNvSpPr txBox="1"/>
          <p:nvPr/>
        </p:nvSpPr>
        <p:spPr>
          <a:xfrm>
            <a:off x="10350231" y="6151577"/>
            <a:ext cx="1627959" cy="646331"/>
          </a:xfrm>
          <a:prstGeom prst="rect">
            <a:avLst/>
          </a:prstGeom>
          <a:noFill/>
        </p:spPr>
        <p:txBody>
          <a:bodyPr wrap="square" rtlCol="0">
            <a:spAutoFit/>
          </a:bodyPr>
          <a:lstStyle/>
          <a:p>
            <a:r>
              <a:rPr lang="en-US" dirty="0"/>
              <a:t>Indicates regions in chart</a:t>
            </a:r>
          </a:p>
        </p:txBody>
      </p:sp>
      <p:sp>
        <p:nvSpPr>
          <p:cNvPr id="17" name="TextBox 16">
            <a:extLst>
              <a:ext uri="{FF2B5EF4-FFF2-40B4-BE49-F238E27FC236}">
                <a16:creationId xmlns:a16="http://schemas.microsoft.com/office/drawing/2014/main" id="{C90CB338-E48E-43E3-B131-B557D7F869D6}"/>
              </a:ext>
            </a:extLst>
          </p:cNvPr>
          <p:cNvSpPr txBox="1"/>
          <p:nvPr/>
        </p:nvSpPr>
        <p:spPr>
          <a:xfrm>
            <a:off x="213810" y="3224162"/>
            <a:ext cx="2677565" cy="400110"/>
          </a:xfrm>
          <a:prstGeom prst="rect">
            <a:avLst/>
          </a:prstGeom>
          <a:noFill/>
        </p:spPr>
        <p:txBody>
          <a:bodyPr wrap="square" rtlCol="0">
            <a:spAutoFit/>
          </a:bodyPr>
          <a:lstStyle/>
          <a:p>
            <a:r>
              <a:rPr lang="en-US" sz="2000" dirty="0">
                <a:solidFill>
                  <a:srgbClr val="C00000"/>
                </a:solidFill>
              </a:rPr>
              <a:t>Admn3</a:t>
            </a:r>
            <a:r>
              <a:rPr lang="en-US" sz="2000" dirty="0"/>
              <a:t> (e.g. Regions)</a:t>
            </a:r>
          </a:p>
        </p:txBody>
      </p:sp>
    </p:spTree>
    <p:extLst>
      <p:ext uri="{BB962C8B-B14F-4D97-AF65-F5344CB8AC3E}">
        <p14:creationId xmlns:p14="http://schemas.microsoft.com/office/powerpoint/2010/main" val="685251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View and Model Data for Impact Evaluation</a:t>
            </a:r>
            <a:br>
              <a:rPr lang="en-US" dirty="0"/>
            </a:br>
            <a:r>
              <a:rPr lang="en-US" sz="2400" dirty="0"/>
              <a:t>part 3: Estimate change after a month (e.g. impact after an intervention)</a:t>
            </a:r>
            <a:endParaRPr lang="en-US" dirty="0"/>
          </a:p>
        </p:txBody>
      </p:sp>
      <p:sp>
        <p:nvSpPr>
          <p:cNvPr id="3" name="Content Placeholder 2">
            <a:extLst>
              <a:ext uri="{FF2B5EF4-FFF2-40B4-BE49-F238E27FC236}">
                <a16:creationId xmlns:a16="http://schemas.microsoft.com/office/drawing/2014/main" id="{123A5BA4-E70A-4008-80F5-24A82E6A0867}"/>
              </a:ext>
            </a:extLst>
          </p:cNvPr>
          <p:cNvSpPr>
            <a:spLocks noGrp="1"/>
          </p:cNvSpPr>
          <p:nvPr>
            <p:ph idx="1"/>
          </p:nvPr>
        </p:nvSpPr>
        <p:spPr/>
        <p:txBody>
          <a:bodyPr/>
          <a:lstStyle/>
          <a:p>
            <a:r>
              <a:rPr lang="en-US" u="sng" dirty="0"/>
              <a:t>View all </a:t>
            </a:r>
            <a:r>
              <a:rPr lang="en-US" u="sng" dirty="0" err="1"/>
              <a:t>orgunits</a:t>
            </a:r>
            <a:r>
              <a:rPr lang="en-US" u="sng" dirty="0"/>
              <a:t> within selected area</a:t>
            </a:r>
            <a:endParaRPr lang="en-US" dirty="0">
              <a:solidFill>
                <a:schemeClr val="accent2">
                  <a:lumMod val="75000"/>
                </a:schemeClr>
              </a:solidFill>
            </a:endParaRPr>
          </a:p>
        </p:txBody>
      </p:sp>
      <p:pic>
        <p:nvPicPr>
          <p:cNvPr id="8" name="Picture 7">
            <a:extLst>
              <a:ext uri="{FF2B5EF4-FFF2-40B4-BE49-F238E27FC236}">
                <a16:creationId xmlns:a16="http://schemas.microsoft.com/office/drawing/2014/main" id="{63EE5683-4F60-4AC2-9620-801CB4494CA4}"/>
              </a:ext>
            </a:extLst>
          </p:cNvPr>
          <p:cNvPicPr>
            <a:picLocks noChangeAspect="1"/>
          </p:cNvPicPr>
          <p:nvPr/>
        </p:nvPicPr>
        <p:blipFill>
          <a:blip r:embed="rId2"/>
          <a:stretch>
            <a:fillRect/>
          </a:stretch>
        </p:blipFill>
        <p:spPr>
          <a:xfrm>
            <a:off x="1064871" y="2273911"/>
            <a:ext cx="7609950" cy="4584089"/>
          </a:xfrm>
          <a:prstGeom prst="rect">
            <a:avLst/>
          </a:prstGeom>
        </p:spPr>
      </p:pic>
      <p:sp>
        <p:nvSpPr>
          <p:cNvPr id="9" name="TextBox 8">
            <a:extLst>
              <a:ext uri="{FF2B5EF4-FFF2-40B4-BE49-F238E27FC236}">
                <a16:creationId xmlns:a16="http://schemas.microsoft.com/office/drawing/2014/main" id="{54F96CC3-4593-48D5-AA28-67F8209FA314}"/>
              </a:ext>
            </a:extLst>
          </p:cNvPr>
          <p:cNvSpPr txBox="1"/>
          <p:nvPr/>
        </p:nvSpPr>
        <p:spPr>
          <a:xfrm>
            <a:off x="8901490" y="2735154"/>
            <a:ext cx="2956525" cy="646331"/>
          </a:xfrm>
          <a:prstGeom prst="rect">
            <a:avLst/>
          </a:prstGeom>
          <a:noFill/>
        </p:spPr>
        <p:txBody>
          <a:bodyPr wrap="square" rtlCol="0">
            <a:spAutoFit/>
          </a:bodyPr>
          <a:lstStyle/>
          <a:p>
            <a:r>
              <a:rPr lang="en-US" dirty="0"/>
              <a:t>Select level to </a:t>
            </a:r>
            <a:r>
              <a:rPr lang="en-US" dirty="0">
                <a:solidFill>
                  <a:srgbClr val="C00000"/>
                </a:solidFill>
              </a:rPr>
              <a:t>Aggregate</a:t>
            </a:r>
            <a:r>
              <a:rPr lang="en-US" dirty="0"/>
              <a:t> and display data</a:t>
            </a:r>
          </a:p>
        </p:txBody>
      </p:sp>
      <p:cxnSp>
        <p:nvCxnSpPr>
          <p:cNvPr id="16" name="Straight Arrow Connector 15">
            <a:extLst>
              <a:ext uri="{FF2B5EF4-FFF2-40B4-BE49-F238E27FC236}">
                <a16:creationId xmlns:a16="http://schemas.microsoft.com/office/drawing/2014/main" id="{1B2CBC43-2DA9-4135-AFB5-C39B0D62A239}"/>
              </a:ext>
            </a:extLst>
          </p:cNvPr>
          <p:cNvCxnSpPr>
            <a:cxnSpLocks/>
          </p:cNvCxnSpPr>
          <p:nvPr/>
        </p:nvCxnSpPr>
        <p:spPr>
          <a:xfrm flipH="1">
            <a:off x="8394971" y="3229583"/>
            <a:ext cx="5065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3B663C-1BC2-4ACC-9349-55E94D22C3F9}"/>
              </a:ext>
            </a:extLst>
          </p:cNvPr>
          <p:cNvSpPr txBox="1"/>
          <p:nvPr/>
        </p:nvSpPr>
        <p:spPr>
          <a:xfrm>
            <a:off x="8901491" y="3381485"/>
            <a:ext cx="2956525" cy="646331"/>
          </a:xfrm>
          <a:prstGeom prst="rect">
            <a:avLst/>
          </a:prstGeom>
          <a:noFill/>
        </p:spPr>
        <p:txBody>
          <a:bodyPr wrap="square" rtlCol="0">
            <a:spAutoFit/>
          </a:bodyPr>
          <a:lstStyle/>
          <a:p>
            <a:r>
              <a:rPr lang="en-US" dirty="0"/>
              <a:t>Display data as separate </a:t>
            </a:r>
            <a:r>
              <a:rPr lang="en-US" dirty="0">
                <a:solidFill>
                  <a:srgbClr val="C00000"/>
                </a:solidFill>
              </a:rPr>
              <a:t>Facet</a:t>
            </a:r>
            <a:r>
              <a:rPr lang="en-US" dirty="0"/>
              <a:t> for each admin/</a:t>
            </a:r>
            <a:r>
              <a:rPr lang="en-US" dirty="0" err="1"/>
              <a:t>orgunit</a:t>
            </a:r>
            <a:endParaRPr lang="en-US" dirty="0"/>
          </a:p>
        </p:txBody>
      </p:sp>
      <p:cxnSp>
        <p:nvCxnSpPr>
          <p:cNvPr id="20" name="Straight Arrow Connector 19">
            <a:extLst>
              <a:ext uri="{FF2B5EF4-FFF2-40B4-BE49-F238E27FC236}">
                <a16:creationId xmlns:a16="http://schemas.microsoft.com/office/drawing/2014/main" id="{4BC71B63-A201-406D-9A6B-F84402486D29}"/>
              </a:ext>
            </a:extLst>
          </p:cNvPr>
          <p:cNvCxnSpPr>
            <a:cxnSpLocks/>
          </p:cNvCxnSpPr>
          <p:nvPr/>
        </p:nvCxnSpPr>
        <p:spPr>
          <a:xfrm flipH="1">
            <a:off x="7957227" y="3516422"/>
            <a:ext cx="944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33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E0D7-C0CD-47C5-822D-31E1FEA143FD}"/>
              </a:ext>
            </a:extLst>
          </p:cNvPr>
          <p:cNvSpPr>
            <a:spLocks noGrp="1"/>
          </p:cNvSpPr>
          <p:nvPr>
            <p:ph type="title"/>
          </p:nvPr>
        </p:nvSpPr>
        <p:spPr/>
        <p:txBody>
          <a:bodyPr>
            <a:normAutofit/>
          </a:bodyPr>
          <a:lstStyle/>
          <a:p>
            <a:r>
              <a:rPr lang="en-US" i="1" dirty="0">
                <a:solidFill>
                  <a:schemeClr val="accent2">
                    <a:lumMod val="75000"/>
                  </a:schemeClr>
                </a:solidFill>
              </a:rPr>
              <a:t>Extras Skill Builders…</a:t>
            </a:r>
            <a:br>
              <a:rPr lang="en-US" i="1" dirty="0">
                <a:solidFill>
                  <a:schemeClr val="accent2">
                    <a:lumMod val="75000"/>
                  </a:schemeClr>
                </a:solidFill>
              </a:rPr>
            </a:br>
            <a:r>
              <a:rPr lang="en-US" dirty="0"/>
              <a:t>How to convert .</a:t>
            </a:r>
            <a:r>
              <a:rPr lang="en-US" dirty="0" err="1"/>
              <a:t>rds</a:t>
            </a:r>
            <a:r>
              <a:rPr lang="en-US" dirty="0"/>
              <a:t> file to .csv and .xlsx</a:t>
            </a:r>
          </a:p>
        </p:txBody>
      </p:sp>
      <p:sp>
        <p:nvSpPr>
          <p:cNvPr id="3" name="Content Placeholder 2">
            <a:extLst>
              <a:ext uri="{FF2B5EF4-FFF2-40B4-BE49-F238E27FC236}">
                <a16:creationId xmlns:a16="http://schemas.microsoft.com/office/drawing/2014/main" id="{48A33938-0C8D-438A-8051-5958F8DB5B7F}"/>
              </a:ext>
            </a:extLst>
          </p:cNvPr>
          <p:cNvSpPr>
            <a:spLocks noGrp="1"/>
          </p:cNvSpPr>
          <p:nvPr>
            <p:ph idx="1"/>
          </p:nvPr>
        </p:nvSpPr>
        <p:spPr/>
        <p:txBody>
          <a:bodyPr>
            <a:normAutofit fontScale="85000" lnSpcReduction="20000"/>
          </a:bodyPr>
          <a:lstStyle/>
          <a:p>
            <a:pPr marL="0" indent="0">
              <a:buNone/>
            </a:pPr>
            <a:r>
              <a:rPr lang="en-US" dirty="0"/>
              <a:t># read the file and then save it as .csv</a:t>
            </a:r>
          </a:p>
          <a:p>
            <a:pPr marL="0" indent="0">
              <a:buNone/>
            </a:pPr>
            <a:r>
              <a:rPr lang="en-US" dirty="0"/>
              <a:t>x = </a:t>
            </a:r>
            <a:r>
              <a:rPr lang="en-US" dirty="0" err="1"/>
              <a:t>readRDS</a:t>
            </a:r>
            <a:r>
              <a:rPr lang="en-US" dirty="0"/>
              <a:t>(“</a:t>
            </a:r>
            <a:r>
              <a:rPr lang="en-US" dirty="0" err="1"/>
              <a:t>data.rds</a:t>
            </a:r>
            <a:r>
              <a:rPr lang="en-US" dirty="0"/>
              <a:t>")</a:t>
            </a:r>
          </a:p>
          <a:p>
            <a:pPr marL="0" indent="0">
              <a:buNone/>
            </a:pPr>
            <a:r>
              <a:rPr lang="en-US" dirty="0"/>
              <a:t>write.csv( x, "data.csv" )</a:t>
            </a:r>
          </a:p>
          <a:p>
            <a:endParaRPr lang="en-US" dirty="0"/>
          </a:p>
          <a:p>
            <a:pPr marL="0" indent="0">
              <a:buNone/>
            </a:pPr>
            <a:r>
              <a:rPr lang="en-US" dirty="0"/>
              <a:t># save as Excel</a:t>
            </a:r>
          </a:p>
          <a:p>
            <a:pPr marL="0" indent="0">
              <a:buNone/>
            </a:pPr>
            <a:r>
              <a:rPr lang="en-US" dirty="0"/>
              <a:t>library( </a:t>
            </a:r>
            <a:r>
              <a:rPr lang="en-US" dirty="0" err="1"/>
              <a:t>openxlsx</a:t>
            </a:r>
            <a:r>
              <a:rPr lang="en-US" dirty="0"/>
              <a:t> )</a:t>
            </a:r>
          </a:p>
          <a:p>
            <a:pPr marL="0" indent="0">
              <a:buNone/>
            </a:pPr>
            <a:r>
              <a:rPr lang="en-US" dirty="0" err="1"/>
              <a:t>wb</a:t>
            </a:r>
            <a:r>
              <a:rPr lang="en-US" dirty="0"/>
              <a:t> &lt;- </a:t>
            </a:r>
            <a:r>
              <a:rPr lang="en-US" dirty="0" err="1"/>
              <a:t>createWorkbook</a:t>
            </a:r>
            <a:r>
              <a:rPr lang="en-US" dirty="0"/>
              <a:t>()</a:t>
            </a:r>
          </a:p>
          <a:p>
            <a:pPr marL="0" indent="0">
              <a:buNone/>
            </a:pPr>
            <a:r>
              <a:rPr lang="en-US" dirty="0"/>
              <a:t>sheet1  &lt;- </a:t>
            </a:r>
            <a:r>
              <a:rPr lang="en-US" dirty="0" err="1"/>
              <a:t>addWorksheet</a:t>
            </a:r>
            <a:r>
              <a:rPr lang="en-US" dirty="0"/>
              <a:t>( </a:t>
            </a:r>
            <a:r>
              <a:rPr lang="en-US" dirty="0" err="1"/>
              <a:t>wb</a:t>
            </a:r>
            <a:r>
              <a:rPr lang="en-US" dirty="0"/>
              <a:t>, </a:t>
            </a:r>
            <a:r>
              <a:rPr lang="en-US" dirty="0" err="1"/>
              <a:t>sheetName</a:t>
            </a:r>
            <a:r>
              <a:rPr lang="en-US" dirty="0"/>
              <a:t> = "data")</a:t>
            </a:r>
          </a:p>
          <a:p>
            <a:pPr marL="0" indent="0">
              <a:buNone/>
            </a:pPr>
            <a:r>
              <a:rPr lang="en-US" dirty="0" err="1"/>
              <a:t>writeDataTable</a:t>
            </a:r>
            <a:r>
              <a:rPr lang="en-US" dirty="0"/>
              <a:t>( </a:t>
            </a:r>
            <a:r>
              <a:rPr lang="en-US" dirty="0" err="1"/>
              <a:t>wb</a:t>
            </a:r>
            <a:r>
              <a:rPr lang="en-US" dirty="0"/>
              <a:t>, sheet1, x , </a:t>
            </a:r>
            <a:r>
              <a:rPr lang="en-US" dirty="0" err="1"/>
              <a:t>rowNames</a:t>
            </a:r>
            <a:r>
              <a:rPr lang="en-US" dirty="0"/>
              <a:t> = FALSE)</a:t>
            </a:r>
          </a:p>
          <a:p>
            <a:pPr marL="0" indent="0">
              <a:buNone/>
            </a:pPr>
            <a:r>
              <a:rPr lang="en-US" dirty="0"/>
              <a:t># to add more sheets, repeat two previous lines (changing names, of course)</a:t>
            </a:r>
          </a:p>
          <a:p>
            <a:pPr marL="0" indent="0">
              <a:buNone/>
            </a:pPr>
            <a:r>
              <a:rPr lang="en-US" dirty="0" err="1"/>
              <a:t>saveWorkbook</a:t>
            </a:r>
            <a:r>
              <a:rPr lang="en-US" dirty="0"/>
              <a:t>( </a:t>
            </a:r>
            <a:r>
              <a:rPr lang="en-US" dirty="0" err="1"/>
              <a:t>wb</a:t>
            </a:r>
            <a:r>
              <a:rPr lang="en-US" dirty="0"/>
              <a:t> , "data.xlsx" , overwrite = TRUE ) </a:t>
            </a:r>
          </a:p>
        </p:txBody>
      </p:sp>
    </p:spTree>
    <p:extLst>
      <p:ext uri="{BB962C8B-B14F-4D97-AF65-F5344CB8AC3E}">
        <p14:creationId xmlns:p14="http://schemas.microsoft.com/office/powerpoint/2010/main" val="1670300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9C69-E911-4E17-8CC5-ECB4F0B1EDEE}"/>
              </a:ext>
            </a:extLst>
          </p:cNvPr>
          <p:cNvSpPr>
            <a:spLocks noGrp="1"/>
          </p:cNvSpPr>
          <p:nvPr>
            <p:ph type="title"/>
          </p:nvPr>
        </p:nvSpPr>
        <p:spPr>
          <a:xfrm>
            <a:off x="535024" y="273029"/>
            <a:ext cx="10515600" cy="1325563"/>
          </a:xfrm>
        </p:spPr>
        <p:txBody>
          <a:bodyPr/>
          <a:lstStyle/>
          <a:p>
            <a:r>
              <a:rPr lang="en-US" b="1" dirty="0"/>
              <a:t>Overview</a:t>
            </a:r>
          </a:p>
        </p:txBody>
      </p:sp>
      <p:sp>
        <p:nvSpPr>
          <p:cNvPr id="6" name="Arrow: Right 5">
            <a:extLst>
              <a:ext uri="{FF2B5EF4-FFF2-40B4-BE49-F238E27FC236}">
                <a16:creationId xmlns:a16="http://schemas.microsoft.com/office/drawing/2014/main" id="{DB9C10C3-2264-43BE-8790-66912F4B2253}"/>
              </a:ext>
            </a:extLst>
          </p:cNvPr>
          <p:cNvSpPr/>
          <p:nvPr/>
        </p:nvSpPr>
        <p:spPr>
          <a:xfrm>
            <a:off x="2614310" y="1946002"/>
            <a:ext cx="964659" cy="66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7CDD68-1061-48DA-99EE-6DEA642550C0}"/>
              </a:ext>
            </a:extLst>
          </p:cNvPr>
          <p:cNvSpPr txBox="1"/>
          <p:nvPr/>
        </p:nvSpPr>
        <p:spPr>
          <a:xfrm>
            <a:off x="570692" y="1584246"/>
            <a:ext cx="2007950" cy="1384995"/>
          </a:xfrm>
          <a:prstGeom prst="rect">
            <a:avLst/>
          </a:prstGeom>
          <a:noFill/>
        </p:spPr>
        <p:txBody>
          <a:bodyPr wrap="square" rtlCol="0">
            <a:spAutoFit/>
          </a:bodyPr>
          <a:lstStyle/>
          <a:p>
            <a:r>
              <a:rPr lang="en-US" sz="2800" dirty="0"/>
              <a:t>Find variables to download</a:t>
            </a:r>
          </a:p>
        </p:txBody>
      </p:sp>
      <p:sp>
        <p:nvSpPr>
          <p:cNvPr id="8" name="Arrow: Right 7">
            <a:extLst>
              <a:ext uri="{FF2B5EF4-FFF2-40B4-BE49-F238E27FC236}">
                <a16:creationId xmlns:a16="http://schemas.microsoft.com/office/drawing/2014/main" id="{E113E5AF-97E4-444E-8927-94424208E3DD}"/>
              </a:ext>
            </a:extLst>
          </p:cNvPr>
          <p:cNvSpPr/>
          <p:nvPr/>
        </p:nvSpPr>
        <p:spPr>
          <a:xfrm>
            <a:off x="5789172" y="1953176"/>
            <a:ext cx="916830" cy="66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61FA76B-51A0-4C05-B157-CE8AF29E66DC}"/>
              </a:ext>
            </a:extLst>
          </p:cNvPr>
          <p:cNvSpPr txBox="1"/>
          <p:nvPr/>
        </p:nvSpPr>
        <p:spPr>
          <a:xfrm>
            <a:off x="3853774" y="1694324"/>
            <a:ext cx="1750979" cy="1384995"/>
          </a:xfrm>
          <a:prstGeom prst="rect">
            <a:avLst/>
          </a:prstGeom>
          <a:noFill/>
        </p:spPr>
        <p:txBody>
          <a:bodyPr wrap="square" rtlCol="0">
            <a:spAutoFit/>
          </a:bodyPr>
          <a:lstStyle/>
          <a:p>
            <a:r>
              <a:rPr lang="en-US" sz="2800" dirty="0"/>
              <a:t>Download 5 years of data</a:t>
            </a:r>
          </a:p>
        </p:txBody>
      </p:sp>
      <p:sp>
        <p:nvSpPr>
          <p:cNvPr id="11" name="TextBox 10">
            <a:extLst>
              <a:ext uri="{FF2B5EF4-FFF2-40B4-BE49-F238E27FC236}">
                <a16:creationId xmlns:a16="http://schemas.microsoft.com/office/drawing/2014/main" id="{252FFD6A-95BF-40F1-8D90-5CCA0ED7B11E}"/>
              </a:ext>
            </a:extLst>
          </p:cNvPr>
          <p:cNvSpPr txBox="1"/>
          <p:nvPr/>
        </p:nvSpPr>
        <p:spPr>
          <a:xfrm>
            <a:off x="6957304" y="1375976"/>
            <a:ext cx="4730886" cy="1815882"/>
          </a:xfrm>
          <a:prstGeom prst="rect">
            <a:avLst/>
          </a:prstGeom>
          <a:noFill/>
        </p:spPr>
        <p:txBody>
          <a:bodyPr wrap="square" rtlCol="0">
            <a:spAutoFit/>
          </a:bodyPr>
          <a:lstStyle/>
          <a:p>
            <a:r>
              <a:rPr lang="en-US" sz="2800" dirty="0"/>
              <a:t>Reduce noise and reporting bias by cleaning data and filtering to facilities that reported each month</a:t>
            </a:r>
          </a:p>
        </p:txBody>
      </p:sp>
      <p:sp>
        <p:nvSpPr>
          <p:cNvPr id="12" name="Arrow: Right 11">
            <a:extLst>
              <a:ext uri="{FF2B5EF4-FFF2-40B4-BE49-F238E27FC236}">
                <a16:creationId xmlns:a16="http://schemas.microsoft.com/office/drawing/2014/main" id="{417A7D75-6279-4B91-AE12-E4165142ED9F}"/>
              </a:ext>
            </a:extLst>
          </p:cNvPr>
          <p:cNvSpPr/>
          <p:nvPr/>
        </p:nvSpPr>
        <p:spPr>
          <a:xfrm>
            <a:off x="570692" y="3871966"/>
            <a:ext cx="901427" cy="66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C1E7FFA3-1374-425B-92FC-BB5C85FC2DC5}"/>
              </a:ext>
            </a:extLst>
          </p:cNvPr>
          <p:cNvSpPr/>
          <p:nvPr/>
        </p:nvSpPr>
        <p:spPr>
          <a:xfrm>
            <a:off x="5600701" y="3871966"/>
            <a:ext cx="983302" cy="66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B4A96AF-0EB4-426C-9113-C511C1596BBB}"/>
              </a:ext>
            </a:extLst>
          </p:cNvPr>
          <p:cNvSpPr txBox="1"/>
          <p:nvPr/>
        </p:nvSpPr>
        <p:spPr>
          <a:xfrm>
            <a:off x="1696669" y="3495864"/>
            <a:ext cx="3764600" cy="1384995"/>
          </a:xfrm>
          <a:prstGeom prst="rect">
            <a:avLst/>
          </a:prstGeom>
          <a:noFill/>
        </p:spPr>
        <p:txBody>
          <a:bodyPr wrap="square" rtlCol="0">
            <a:spAutoFit/>
          </a:bodyPr>
          <a:lstStyle/>
          <a:p>
            <a:r>
              <a:rPr lang="en-US" sz="2800" dirty="0"/>
              <a:t>Pre-intervention, model data and identify inherent variability</a:t>
            </a:r>
          </a:p>
        </p:txBody>
      </p:sp>
      <p:sp>
        <p:nvSpPr>
          <p:cNvPr id="17" name="TextBox 16">
            <a:extLst>
              <a:ext uri="{FF2B5EF4-FFF2-40B4-BE49-F238E27FC236}">
                <a16:creationId xmlns:a16="http://schemas.microsoft.com/office/drawing/2014/main" id="{78B74F66-EBC0-4520-BECD-D55E0850F287}"/>
              </a:ext>
            </a:extLst>
          </p:cNvPr>
          <p:cNvSpPr txBox="1"/>
          <p:nvPr/>
        </p:nvSpPr>
        <p:spPr>
          <a:xfrm>
            <a:off x="6853944" y="3495864"/>
            <a:ext cx="4610910" cy="1384995"/>
          </a:xfrm>
          <a:prstGeom prst="rect">
            <a:avLst/>
          </a:prstGeom>
          <a:noFill/>
        </p:spPr>
        <p:txBody>
          <a:bodyPr wrap="square" rtlCol="0">
            <a:spAutoFit/>
          </a:bodyPr>
          <a:lstStyle/>
          <a:p>
            <a:r>
              <a:rPr lang="en-US" sz="2800" dirty="0"/>
              <a:t>Post-intervention, predict counterfactual – what was expected without intervention</a:t>
            </a:r>
          </a:p>
        </p:txBody>
      </p:sp>
      <p:sp>
        <p:nvSpPr>
          <p:cNvPr id="21" name="Arrow: Right 20">
            <a:extLst>
              <a:ext uri="{FF2B5EF4-FFF2-40B4-BE49-F238E27FC236}">
                <a16:creationId xmlns:a16="http://schemas.microsoft.com/office/drawing/2014/main" id="{B40E6167-0666-44A9-892F-2324067D31DB}"/>
              </a:ext>
            </a:extLst>
          </p:cNvPr>
          <p:cNvSpPr/>
          <p:nvPr/>
        </p:nvSpPr>
        <p:spPr>
          <a:xfrm>
            <a:off x="1682885" y="5418759"/>
            <a:ext cx="880353" cy="66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B02F937-AD16-4385-8950-5CB8ACC52FFE}"/>
              </a:ext>
            </a:extLst>
          </p:cNvPr>
          <p:cNvSpPr txBox="1"/>
          <p:nvPr/>
        </p:nvSpPr>
        <p:spPr>
          <a:xfrm>
            <a:off x="2723540" y="5073581"/>
            <a:ext cx="7279735" cy="1384995"/>
          </a:xfrm>
          <a:prstGeom prst="rect">
            <a:avLst/>
          </a:prstGeom>
          <a:noFill/>
        </p:spPr>
        <p:txBody>
          <a:bodyPr wrap="square" rtlCol="0">
            <a:spAutoFit/>
          </a:bodyPr>
          <a:lstStyle/>
          <a:p>
            <a:r>
              <a:rPr lang="en-US" sz="2800" dirty="0"/>
              <a:t>Estimate percent change following intervention and determine if it is different from inherent variability</a:t>
            </a:r>
          </a:p>
        </p:txBody>
      </p:sp>
    </p:spTree>
    <p:extLst>
      <p:ext uri="{BB962C8B-B14F-4D97-AF65-F5344CB8AC3E}">
        <p14:creationId xmlns:p14="http://schemas.microsoft.com/office/powerpoint/2010/main" val="219041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9C69-E911-4E17-8CC5-ECB4F0B1EDEE}"/>
              </a:ext>
            </a:extLst>
          </p:cNvPr>
          <p:cNvSpPr>
            <a:spLocks noGrp="1"/>
          </p:cNvSpPr>
          <p:nvPr>
            <p:ph type="title"/>
          </p:nvPr>
        </p:nvSpPr>
        <p:spPr/>
        <p:txBody>
          <a:bodyPr/>
          <a:lstStyle/>
          <a:p>
            <a:r>
              <a:rPr lang="en-US" dirty="0"/>
              <a:t>Process: Scripts and Apps </a:t>
            </a:r>
          </a:p>
        </p:txBody>
      </p:sp>
      <p:sp>
        <p:nvSpPr>
          <p:cNvPr id="3" name="Content Placeholder 2">
            <a:extLst>
              <a:ext uri="{FF2B5EF4-FFF2-40B4-BE49-F238E27FC236}">
                <a16:creationId xmlns:a16="http://schemas.microsoft.com/office/drawing/2014/main" id="{9067D316-5B90-476D-9552-F535CBF90C42}"/>
              </a:ext>
            </a:extLst>
          </p:cNvPr>
          <p:cNvSpPr>
            <a:spLocks noGrp="1"/>
          </p:cNvSpPr>
          <p:nvPr>
            <p:ph idx="1"/>
          </p:nvPr>
        </p:nvSpPr>
        <p:spPr/>
        <p:txBody>
          <a:bodyPr>
            <a:normAutofit fontScale="85000" lnSpcReduction="20000"/>
          </a:bodyPr>
          <a:lstStyle/>
          <a:p>
            <a:pPr marL="514350" indent="-514350">
              <a:buFont typeface="+mj-lt"/>
              <a:buAutoNum type="arabicPeriod"/>
            </a:pPr>
            <a:r>
              <a:rPr lang="en-US" i="1" dirty="0">
                <a:solidFill>
                  <a:schemeClr val="accent2">
                    <a:lumMod val="75000"/>
                  </a:schemeClr>
                </a:solidFill>
              </a:rPr>
              <a:t>Magic Glasses </a:t>
            </a:r>
            <a:r>
              <a:rPr lang="en-US" dirty="0">
                <a:solidFill>
                  <a:schemeClr val="accent2">
                    <a:lumMod val="75000"/>
                  </a:schemeClr>
                </a:solidFill>
              </a:rPr>
              <a:t>app </a:t>
            </a:r>
            <a:r>
              <a:rPr lang="en-US" dirty="0"/>
              <a:t>(formerly ‘</a:t>
            </a:r>
            <a:r>
              <a:rPr lang="en-US" dirty="0" err="1"/>
              <a:t>dataDictionary</a:t>
            </a:r>
            <a:r>
              <a:rPr lang="en-US" dirty="0"/>
              <a:t>’) to download </a:t>
            </a:r>
          </a:p>
          <a:p>
            <a:pPr lvl="1"/>
            <a:r>
              <a:rPr lang="en-US" dirty="0"/>
              <a:t>metadata of DHSI2 data elements, category options combos, indicators (numerator and denominator details), organization units (names and coordinates) </a:t>
            </a:r>
          </a:p>
          <a:p>
            <a:pPr lvl="1"/>
            <a:r>
              <a:rPr lang="en-US" dirty="0"/>
              <a:t>identify data elements and category option codes for each indicator (formula)</a:t>
            </a:r>
          </a:p>
          <a:p>
            <a:pPr marL="514350" indent="-514350">
              <a:buFont typeface="+mj-lt"/>
              <a:buAutoNum type="arabicPeriod"/>
            </a:pPr>
            <a:r>
              <a:rPr lang="en-US" i="1" dirty="0">
                <a:solidFill>
                  <a:schemeClr val="accent2">
                    <a:lumMod val="75000"/>
                  </a:schemeClr>
                </a:solidFill>
              </a:rPr>
              <a:t>Formula Data </a:t>
            </a:r>
            <a:r>
              <a:rPr lang="en-US" i="1" dirty="0" err="1">
                <a:solidFill>
                  <a:schemeClr val="accent2">
                    <a:lumMod val="75000"/>
                  </a:schemeClr>
                </a:solidFill>
              </a:rPr>
              <a:t>Downloads.R</a:t>
            </a:r>
            <a:r>
              <a:rPr lang="en-US" dirty="0"/>
              <a:t> to download data for all admin units (facilities, districts, etc.), each month (week) for last 5 years</a:t>
            </a:r>
          </a:p>
          <a:p>
            <a:pPr lvl="1"/>
            <a:r>
              <a:rPr lang="en-US" sz="2200" dirty="0"/>
              <a:t>Can re-run script to update data.  In addition to new months, script checks each previous month to see if data on server is different than data previously downloaded; if yes, will re-download that month.  </a:t>
            </a:r>
          </a:p>
          <a:p>
            <a:pPr marL="514350" indent="-514350">
              <a:buFont typeface="+mj-lt"/>
              <a:buAutoNum type="arabicPeriod"/>
            </a:pPr>
            <a:r>
              <a:rPr lang="en-US" i="1" dirty="0">
                <a:solidFill>
                  <a:schemeClr val="accent2">
                    <a:lumMod val="75000"/>
                  </a:schemeClr>
                </a:solidFill>
              </a:rPr>
              <a:t>DQA </a:t>
            </a:r>
            <a:r>
              <a:rPr lang="en-US" i="1" dirty="0" err="1">
                <a:solidFill>
                  <a:schemeClr val="accent2">
                    <a:lumMod val="75000"/>
                  </a:schemeClr>
                </a:solidFill>
              </a:rPr>
              <a:t>Modeling.R</a:t>
            </a:r>
            <a:r>
              <a:rPr lang="en-US" i="1" dirty="0">
                <a:solidFill>
                  <a:schemeClr val="accent2">
                    <a:lumMod val="75000"/>
                  </a:schemeClr>
                </a:solidFill>
              </a:rPr>
              <a:t> </a:t>
            </a:r>
            <a:r>
              <a:rPr lang="en-US" i="1" dirty="0"/>
              <a:t>to clean and organize data</a:t>
            </a:r>
          </a:p>
          <a:p>
            <a:pPr lvl="1"/>
            <a:r>
              <a:rPr lang="en-US" i="1" dirty="0"/>
              <a:t>Convert to tidy time-series format (</a:t>
            </a:r>
            <a:r>
              <a:rPr lang="en-US" i="1" dirty="0" err="1"/>
              <a:t>tsibble</a:t>
            </a:r>
            <a:r>
              <a:rPr lang="en-US" i="1" dirty="0"/>
              <a:t>)</a:t>
            </a:r>
          </a:p>
          <a:p>
            <a:pPr lvl="1"/>
            <a:r>
              <a:rPr lang="en-US" i="1" dirty="0"/>
              <a:t>Scan each data-element, category combo, from each facility, and remove outliers when values exceed median absolute deviation limit and when error of seasonally fit model  exceeds mean error + 3sd.  </a:t>
            </a:r>
          </a:p>
          <a:p>
            <a:pPr lvl="1"/>
            <a:r>
              <a:rPr lang="en-US" i="1" dirty="0"/>
              <a:t>Save file with original data, outlier flags, and column of ‘cleaned’ data that has outliers set to missing</a:t>
            </a:r>
          </a:p>
        </p:txBody>
      </p:sp>
    </p:spTree>
    <p:extLst>
      <p:ext uri="{BB962C8B-B14F-4D97-AF65-F5344CB8AC3E}">
        <p14:creationId xmlns:p14="http://schemas.microsoft.com/office/powerpoint/2010/main" val="1389676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9C69-E911-4E17-8CC5-ECB4F0B1EDEE}"/>
              </a:ext>
            </a:extLst>
          </p:cNvPr>
          <p:cNvSpPr>
            <a:spLocks noGrp="1"/>
          </p:cNvSpPr>
          <p:nvPr>
            <p:ph type="title"/>
          </p:nvPr>
        </p:nvSpPr>
        <p:spPr/>
        <p:txBody>
          <a:bodyPr/>
          <a:lstStyle/>
          <a:p>
            <a:r>
              <a:rPr lang="en-US" dirty="0"/>
              <a:t>Process: Scripts and Apps </a:t>
            </a:r>
          </a:p>
        </p:txBody>
      </p:sp>
      <p:sp>
        <p:nvSpPr>
          <p:cNvPr id="3" name="Content Placeholder 2">
            <a:extLst>
              <a:ext uri="{FF2B5EF4-FFF2-40B4-BE49-F238E27FC236}">
                <a16:creationId xmlns:a16="http://schemas.microsoft.com/office/drawing/2014/main" id="{9067D316-5B90-476D-9552-F535CBF90C42}"/>
              </a:ext>
            </a:extLst>
          </p:cNvPr>
          <p:cNvSpPr>
            <a:spLocks noGrp="1"/>
          </p:cNvSpPr>
          <p:nvPr>
            <p:ph idx="1"/>
          </p:nvPr>
        </p:nvSpPr>
        <p:spPr/>
        <p:txBody>
          <a:bodyPr>
            <a:normAutofit fontScale="92500" lnSpcReduction="10000"/>
          </a:bodyPr>
          <a:lstStyle/>
          <a:p>
            <a:pPr marL="514350" indent="-514350">
              <a:buFont typeface="+mj-lt"/>
              <a:buAutoNum type="arabicPeriod" startAt="4"/>
            </a:pPr>
            <a:r>
              <a:rPr lang="en-US" i="1" dirty="0">
                <a:solidFill>
                  <a:schemeClr val="accent2">
                    <a:lumMod val="75000"/>
                  </a:schemeClr>
                </a:solidFill>
              </a:rPr>
              <a:t>Trend </a:t>
            </a:r>
            <a:r>
              <a:rPr lang="en-US" i="1" dirty="0" err="1">
                <a:solidFill>
                  <a:schemeClr val="accent2">
                    <a:lumMod val="75000"/>
                  </a:schemeClr>
                </a:solidFill>
              </a:rPr>
              <a:t>Viewer.Rmd</a:t>
            </a:r>
            <a:r>
              <a:rPr lang="en-US" i="1" dirty="0">
                <a:solidFill>
                  <a:schemeClr val="accent2">
                    <a:lumMod val="75000"/>
                  </a:schemeClr>
                </a:solidFill>
              </a:rPr>
              <a:t> </a:t>
            </a:r>
            <a:r>
              <a:rPr lang="en-US" dirty="0"/>
              <a:t>shiny app</a:t>
            </a:r>
          </a:p>
          <a:p>
            <a:pPr marL="971550" lvl="1" indent="-514350">
              <a:buFont typeface="+mj-lt"/>
              <a:buAutoNum type="romanUcPeriod"/>
            </a:pPr>
            <a:r>
              <a:rPr lang="en-US" dirty="0"/>
              <a:t>Reporting Tab</a:t>
            </a:r>
          </a:p>
          <a:p>
            <a:pPr lvl="2"/>
            <a:r>
              <a:rPr lang="en-US" dirty="0"/>
              <a:t>Visualize data and results of cleaning</a:t>
            </a:r>
          </a:p>
          <a:p>
            <a:pPr lvl="2"/>
            <a:r>
              <a:rPr lang="en-US" dirty="0"/>
              <a:t>Identify facilities with consistent reporting</a:t>
            </a:r>
          </a:p>
          <a:p>
            <a:pPr lvl="2"/>
            <a:r>
              <a:rPr lang="en-US" dirty="0"/>
              <a:t>Subset of data up and down ladder of organizational hierarchy (National, Regional, District, Sub-district, facility)</a:t>
            </a:r>
          </a:p>
          <a:p>
            <a:pPr marL="971550" lvl="1" indent="-514350">
              <a:buFont typeface="+mj-lt"/>
              <a:buAutoNum type="romanUcPeriod" startAt="2"/>
            </a:pPr>
            <a:r>
              <a:rPr lang="en-US" dirty="0"/>
              <a:t>Trend Tab</a:t>
            </a:r>
          </a:p>
          <a:p>
            <a:pPr lvl="2"/>
            <a:r>
              <a:rPr lang="en-US" dirty="0"/>
              <a:t>Pre-intervention, identify the model that has the smallest difference between predicted and observed – smallest mean absolute percent error (MAPE).  This represents the inherent noise in the data-model.  </a:t>
            </a:r>
          </a:p>
          <a:p>
            <a:pPr lvl="2"/>
            <a:r>
              <a:rPr lang="en-US" dirty="0"/>
              <a:t>Post-intervention, the impact of intervention is estimated as the difference between values model predicted (assuming no intervention) and observed values (with intervention). Impact may be positive or negative.  </a:t>
            </a:r>
          </a:p>
          <a:p>
            <a:pPr lvl="2"/>
            <a:r>
              <a:rPr lang="en-US" dirty="0"/>
              <a:t>View probability that change was not zero, and probability that change was different from the inherent noise in the data-model.   (not yet implemented in the app) </a:t>
            </a:r>
          </a:p>
          <a:p>
            <a:pPr lvl="1"/>
            <a:endParaRPr lang="en-US" dirty="0"/>
          </a:p>
        </p:txBody>
      </p:sp>
    </p:spTree>
    <p:extLst>
      <p:ext uri="{BB962C8B-B14F-4D97-AF65-F5344CB8AC3E}">
        <p14:creationId xmlns:p14="http://schemas.microsoft.com/office/powerpoint/2010/main" val="300008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8A28-828C-4E09-A309-94BBD9DD49B6}"/>
              </a:ext>
            </a:extLst>
          </p:cNvPr>
          <p:cNvSpPr>
            <a:spLocks noGrp="1"/>
          </p:cNvSpPr>
          <p:nvPr>
            <p:ph type="title"/>
          </p:nvPr>
        </p:nvSpPr>
        <p:spPr/>
        <p:txBody>
          <a:bodyPr/>
          <a:lstStyle/>
          <a:p>
            <a:r>
              <a:rPr lang="en-US" dirty="0"/>
              <a:t>Step-by-step details</a:t>
            </a:r>
          </a:p>
        </p:txBody>
      </p:sp>
      <p:sp>
        <p:nvSpPr>
          <p:cNvPr id="3" name="Content Placeholder 2">
            <a:extLst>
              <a:ext uri="{FF2B5EF4-FFF2-40B4-BE49-F238E27FC236}">
                <a16:creationId xmlns:a16="http://schemas.microsoft.com/office/drawing/2014/main" id="{532EEF24-4EBB-434A-AF3A-083164413D86}"/>
              </a:ext>
            </a:extLst>
          </p:cNvPr>
          <p:cNvSpPr>
            <a:spLocks noGrp="1"/>
          </p:cNvSpPr>
          <p:nvPr>
            <p:ph idx="1"/>
          </p:nvPr>
        </p:nvSpPr>
        <p:spPr/>
        <p:txBody>
          <a:bodyPr/>
          <a:lstStyle/>
          <a:p>
            <a:r>
              <a:rPr lang="en-US" dirty="0"/>
              <a:t>Pre-requisites</a:t>
            </a:r>
          </a:p>
          <a:p>
            <a:r>
              <a:rPr lang="en-US" dirty="0"/>
              <a:t>Identify data for analyses</a:t>
            </a:r>
          </a:p>
          <a:p>
            <a:r>
              <a:rPr lang="en-US" dirty="0"/>
              <a:t>Create formula</a:t>
            </a:r>
          </a:p>
        </p:txBody>
      </p:sp>
    </p:spTree>
    <p:extLst>
      <p:ext uri="{BB962C8B-B14F-4D97-AF65-F5344CB8AC3E}">
        <p14:creationId xmlns:p14="http://schemas.microsoft.com/office/powerpoint/2010/main" val="3203901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D399-1AB0-4CB9-A571-112A0B74A664}"/>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ADDAADDD-9612-498B-88C8-EF6A7A5BEEE1}"/>
              </a:ext>
            </a:extLst>
          </p:cNvPr>
          <p:cNvSpPr>
            <a:spLocks noGrp="1"/>
          </p:cNvSpPr>
          <p:nvPr>
            <p:ph idx="1"/>
          </p:nvPr>
        </p:nvSpPr>
        <p:spPr/>
        <p:txBody>
          <a:bodyPr/>
          <a:lstStyle/>
          <a:p>
            <a:r>
              <a:rPr lang="en-US" dirty="0"/>
              <a:t>Install R, </a:t>
            </a:r>
            <a:r>
              <a:rPr lang="en-US" dirty="0" err="1"/>
              <a:t>Rstudio</a:t>
            </a:r>
            <a:r>
              <a:rPr lang="en-US" dirty="0"/>
              <a:t>, and GIT</a:t>
            </a:r>
          </a:p>
          <a:p>
            <a:r>
              <a:rPr lang="en-US" dirty="0"/>
              <a:t>In </a:t>
            </a:r>
            <a:r>
              <a:rPr lang="en-US" dirty="0" err="1"/>
              <a:t>Rstudio</a:t>
            </a:r>
            <a:r>
              <a:rPr lang="en-US" dirty="0"/>
              <a:t>, start new project from git</a:t>
            </a:r>
          </a:p>
          <a:p>
            <a:pPr lvl="1"/>
            <a:r>
              <a:rPr lang="en-US" dirty="0"/>
              <a:t>Link to git repository https://github.com/jpainter/</a:t>
            </a:r>
            <a:r>
              <a:rPr lang="en-US" dirty="0">
                <a:solidFill>
                  <a:schemeClr val="accent2">
                    <a:lumMod val="75000"/>
                  </a:schemeClr>
                </a:solidFill>
              </a:rPr>
              <a:t>dataDictionary</a:t>
            </a:r>
            <a:r>
              <a:rPr lang="en-US" dirty="0"/>
              <a:t>.git</a:t>
            </a:r>
          </a:p>
          <a:p>
            <a:r>
              <a:rPr lang="en-US" dirty="0"/>
              <a:t>Similarly, start another new project from git</a:t>
            </a:r>
          </a:p>
          <a:p>
            <a:pPr lvl="1"/>
            <a:r>
              <a:rPr lang="en-US" dirty="0"/>
              <a:t>Link to git repository https://github.com/jpainter/</a:t>
            </a:r>
            <a:r>
              <a:rPr lang="en-US" dirty="0">
                <a:solidFill>
                  <a:schemeClr val="accent2">
                    <a:lumMod val="75000"/>
                  </a:schemeClr>
                </a:solidFill>
              </a:rPr>
              <a:t>dataTime</a:t>
            </a:r>
            <a:r>
              <a:rPr lang="en-US" dirty="0"/>
              <a:t>.git</a:t>
            </a:r>
          </a:p>
          <a:p>
            <a:r>
              <a:rPr lang="en-US" dirty="0"/>
              <a:t>Set up folder to store data and results</a:t>
            </a:r>
          </a:p>
          <a:p>
            <a:pPr lvl="1"/>
            <a:r>
              <a:rPr lang="en-US" dirty="0"/>
              <a:t>Example:  c:/myDocuments/Impact/Guinea</a:t>
            </a:r>
          </a:p>
          <a:p>
            <a:pPr lvl="1"/>
            <a:r>
              <a:rPr lang="en-US" dirty="0"/>
              <a:t>Later, we refer to a root folder (e.g. c:/myDocuments/Impact) and a country folder (Guinea)</a:t>
            </a:r>
          </a:p>
        </p:txBody>
      </p:sp>
    </p:spTree>
    <p:extLst>
      <p:ext uri="{BB962C8B-B14F-4D97-AF65-F5344CB8AC3E}">
        <p14:creationId xmlns:p14="http://schemas.microsoft.com/office/powerpoint/2010/main" val="2831378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9333-29FC-42BE-9739-134903BF4791}"/>
              </a:ext>
            </a:extLst>
          </p:cNvPr>
          <p:cNvSpPr>
            <a:spLocks noGrp="1"/>
          </p:cNvSpPr>
          <p:nvPr>
            <p:ph type="title"/>
          </p:nvPr>
        </p:nvSpPr>
        <p:spPr/>
        <p:txBody>
          <a:bodyPr/>
          <a:lstStyle/>
          <a:p>
            <a:r>
              <a:rPr lang="en-US" b="1" dirty="0"/>
              <a:t>Identify Data for Analysis</a:t>
            </a:r>
          </a:p>
        </p:txBody>
      </p:sp>
      <p:sp>
        <p:nvSpPr>
          <p:cNvPr id="3" name="Content Placeholder 2">
            <a:extLst>
              <a:ext uri="{FF2B5EF4-FFF2-40B4-BE49-F238E27FC236}">
                <a16:creationId xmlns:a16="http://schemas.microsoft.com/office/drawing/2014/main" id="{0C54D4A6-6C3F-42A8-B73D-F844C0B5E59D}"/>
              </a:ext>
            </a:extLst>
          </p:cNvPr>
          <p:cNvSpPr>
            <a:spLocks noGrp="1"/>
          </p:cNvSpPr>
          <p:nvPr>
            <p:ph idx="1"/>
          </p:nvPr>
        </p:nvSpPr>
        <p:spPr/>
        <p:txBody>
          <a:bodyPr/>
          <a:lstStyle/>
          <a:p>
            <a:r>
              <a:rPr lang="en-US" dirty="0"/>
              <a:t>Go to project </a:t>
            </a:r>
            <a:r>
              <a:rPr lang="en-US" dirty="0" err="1"/>
              <a:t>dataDictionary</a:t>
            </a:r>
            <a:endParaRPr lang="en-US" dirty="0"/>
          </a:p>
          <a:p>
            <a:r>
              <a:rPr lang="en-US" dirty="0"/>
              <a:t>Open and run </a:t>
            </a:r>
            <a:r>
              <a:rPr lang="en-US" dirty="0" err="1"/>
              <a:t>app.r</a:t>
            </a:r>
            <a:r>
              <a:rPr lang="en-US" dirty="0"/>
              <a:t>  (this starts a shiny app ‘Magic Glasses’)</a:t>
            </a:r>
          </a:p>
          <a:p>
            <a:r>
              <a:rPr lang="en-US" dirty="0"/>
              <a:t>In the shiny app, provide </a:t>
            </a:r>
            <a:r>
              <a:rPr lang="en-US" dirty="0" err="1"/>
              <a:t>url</a:t>
            </a:r>
            <a:r>
              <a:rPr lang="en-US" dirty="0"/>
              <a:t> and credentials for DHIS2 instance</a:t>
            </a:r>
          </a:p>
          <a:p>
            <a:pPr lvl="1"/>
            <a:r>
              <a:rPr lang="en-US" dirty="0"/>
              <a:t>For quicker access, can store login details in file _instances.xlsx </a:t>
            </a:r>
          </a:p>
          <a:p>
            <a:r>
              <a:rPr lang="en-US" dirty="0"/>
              <a:t>Request metadata</a:t>
            </a:r>
          </a:p>
          <a:p>
            <a:r>
              <a:rPr lang="en-US" dirty="0"/>
              <a:t>-&gt; when request complete and screen shows metadata, download the metadata file to the country folder </a:t>
            </a:r>
          </a:p>
          <a:p>
            <a:r>
              <a:rPr lang="en-US" dirty="0"/>
              <a:t>Browse variables in Malaria Relevant Data Elements (and if don’t see what you are looking for, in Data Elements)</a:t>
            </a:r>
          </a:p>
          <a:p>
            <a:endParaRPr lang="en-US" dirty="0"/>
          </a:p>
        </p:txBody>
      </p:sp>
    </p:spTree>
    <p:extLst>
      <p:ext uri="{BB962C8B-B14F-4D97-AF65-F5344CB8AC3E}">
        <p14:creationId xmlns:p14="http://schemas.microsoft.com/office/powerpoint/2010/main" val="5871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667C-229A-4D64-A055-9B1A8A197707}"/>
              </a:ext>
            </a:extLst>
          </p:cNvPr>
          <p:cNvSpPr>
            <a:spLocks noGrp="1"/>
          </p:cNvSpPr>
          <p:nvPr>
            <p:ph type="title"/>
          </p:nvPr>
        </p:nvSpPr>
        <p:spPr/>
        <p:txBody>
          <a:bodyPr/>
          <a:lstStyle/>
          <a:p>
            <a:r>
              <a:rPr lang="en-US" b="1" dirty="0"/>
              <a:t>Create Formula</a:t>
            </a:r>
          </a:p>
        </p:txBody>
      </p:sp>
      <p:sp>
        <p:nvSpPr>
          <p:cNvPr id="3" name="Content Placeholder 2">
            <a:extLst>
              <a:ext uri="{FF2B5EF4-FFF2-40B4-BE49-F238E27FC236}">
                <a16:creationId xmlns:a16="http://schemas.microsoft.com/office/drawing/2014/main" id="{746DF23D-D2BB-4D15-A63E-BB94FBE3B9AC}"/>
              </a:ext>
            </a:extLst>
          </p:cNvPr>
          <p:cNvSpPr>
            <a:spLocks noGrp="1"/>
          </p:cNvSpPr>
          <p:nvPr>
            <p:ph idx="1"/>
          </p:nvPr>
        </p:nvSpPr>
        <p:spPr/>
        <p:txBody>
          <a:bodyPr>
            <a:normAutofit fontScale="92500"/>
          </a:bodyPr>
          <a:lstStyle/>
          <a:p>
            <a:r>
              <a:rPr lang="en-US" dirty="0"/>
              <a:t>A formula provides the specific details for the data to include in analysis.  This defines the data elements and category combinations to download.  Later, we can analyze the total, or each element/category separately.</a:t>
            </a:r>
          </a:p>
          <a:p>
            <a:pPr lvl="1"/>
            <a:r>
              <a:rPr lang="en-US" dirty="0"/>
              <a:t>Example:</a:t>
            </a:r>
          </a:p>
          <a:p>
            <a:pPr marL="914400" lvl="2" indent="0">
              <a:buNone/>
            </a:pPr>
            <a:r>
              <a:rPr lang="en-US" dirty="0"/>
              <a:t>Formula Name:  “confirmed cases”</a:t>
            </a:r>
          </a:p>
          <a:p>
            <a:pPr marL="914400" lvl="2" indent="0">
              <a:buNone/>
            </a:pPr>
            <a:r>
              <a:rPr lang="en-US" dirty="0"/>
              <a:t>[</a:t>
            </a:r>
            <a:r>
              <a:rPr lang="en-US" dirty="0" err="1"/>
              <a:t>opd</a:t>
            </a:r>
            <a:r>
              <a:rPr lang="en-US" dirty="0"/>
              <a:t> cases confirmed by RDT].[&lt;5 </a:t>
            </a:r>
            <a:r>
              <a:rPr lang="en-US" dirty="0" err="1"/>
              <a:t>yrs</a:t>
            </a:r>
            <a:r>
              <a:rPr lang="en-US" dirty="0"/>
              <a:t>] + [</a:t>
            </a:r>
            <a:r>
              <a:rPr lang="en-US" dirty="0" err="1"/>
              <a:t>opd</a:t>
            </a:r>
            <a:r>
              <a:rPr lang="en-US" dirty="0"/>
              <a:t> cases confirmed by RDT].[5 </a:t>
            </a:r>
            <a:r>
              <a:rPr lang="en-US" dirty="0" err="1"/>
              <a:t>yrs</a:t>
            </a:r>
            <a:r>
              <a:rPr lang="en-US" dirty="0"/>
              <a:t>+] +</a:t>
            </a:r>
          </a:p>
          <a:p>
            <a:pPr marL="914400" lvl="2" indent="0">
              <a:buNone/>
            </a:pPr>
            <a:r>
              <a:rPr lang="en-US" dirty="0"/>
              <a:t>[</a:t>
            </a:r>
            <a:r>
              <a:rPr lang="en-US" dirty="0" err="1"/>
              <a:t>ipd</a:t>
            </a:r>
            <a:r>
              <a:rPr lang="en-US" dirty="0"/>
              <a:t> cases confirmed by RDT].[&lt;5 </a:t>
            </a:r>
            <a:r>
              <a:rPr lang="en-US" dirty="0" err="1"/>
              <a:t>yrs</a:t>
            </a:r>
            <a:r>
              <a:rPr lang="en-US" dirty="0"/>
              <a:t>] + [</a:t>
            </a:r>
            <a:r>
              <a:rPr lang="en-US" dirty="0" err="1"/>
              <a:t>ipd</a:t>
            </a:r>
            <a:r>
              <a:rPr lang="en-US" dirty="0"/>
              <a:t> cases confirmed by RDT].[5 </a:t>
            </a:r>
            <a:r>
              <a:rPr lang="en-US" dirty="0" err="1"/>
              <a:t>yrs</a:t>
            </a:r>
            <a:r>
              <a:rPr lang="en-US" dirty="0"/>
              <a:t>+] +</a:t>
            </a:r>
          </a:p>
          <a:p>
            <a:pPr marL="914400" lvl="2" indent="0">
              <a:buNone/>
            </a:pPr>
            <a:r>
              <a:rPr lang="en-US" dirty="0"/>
              <a:t>[</a:t>
            </a:r>
            <a:r>
              <a:rPr lang="en-US" dirty="0" err="1"/>
              <a:t>chw</a:t>
            </a:r>
            <a:r>
              <a:rPr lang="en-US" dirty="0"/>
              <a:t> cases confirmed by RDT].[&lt;5 </a:t>
            </a:r>
            <a:r>
              <a:rPr lang="en-US" dirty="0" err="1"/>
              <a:t>yrs</a:t>
            </a:r>
            <a:r>
              <a:rPr lang="en-US" dirty="0"/>
              <a:t>] + [</a:t>
            </a:r>
            <a:r>
              <a:rPr lang="en-US" dirty="0" err="1"/>
              <a:t>chw</a:t>
            </a:r>
            <a:r>
              <a:rPr lang="en-US" dirty="0"/>
              <a:t> cases confirmed by RDT].[5 </a:t>
            </a:r>
            <a:r>
              <a:rPr lang="en-US" dirty="0" err="1"/>
              <a:t>yrs</a:t>
            </a:r>
            <a:r>
              <a:rPr lang="en-US" dirty="0"/>
              <a:t>+]</a:t>
            </a:r>
          </a:p>
          <a:p>
            <a:r>
              <a:rPr lang="en-US" dirty="0"/>
              <a:t>Select </a:t>
            </a:r>
            <a:r>
              <a:rPr lang="en-US" b="1" dirty="0"/>
              <a:t>Formulas</a:t>
            </a:r>
            <a:r>
              <a:rPr lang="en-US" dirty="0"/>
              <a:t> from index on left side of app</a:t>
            </a:r>
          </a:p>
          <a:p>
            <a:r>
              <a:rPr lang="en-US" dirty="0"/>
              <a:t>Add formula name, filter elements, click to add each to formula, </a:t>
            </a:r>
          </a:p>
          <a:p>
            <a:r>
              <a:rPr lang="en-US" dirty="0"/>
              <a:t>Save and download formula file to the country data folder</a:t>
            </a:r>
          </a:p>
        </p:txBody>
      </p:sp>
    </p:spTree>
    <p:extLst>
      <p:ext uri="{BB962C8B-B14F-4D97-AF65-F5344CB8AC3E}">
        <p14:creationId xmlns:p14="http://schemas.microsoft.com/office/powerpoint/2010/main" val="80011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Download Data</a:t>
            </a:r>
          </a:p>
        </p:txBody>
      </p:sp>
      <p:sp>
        <p:nvSpPr>
          <p:cNvPr id="3" name="Content Placeholder 2">
            <a:extLst>
              <a:ext uri="{FF2B5EF4-FFF2-40B4-BE49-F238E27FC236}">
                <a16:creationId xmlns:a16="http://schemas.microsoft.com/office/drawing/2014/main" id="{123A5BA4-E70A-4008-80F5-24A82E6A0867}"/>
              </a:ext>
            </a:extLst>
          </p:cNvPr>
          <p:cNvSpPr>
            <a:spLocks noGrp="1"/>
          </p:cNvSpPr>
          <p:nvPr>
            <p:ph idx="1"/>
          </p:nvPr>
        </p:nvSpPr>
        <p:spPr/>
        <p:txBody>
          <a:bodyPr/>
          <a:lstStyle/>
          <a:p>
            <a:r>
              <a:rPr lang="en-US" dirty="0"/>
              <a:t>Open </a:t>
            </a:r>
            <a:r>
              <a:rPr lang="en-US" i="1" dirty="0">
                <a:solidFill>
                  <a:schemeClr val="accent2">
                    <a:lumMod val="75000"/>
                  </a:schemeClr>
                </a:solidFill>
              </a:rPr>
              <a:t>Formula Data </a:t>
            </a:r>
            <a:r>
              <a:rPr lang="en-US" i="1" dirty="0" err="1">
                <a:solidFill>
                  <a:schemeClr val="accent2">
                    <a:lumMod val="75000"/>
                  </a:schemeClr>
                </a:solidFill>
              </a:rPr>
              <a:t>Downloads.R</a:t>
            </a:r>
            <a:endParaRPr lang="en-US" i="1" dirty="0">
              <a:solidFill>
                <a:schemeClr val="accent2">
                  <a:lumMod val="75000"/>
                </a:schemeClr>
              </a:solidFill>
            </a:endParaRPr>
          </a:p>
          <a:p>
            <a:r>
              <a:rPr lang="en-US" dirty="0"/>
              <a:t> At top of file (under setup), fill in NULL values.  </a:t>
            </a:r>
          </a:p>
          <a:p>
            <a:pPr lvl="1"/>
            <a:r>
              <a:rPr lang="en-US" dirty="0"/>
              <a:t>Example: country = NULL           country = "DRC"</a:t>
            </a:r>
          </a:p>
          <a:p>
            <a:pPr lvl="1"/>
            <a:r>
              <a:rPr lang="en-US" dirty="0" err="1"/>
              <a:t>country.dir</a:t>
            </a:r>
            <a:r>
              <a:rPr lang="en-US" dirty="0"/>
              <a:t> = NULL          </a:t>
            </a:r>
            <a:r>
              <a:rPr lang="en-US" dirty="0" err="1"/>
              <a:t>country.dir</a:t>
            </a:r>
            <a:r>
              <a:rPr lang="en-US" dirty="0"/>
              <a:t> = ‘C:/Users/bzp3/Projects/DRC’  </a:t>
            </a:r>
          </a:p>
          <a:p>
            <a:pPr marL="457200" lvl="1" indent="0">
              <a:buNone/>
            </a:pPr>
            <a:r>
              <a:rPr lang="en-US" sz="1600" dirty="0"/>
              <a:t>[ note: In R, single backslash (\) slashes need to be replaced with either double back slash (\\), or forward slash(/) ]</a:t>
            </a:r>
          </a:p>
          <a:p>
            <a:r>
              <a:rPr lang="en-US" dirty="0"/>
              <a:t>Run the code in rest of document</a:t>
            </a:r>
          </a:p>
          <a:p>
            <a:pPr marL="457200" lvl="1" indent="0">
              <a:buNone/>
            </a:pPr>
            <a:r>
              <a:rPr lang="en-US" dirty="0"/>
              <a:t>Shortcut: Collapse each sub-heading, </a:t>
            </a:r>
          </a:p>
          <a:p>
            <a:pPr marL="457200" lvl="1" indent="0">
              <a:buNone/>
            </a:pPr>
            <a:r>
              <a:rPr lang="en-US" dirty="0"/>
              <a:t>highlight and hit </a:t>
            </a:r>
            <a:r>
              <a:rPr lang="en-US" dirty="0" err="1"/>
              <a:t>ctrl+enter</a:t>
            </a:r>
            <a:r>
              <a:rPr lang="en-US" dirty="0"/>
              <a:t> keys</a:t>
            </a:r>
          </a:p>
          <a:p>
            <a:r>
              <a:rPr lang="en-US" dirty="0"/>
              <a:t>Output is one data file per formula, e.g.</a:t>
            </a:r>
          </a:p>
          <a:p>
            <a:pPr marL="457200" lvl="1" indent="0">
              <a:buNone/>
            </a:pPr>
            <a:r>
              <a:rPr lang="en-US" dirty="0" err="1"/>
              <a:t>DRC_Malaria</a:t>
            </a:r>
            <a:r>
              <a:rPr lang="en-US" dirty="0"/>
              <a:t> </a:t>
            </a:r>
            <a:r>
              <a:rPr lang="en-US" dirty="0" err="1"/>
              <a:t>deaths_All</a:t>
            </a:r>
            <a:r>
              <a:rPr lang="en-US" dirty="0"/>
              <a:t> levels_201601_202107_2021-07-13_formulaData.rds</a:t>
            </a:r>
          </a:p>
        </p:txBody>
      </p:sp>
      <p:pic>
        <p:nvPicPr>
          <p:cNvPr id="11" name="Picture 10">
            <a:extLst>
              <a:ext uri="{FF2B5EF4-FFF2-40B4-BE49-F238E27FC236}">
                <a16:creationId xmlns:a16="http://schemas.microsoft.com/office/drawing/2014/main" id="{A10C74C3-27D1-4547-92BC-3F0456148F0F}"/>
              </a:ext>
            </a:extLst>
          </p:cNvPr>
          <p:cNvPicPr>
            <a:picLocks noChangeAspect="1"/>
          </p:cNvPicPr>
          <p:nvPr/>
        </p:nvPicPr>
        <p:blipFill rotWithShape="1">
          <a:blip r:embed="rId2"/>
          <a:srcRect l="3818" t="29367" r="72536" b="50000"/>
          <a:stretch/>
        </p:blipFill>
        <p:spPr>
          <a:xfrm>
            <a:off x="7290223" y="4001294"/>
            <a:ext cx="2692078" cy="1415006"/>
          </a:xfrm>
          <a:prstGeom prst="rect">
            <a:avLst/>
          </a:prstGeom>
        </p:spPr>
      </p:pic>
      <p:sp>
        <p:nvSpPr>
          <p:cNvPr id="12" name="Arrow: Right 11">
            <a:extLst>
              <a:ext uri="{FF2B5EF4-FFF2-40B4-BE49-F238E27FC236}">
                <a16:creationId xmlns:a16="http://schemas.microsoft.com/office/drawing/2014/main" id="{FE1F5A16-5116-4301-8F40-61AE53CA0E2B}"/>
              </a:ext>
            </a:extLst>
          </p:cNvPr>
          <p:cNvSpPr/>
          <p:nvPr/>
        </p:nvSpPr>
        <p:spPr>
          <a:xfrm>
            <a:off x="4941651" y="2901731"/>
            <a:ext cx="291830" cy="204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3" name="Arrow: Right 12">
            <a:extLst>
              <a:ext uri="{FF2B5EF4-FFF2-40B4-BE49-F238E27FC236}">
                <a16:creationId xmlns:a16="http://schemas.microsoft.com/office/drawing/2014/main" id="{B4089884-E669-41D5-8235-83E83C9F494E}"/>
              </a:ext>
            </a:extLst>
          </p:cNvPr>
          <p:cNvSpPr/>
          <p:nvPr/>
        </p:nvSpPr>
        <p:spPr>
          <a:xfrm>
            <a:off x="4121285" y="3284725"/>
            <a:ext cx="291830" cy="204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5" name="Right Brace 14">
            <a:extLst>
              <a:ext uri="{FF2B5EF4-FFF2-40B4-BE49-F238E27FC236}">
                <a16:creationId xmlns:a16="http://schemas.microsoft.com/office/drawing/2014/main" id="{81924DD0-9F53-48E2-9D2F-FE871FDA0A69}"/>
              </a:ext>
            </a:extLst>
          </p:cNvPr>
          <p:cNvSpPr/>
          <p:nvPr/>
        </p:nvSpPr>
        <p:spPr>
          <a:xfrm rot="5400000">
            <a:off x="6148058" y="5169736"/>
            <a:ext cx="227587" cy="205674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3210EE96-BC25-48D2-8B87-17650000AF0D}"/>
              </a:ext>
            </a:extLst>
          </p:cNvPr>
          <p:cNvSpPr txBox="1"/>
          <p:nvPr/>
        </p:nvSpPr>
        <p:spPr>
          <a:xfrm>
            <a:off x="5311303" y="6445586"/>
            <a:ext cx="1922129" cy="369332"/>
          </a:xfrm>
          <a:prstGeom prst="rect">
            <a:avLst/>
          </a:prstGeom>
          <a:noFill/>
        </p:spPr>
        <p:txBody>
          <a:bodyPr wrap="none" rtlCol="0">
            <a:spAutoFit/>
          </a:bodyPr>
          <a:lstStyle/>
          <a:p>
            <a:r>
              <a:rPr lang="en-US" dirty="0"/>
              <a:t>date range of data</a:t>
            </a:r>
          </a:p>
        </p:txBody>
      </p:sp>
      <p:sp>
        <p:nvSpPr>
          <p:cNvPr id="17" name="Right Brace 16">
            <a:extLst>
              <a:ext uri="{FF2B5EF4-FFF2-40B4-BE49-F238E27FC236}">
                <a16:creationId xmlns:a16="http://schemas.microsoft.com/office/drawing/2014/main" id="{33CCDEA3-6932-4C06-B83B-764FB1CC3449}"/>
              </a:ext>
            </a:extLst>
          </p:cNvPr>
          <p:cNvSpPr/>
          <p:nvPr/>
        </p:nvSpPr>
        <p:spPr>
          <a:xfrm rot="5400000">
            <a:off x="8012046" y="5538845"/>
            <a:ext cx="227586" cy="1316477"/>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95E12F82-52CD-44A6-BD1B-953C0F2CA6C1}"/>
              </a:ext>
            </a:extLst>
          </p:cNvPr>
          <p:cNvSpPr txBox="1"/>
          <p:nvPr/>
        </p:nvSpPr>
        <p:spPr>
          <a:xfrm>
            <a:off x="7545422" y="6444562"/>
            <a:ext cx="1615442" cy="369332"/>
          </a:xfrm>
          <a:prstGeom prst="rect">
            <a:avLst/>
          </a:prstGeom>
          <a:noFill/>
        </p:spPr>
        <p:txBody>
          <a:bodyPr wrap="none" rtlCol="0">
            <a:spAutoFit/>
          </a:bodyPr>
          <a:lstStyle/>
          <a:p>
            <a:r>
              <a:rPr lang="en-US" dirty="0"/>
              <a:t>download date</a:t>
            </a:r>
          </a:p>
        </p:txBody>
      </p:sp>
    </p:spTree>
    <p:extLst>
      <p:ext uri="{BB962C8B-B14F-4D97-AF65-F5344CB8AC3E}">
        <p14:creationId xmlns:p14="http://schemas.microsoft.com/office/powerpoint/2010/main" val="2326141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1620</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Impact Evaluation with DHIS2</vt:lpstr>
      <vt:lpstr>Overview</vt:lpstr>
      <vt:lpstr>Process: Scripts and Apps </vt:lpstr>
      <vt:lpstr>Process: Scripts and Apps </vt:lpstr>
      <vt:lpstr>Step-by-step details</vt:lpstr>
      <vt:lpstr>Pre-requisites</vt:lpstr>
      <vt:lpstr>Identify Data for Analysis</vt:lpstr>
      <vt:lpstr>Create Formula</vt:lpstr>
      <vt:lpstr>Download Data</vt:lpstr>
      <vt:lpstr>Clean Data</vt:lpstr>
      <vt:lpstr>View and Model Data for Impact Evaluation part 1: load data from previous step</vt:lpstr>
      <vt:lpstr>View and Model Data for Impact Evaluation part 1: load data from previous step</vt:lpstr>
      <vt:lpstr>View and Model Data for Impact Evaluation part 2: Review reporting and select facilities with consistent reporting</vt:lpstr>
      <vt:lpstr>View and Model Data for Impact Evaluation part 3: Estimate change after a month (e.g. impact after an intervention)</vt:lpstr>
      <vt:lpstr>View and Model Data for Impact Evaluation part 3: Estimate change after a month (e.g. impact after an intervention)</vt:lpstr>
      <vt:lpstr>View and Model Data for Impact Evaluation part 3: Estimate change after a month (e.g. impact after an intervention)</vt:lpstr>
      <vt:lpstr>View and Model Data for Impact Evaluation part 3: Estimate change after a month (e.g. impact after an intervention)</vt:lpstr>
      <vt:lpstr>Extras Skill Builders… How to convert .rds file to .csv and .xlsx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Evaluation with DHIS2</dc:title>
  <dc:creator>Painter, John (CDC/DDPHSIS/CGH/DPDM)</dc:creator>
  <cp:lastModifiedBy>Painter, John (CDC/DDPHSIS/CGH/DPDM)</cp:lastModifiedBy>
  <cp:revision>3</cp:revision>
  <dcterms:created xsi:type="dcterms:W3CDTF">2021-07-28T16:07:15Z</dcterms:created>
  <dcterms:modified xsi:type="dcterms:W3CDTF">2021-07-30T19:49:08Z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b94a7b8-f06c-4dfe-bdcc-9b548fd58c31_Enabled">
    <vt:lpwstr>true</vt:lpwstr>
  </property>
  <property fmtid="{D5CDD505-2E9C-101B-9397-08002B2CF9AE}" pid="3" name="MSIP_Label_7b94a7b8-f06c-4dfe-bdcc-9b548fd58c31_SetDate">
    <vt:lpwstr>2021-07-28T16:26:38Z</vt:lpwstr>
  </property>
  <property fmtid="{D5CDD505-2E9C-101B-9397-08002B2CF9AE}" pid="4" name="MSIP_Label_7b94a7b8-f06c-4dfe-bdcc-9b548fd58c31_Method">
    <vt:lpwstr>Privileged</vt:lpwstr>
  </property>
  <property fmtid="{D5CDD505-2E9C-101B-9397-08002B2CF9AE}" pid="5" name="MSIP_Label_7b94a7b8-f06c-4dfe-bdcc-9b548fd58c31_Name">
    <vt:lpwstr>7b94a7b8-f06c-4dfe-bdcc-9b548fd58c31</vt:lpwstr>
  </property>
  <property fmtid="{D5CDD505-2E9C-101B-9397-08002B2CF9AE}" pid="6" name="MSIP_Label_7b94a7b8-f06c-4dfe-bdcc-9b548fd58c31_SiteId">
    <vt:lpwstr>9ce70869-60db-44fd-abe8-d2767077fc8f</vt:lpwstr>
  </property>
  <property fmtid="{D5CDD505-2E9C-101B-9397-08002B2CF9AE}" pid="7" name="MSIP_Label_7b94a7b8-f06c-4dfe-bdcc-9b548fd58c31_ActionId">
    <vt:lpwstr>2397181b-9fb0-411b-8ebf-ae0bb0acc3e5</vt:lpwstr>
  </property>
  <property fmtid="{D5CDD505-2E9C-101B-9397-08002B2CF9AE}" pid="8" name="MSIP_Label_7b94a7b8-f06c-4dfe-bdcc-9b548fd58c31_ContentBits">
    <vt:lpwstr>0</vt:lpwstr>
  </property>
</Properties>
</file>