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4A29-BFD9-40A1-96AC-1CE223EB7333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E5C1-39BC-4E67-A466-017BEBF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 5 All Cause Mortality, Africa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0" y="1311564"/>
            <a:ext cx="10514878" cy="5257439"/>
          </a:xfrm>
        </p:spPr>
      </p:pic>
    </p:spTree>
    <p:extLst>
      <p:ext uri="{BB962C8B-B14F-4D97-AF65-F5344CB8AC3E}">
        <p14:creationId xmlns:p14="http://schemas.microsoft.com/office/powerpoint/2010/main" val="1912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Under 5 All Cause Mortality, Africa</vt:lpstr>
    </vt:vector>
  </TitlesOfParts>
  <Company>Centers for Disease Control and Prevention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Painter, John (CDC/OID/NCEZID)</dc:creator>
  <cp:lastModifiedBy>Painter, John (CDC/OID/NCEZID)</cp:lastModifiedBy>
  <cp:revision>2</cp:revision>
  <dcterms:created xsi:type="dcterms:W3CDTF">2016-04-20T14:44:16Z</dcterms:created>
  <dcterms:modified xsi:type="dcterms:W3CDTF">2016-04-20T14:55:40Z</dcterms:modified>
</cp:coreProperties>
</file>