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3"/>
    <p:restoredTop sz="94690"/>
  </p:normalViewPr>
  <p:slideViewPr>
    <p:cSldViewPr snapToGrid="0" snapToObjects="1" showGuides="1">
      <p:cViewPr>
        <p:scale>
          <a:sx n="130" d="100"/>
          <a:sy n="130" d="100"/>
        </p:scale>
        <p:origin x="76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0BAF-CF05-774E-BB21-AF5D6DA22C5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D033-18D7-9340-942B-36ECF8B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0BAF-CF05-774E-BB21-AF5D6DA22C5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D033-18D7-9340-942B-36ECF8B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3488" y="3144425"/>
            <a:ext cx="5145024" cy="707886"/>
          </a:xfrm>
          <a:prstGeom prst="rect">
            <a:avLst/>
          </a:prstGeom>
          <a:noFill/>
          <a:ln>
            <a:solidFill>
              <a:srgbClr val="FEFEFE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spc="600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700+ FREE FONT ICONS</a:t>
            </a:r>
            <a:endParaRPr lang="en-US" sz="2000" b="1" spc="600" dirty="0" smtClean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9471" y="1195177"/>
            <a:ext cx="8613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 smtClean="0">
                <a:solidFill>
                  <a:schemeClr val="tx1">
                    <a:alpha val="10000"/>
                  </a:schemeClr>
                </a:solidFill>
                <a:latin typeface="Montserrat Black" charset="0"/>
                <a:ea typeface="Montserrat Black" charset="0"/>
                <a:cs typeface="Montserrat Black" charset="0"/>
              </a:rPr>
              <a:t>Font icons</a:t>
            </a:r>
            <a:endParaRPr lang="en-US" sz="10000" b="1" spc="-300" dirty="0" smtClean="0">
              <a:solidFill>
                <a:schemeClr val="tx1">
                  <a:alpha val="10000"/>
                </a:schemeClr>
              </a:solidFill>
              <a:latin typeface="Montserrat Black" charset="0"/>
              <a:ea typeface="Montserrat Black" charset="0"/>
              <a:cs typeface="Montserrat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3574" y="2076408"/>
            <a:ext cx="4404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spc="-300" dirty="0" smtClean="0">
                <a:solidFill>
                  <a:srgbClr val="FEFEFE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INCLUDED</a:t>
            </a:r>
            <a:endParaRPr lang="en-US" sz="6000" i="1" spc="-300" dirty="0">
              <a:solidFill>
                <a:srgbClr val="FEFEFE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7264" y="4776307"/>
            <a:ext cx="4157472" cy="9464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Font Icons Included </a:t>
            </a:r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Notice:</a:t>
            </a:r>
          </a:p>
          <a:p>
            <a:pPr algn="ctr">
              <a:lnSpc>
                <a:spcPct val="150000"/>
              </a:lnSpc>
            </a:pP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The included </a:t>
            </a: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Font Icons is </a:t>
            </a: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allowed for both of personal &amp; professional use only. Not sell for commercially. </a:t>
            </a: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Icons license </a:t>
            </a: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offering by the </a:t>
            </a:r>
            <a:r>
              <a:rPr lang="en-US" sz="900" dirty="0" err="1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FontAwesome</a:t>
            </a:r>
            <a:r>
              <a:rPr lang="en-US" sz="900" dirty="0" smtClean="0">
                <a:solidFill>
                  <a:srgbClr val="0B1412">
                    <a:alpha val="50000"/>
                  </a:srgbClr>
                </a:solidFill>
                <a:latin typeface="Montserrat" charset="0"/>
                <a:ea typeface="Montserrat" charset="0"/>
                <a:cs typeface="Montserrat" charset="0"/>
              </a:rPr>
              <a:t> Team. </a:t>
            </a:r>
            <a:endParaRPr lang="en-US" sz="900" dirty="0">
              <a:solidFill>
                <a:srgbClr val="0B1412">
                  <a:alpha val="50000"/>
                </a:srgb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332" y="805462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smtClean="0">
                <a:latin typeface="FontAwesome" pitchFamily="2" charset="0"/>
              </a:rPr>
              <a:t></a:t>
            </a:r>
            <a:endParaRPr lang="en-US" sz="2000" dirty="0">
              <a:latin typeface="FontAwesom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5648" y="80546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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2231" y="80546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smtClean="0">
                <a:latin typeface="FontAwesome" pitchFamily="2" charset="0"/>
              </a:rPr>
              <a:t></a:t>
            </a:r>
            <a:endParaRPr lang="en-US" sz="2000" dirty="0">
              <a:latin typeface="FontAwesome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8814" y="80546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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0206" y="805462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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5037" y="805462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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3074" y="805462"/>
            <a:ext cx="27603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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2564" y="80546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0750" y="80546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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4892" y="805462"/>
            <a:ext cx="3778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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12642" y="80546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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95563" y="80546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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8484" y="80546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0603" y="80546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61156" y="80546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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59305" y="80546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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11155" y="80546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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7640562" y="805462"/>
            <a:ext cx="60360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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28422" y="805462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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10729" y="805462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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09869" y="805462"/>
            <a:ext cx="4948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91379" y="80546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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56053" y="805462"/>
            <a:ext cx="31220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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58125" y="80546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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41846" y="80546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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142" y="1401586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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52959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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60210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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32196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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00976" y="1401586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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41891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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7539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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53187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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71659" y="1401586"/>
            <a:ext cx="4129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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63578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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70" y="1401586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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38620" y="1401586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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75526" y="1401586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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63731" y="1401586"/>
            <a:ext cx="30168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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42744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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49995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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21981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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2364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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998012" y="140158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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05263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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77249" y="140158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</a:t>
            </a:r>
          </a:p>
        </p:txBody>
      </p:sp>
      <p:sp>
        <p:nvSpPr>
          <p:cNvPr id="51" name="Rectangle 50"/>
          <p:cNvSpPr/>
          <p:nvPr/>
        </p:nvSpPr>
        <p:spPr>
          <a:xfrm flipH="1">
            <a:off x="9160456" y="1401586"/>
            <a:ext cx="4197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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56765" y="1401586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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8443" y="1401586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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400121" y="1401586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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823412" y="1401586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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63341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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59330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53716" y="1997710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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86575" y="19977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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48100" y="199771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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7258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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25651" y="199771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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71147" y="19977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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1069" y="1997710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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42287" y="1997710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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4344" y="199771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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55105" y="19977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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18233" y="199771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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62126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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57313" y="1997710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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70134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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66123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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62112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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58101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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359699" y="1997710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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50693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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049086" y="199771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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394582" y="19977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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756909" y="19977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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26446" y="1997710"/>
            <a:ext cx="3779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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884916" y="1997710"/>
            <a:ext cx="30050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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117633" y="199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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438190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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64944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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349377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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71479" y="2593834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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139081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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65993" y="2593834"/>
            <a:ext cx="3129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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66268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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49899" y="2593834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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88032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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076472" y="2593834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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425639" y="2593834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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62169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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85874" y="2593834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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35843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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057144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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443180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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29216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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15252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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601288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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987324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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373360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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759396" y="25938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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143829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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561924" y="2593834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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016889" y="259383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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23412" y="2593834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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4944" y="31899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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77517" y="31899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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90090" y="31899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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203464" y="318995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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96801" y="3189958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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059868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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513317" y="3189958"/>
            <a:ext cx="3129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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838526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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90370" y="318995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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630007" y="318995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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111509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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557744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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02377" y="318995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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89489" y="318995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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30730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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282575" y="318995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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625419" y="31899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036390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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482626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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936075" y="3189958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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250865" y="3189958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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9558442" y="31899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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010287" y="318995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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0349925" y="318995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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833030" y="31899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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61738" y="378608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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438321" y="3786082"/>
            <a:ext cx="35594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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796040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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191671" y="378608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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569670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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970110" y="3786082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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255934" y="3786082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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755762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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147386" y="378608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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615152" y="3786082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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973915" y="378608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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415231" y="3786082"/>
            <a:ext cx="36296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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778365" y="378608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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210864" y="3786082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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570428" y="378608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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994913" y="3786082"/>
            <a:ext cx="2853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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282047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</a:t>
            </a:r>
          </a:p>
        </p:txBody>
      </p:sp>
      <p:sp>
        <p:nvSpPr>
          <p:cNvPr id="151" name="Rectangle 150"/>
          <p:cNvSpPr/>
          <p:nvPr/>
        </p:nvSpPr>
        <p:spPr>
          <a:xfrm flipH="1">
            <a:off x="7688098" y="3786082"/>
            <a:ext cx="34488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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34751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30382" y="378608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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808381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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203211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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598041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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991268" y="378608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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0421363" y="378608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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814596" y="378608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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63341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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429142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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859678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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288611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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758419" y="4382206"/>
            <a:ext cx="33214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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120828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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552165" y="4382206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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968274" y="4382206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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364346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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794080" y="4382206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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241447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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05645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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171446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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601982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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043739" y="4382206"/>
            <a:ext cx="34863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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889239" y="4382206"/>
            <a:ext cx="352763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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277878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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429048" y="4382206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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743679" y="43822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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173413" y="4382206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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620780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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0090587" y="4382206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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455399" y="4382206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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0814596" y="438220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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964944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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345541" y="497833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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707704" y="497833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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105132" y="497833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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507368" y="4978330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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817434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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197230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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577026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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955219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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368677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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782135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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08417" y="4978330"/>
            <a:ext cx="26624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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463800" y="4978330"/>
            <a:ext cx="36740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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809132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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187325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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02386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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980579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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395640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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775436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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8155232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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8535028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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915625" y="497833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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278590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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9656783" y="497833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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0075850" y="4978330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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0382710" y="4978330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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0833030" y="497833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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6209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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64944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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336934" y="557445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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27358" y="557445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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119385" y="557445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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472140" y="557445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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912258" y="557445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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353979" y="557445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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762036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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140438" y="5574452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406630" y="5574452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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849954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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217134" y="5574452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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693321" y="557445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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101378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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6474170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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846962" y="557445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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218151" y="557445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</a:t>
            </a:r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971834" y="63077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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63018" y="1107765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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944583" y="5400711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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963018" y="587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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99887" y="3015741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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999887" y="1584759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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999887" y="253874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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981452" y="444672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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963018" y="492371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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045572" y="2061753"/>
            <a:ext cx="27603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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981452" y="3969729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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0981452" y="3492735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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45216" y="627858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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45216" y="1154536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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37389" y="1681214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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690902" y="220789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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09337" y="2734570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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709337" y="326124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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682086" y="378792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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746206" y="4314604"/>
            <a:ext cx="3129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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737389" y="4841282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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700520" y="589463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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682086" y="536796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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18487" y="62785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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00052" y="115467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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55356" y="168149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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245738" y="2208315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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255356" y="273513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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36922" y="326195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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255356" y="378877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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273791" y="5896048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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236922" y="431559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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255356" y="48424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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8245738" y="5369229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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94162" y="63077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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784544" y="1158369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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75728" y="16859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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766911" y="2213565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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94162" y="274116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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784544" y="326876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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8858078" y="3796359"/>
            <a:ext cx="27644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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784544" y="432395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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812597" y="590674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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8775728" y="4851555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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8757293" y="537915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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77664" y="630771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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32968" y="116508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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415523" y="1699391"/>
            <a:ext cx="23916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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332968" y="223370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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319343" y="5973870"/>
            <a:ext cx="43152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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332968" y="276801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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314534" y="330232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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05717" y="3836631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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9314534" y="437094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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332968" y="490525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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360219" y="5439561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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832500" y="630771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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78186" y="116487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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869370" y="169897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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87804" y="597176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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887804" y="223307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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924673" y="2767171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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869370" y="330127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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887804" y="383537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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887804" y="436947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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869370" y="490357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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24673" y="5437671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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387336" y="630771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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442640" y="121995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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51457" y="593338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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479509" y="1809131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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424206" y="239831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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442640" y="298749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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479509" y="3576671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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0433022" y="416585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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433022" y="475503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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0405771" y="5344211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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45684" y="6278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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90380" y="1653646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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182553" y="2200269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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27250" y="262027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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127250" y="313351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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127250" y="3587759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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127250" y="413243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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145684" y="466201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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127250" y="510843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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7145684" y="549799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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118433" y="5870678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</a:t>
            </a:r>
          </a:p>
        </p:txBody>
      </p:sp>
      <p:sp>
        <p:nvSpPr>
          <p:cNvPr id="4" name="Rectangle 3"/>
          <p:cNvSpPr/>
          <p:nvPr/>
        </p:nvSpPr>
        <p:spPr>
          <a:xfrm>
            <a:off x="880392" y="6278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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6078" y="1152843"/>
            <a:ext cx="3129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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53141" y="1677828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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1958" y="220281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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0392" y="272779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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44512" y="3252783"/>
            <a:ext cx="27603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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53141" y="3777768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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89209" y="4302753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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70774" y="4827738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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43523" y="535272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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53141" y="5877710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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7902" y="6278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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4771" y="1152843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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23205" y="167782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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86336" y="220281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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386336" y="272779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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86336" y="32527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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404771" y="3777768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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367902" y="430275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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67902" y="482773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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376718" y="5352723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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367902" y="587771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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3846" y="62785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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10715" y="115478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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92280" y="168171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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73846" y="2208645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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92280" y="273557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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92280" y="326250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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873846" y="378943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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892280" y="431636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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855411" y="4843290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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873846" y="5370219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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970142" y="5897151"/>
            <a:ext cx="24855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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7041" y="62785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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5093" y="1106885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07041" y="158591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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79790" y="2064939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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16659" y="2543966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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416659" y="3022993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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398224" y="350202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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416659" y="398104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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388606" y="4460074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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398224" y="493910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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425475" y="5418128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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388606" y="589715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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4587" y="627858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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87336" y="1154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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68902" y="168171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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87336" y="2208645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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514" y="2735574"/>
            <a:ext cx="30192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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868902" y="326250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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896153" y="3789432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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896153" y="4316361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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868902" y="4843290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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962253" y="5370219"/>
            <a:ext cx="25444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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868902" y="589715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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714" y="627858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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6029" y="115284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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84463" y="167782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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84463" y="220281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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57212" y="2727798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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66029" y="32527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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393280" y="377776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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374845" y="4302753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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374845" y="4827738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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93280" y="5352723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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374845" y="587771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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1553" y="62785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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79988" y="1154021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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79988" y="168018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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98422" y="22063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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898422" y="2732510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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898422" y="325867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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871171" y="3784836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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879988" y="4310999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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935291" y="4837162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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935291" y="5363325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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3888804" y="588949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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37228" y="6278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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18794" y="1106885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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8794" y="1585912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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37228" y="2064939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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418794" y="254396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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418794" y="302299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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381924" y="3502020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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418794" y="39810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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437228" y="4460074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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400359" y="4939101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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437228" y="541812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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427610" y="589715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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064" y="6278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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55195" y="103318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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92064" y="143851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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92064" y="184384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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73630" y="224917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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028933" y="2654508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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992064" y="305983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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955195" y="3465168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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973630" y="387049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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992064" y="427582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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936760" y="4681158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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6566" y="5086488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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4992064" y="549181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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4992064" y="5897151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37282" y="627858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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11020" y="1153803"/>
            <a:ext cx="27603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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91596" y="1679748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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46900" y="220569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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546900" y="273163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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28466" y="32575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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546900" y="378352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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528466" y="430947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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555717" y="4835418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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555717" y="5361363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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546900" y="5887306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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2118" y="627858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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01736" y="11557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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83302" y="1683636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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74485" y="2211525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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083302" y="273941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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64867" y="326730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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101736" y="3795192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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074485" y="4323081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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092118" y="485097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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046432" y="5378859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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6137804" y="5906747"/>
            <a:ext cx="33214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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05276" y="617984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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14092" y="1146941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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605276" y="1675898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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32527" y="2204855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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614092" y="2733812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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623710" y="3262769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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632527" y="3791726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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623710" y="43206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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614092" y="4849640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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650961" y="5378597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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623710" y="5907558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</a:t>
            </a:r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4711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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485" y="6626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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0722" y="66268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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7601" y="66268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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9520" y="66268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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8578" y="662687"/>
            <a:ext cx="27603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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9929" y="66268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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5474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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7851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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0228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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82605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3379" y="6626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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66631" y="662687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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82408" y="6626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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75317" y="6626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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94488" y="6626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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1786" y="66268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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3549" y="66268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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25312" y="66268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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947077" y="66268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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150" y="117410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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87840" y="11741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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26255" y="117410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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40815" y="117410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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32744" y="11741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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39902" y="11741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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86333" y="117410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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59827" y="117410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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85419" y="11741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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9445" y="11741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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37404" y="117410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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63797" y="117410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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88587" y="117410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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53452" y="117410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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92482" y="11741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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01243" y="11741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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09202" y="117410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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730786" y="117410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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338933" y="117410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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947077" y="117410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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2554" y="168552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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9063" y="16855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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67138" y="16855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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85213" y="16855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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5693" y="168552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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87700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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39437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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92777" y="16855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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08447" y="168552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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82627" y="1685527"/>
            <a:ext cx="33214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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30971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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81906" y="168552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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50475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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702212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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255552" y="16855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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772024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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22959" y="168552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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891528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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443265" y="16855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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007818" y="1685527"/>
            <a:ext cx="39340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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00319" y="373120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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355266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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894984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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397834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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935949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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74865" y="373120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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997752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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500602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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043526" y="3731207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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495080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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034798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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37648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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081373" y="373120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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514492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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054210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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557060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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9095175" y="373120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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638099" y="3731207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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091256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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601319" y="3731207"/>
            <a:ext cx="29527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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1002381" y="373120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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87838" y="424262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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49674" y="424262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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703494" y="424262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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296776" y="424262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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890860" y="4242627"/>
            <a:ext cx="51328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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487348" y="42426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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014906" y="42426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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544869" y="424262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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021933" y="42426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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515829" y="42426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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010527" y="424262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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485186" y="424262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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027973" y="4242627"/>
            <a:ext cx="47641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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590797" y="42426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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84693" y="424262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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579391" y="424262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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057257" y="424262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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9533519" y="424262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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049856" y="424262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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473219" y="424262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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0983947" y="424262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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92091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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291265" y="475404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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772805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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268772" y="475404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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818439" y="475404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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337650" y="475404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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803962" y="475404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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266266" y="47540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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799101" y="475404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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312701" y="475404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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880002" y="47540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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413639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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912011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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407177" y="475404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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976081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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471247" y="475404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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9040151" y="47540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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536920" y="47540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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0074564" y="475404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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0501602" y="47540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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1039250" y="475404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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882725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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81459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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282968" y="5265467"/>
            <a:ext cx="49564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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75847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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383768" y="5265467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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860430" y="5265467"/>
            <a:ext cx="3129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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279383" y="52654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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803333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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09651" y="526546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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798335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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301446" y="526546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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859059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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364575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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873297" y="5265467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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325112" y="526546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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386638" y="52654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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926617" y="52654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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49765" y="52654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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972913" y="52654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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496863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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1002381" y="52654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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13356" y="27083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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324522" y="270836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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16451" y="27083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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60477" y="27083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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906106" y="27083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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15668" y="27083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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43664" y="27083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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471660" y="27083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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98855" y="27083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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48491" y="270836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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64409" y="270836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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23664" y="270836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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02957" y="27083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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47784" y="27083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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774979" y="270836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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319806" y="2708367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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842993" y="2708367"/>
            <a:ext cx="514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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458354" y="270836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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965512" y="270836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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985918" y="270836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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0416150" y="577688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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801505" y="577688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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368496" y="5776883"/>
            <a:ext cx="46679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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925868" y="57768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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459996" y="57768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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958057" y="5776883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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473751" y="57768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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011085" y="5776883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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457850" y="5776883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975147" y="57768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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473208" y="5776883"/>
            <a:ext cx="4235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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994512" y="5776883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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6424446" y="5776883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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906477" y="57768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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07745" y="5776883"/>
            <a:ext cx="3674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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872143" y="57768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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371006" y="5776883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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873075" y="5776883"/>
            <a:ext cx="3497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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9319039" y="57768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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849961" y="5776883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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983947" y="5776883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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356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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59965" y="2196947"/>
            <a:ext cx="31033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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12627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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46412" y="21969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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17866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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52452" y="21969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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23105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62500" y="219694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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28157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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61942" y="21969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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6380" y="21969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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41040" y="219694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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706697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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240482" y="219694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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08730" y="219694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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396215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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931603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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466991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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02381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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6132595" y="219694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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35006" y="32197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390421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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08968" y="32197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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64383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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82930" y="32197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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538345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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55289" y="32197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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42765" y="32197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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777867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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302024" y="3219787"/>
            <a:ext cx="3305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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52443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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270990" y="3219787"/>
            <a:ext cx="4411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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826405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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343349" y="32197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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930825" y="3219787"/>
            <a:ext cx="4780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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525515" y="3219787"/>
            <a:ext cx="33214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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975130" y="3219787"/>
            <a:ext cx="4587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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234249" y="3219787"/>
            <a:ext cx="3866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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737567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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257717" y="3219787"/>
            <a:ext cx="40427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</a:t>
            </a:r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27</TotalTime>
  <Words>715</Words>
  <Application>Microsoft Macintosh PowerPoint</Application>
  <PresentationFormat>Widescreen</PresentationFormat>
  <Paragraphs>679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FontAwesome</vt:lpstr>
      <vt:lpstr>Montserrat</vt:lpstr>
      <vt:lpstr>Montserrat Black</vt:lpstr>
      <vt:lpstr>Montserrat Hairline</vt:lpstr>
      <vt:lpstr>Montserrat Light</vt:lpstr>
      <vt:lpstr>Arial</vt:lpstr>
      <vt:lpstr>Digit - Multi 1 - Bright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2015-12-12T06:39:11Z</dcterms:created>
  <dcterms:modified xsi:type="dcterms:W3CDTF">2015-12-12T07:06:44Z</dcterms:modified>
</cp:coreProperties>
</file>