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322103-FC0F-43EB-9FAE-2931D24305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Top Skills Draft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E6ED67-4D14-4B8E-94F5-0C1331639C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2/19/2019 3:41:28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6FC7154-3C40-4884-8B71-BEBD4F3B48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2057400"/>
            <a:ext cx="4210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81726792-57B8-4170-BF42-7636283F8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057400"/>
            <a:ext cx="3638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BE16A08-930A-4552-BFDA-5A2313D6C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876300"/>
            <a:ext cx="8258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EA5DE67-0E29-42A9-A224-52ACF31597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C03C842-EB5B-47F5-8C26-1541EB1C1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228850"/>
            <a:ext cx="7543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C2C32E2-B2FF-4641-A7B1-E7D47FE9E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2176462"/>
            <a:ext cx="5924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3E79C9E-4573-4110-998F-E410B15D2B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190750"/>
            <a:ext cx="3086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A083BC7-A680-439F-8103-00FAA8AE7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586037"/>
            <a:ext cx="9286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7604BAC6-B285-489A-9F1B-EC7558FA7C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033462"/>
            <a:ext cx="9286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69778DC-7BE5-46BE-97A3-4D84269C0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2057400"/>
            <a:ext cx="4210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