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60" r:id="rId5"/>
    <p:sldId id="269" r:id="rId6"/>
    <p:sldId id="267" r:id="rId7"/>
    <p:sldId id="261" r:id="rId8"/>
    <p:sldId id="268" r:id="rId9"/>
    <p:sldId id="271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2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0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9745B6-8BAD-4EA6-951C-6997FD0BF29A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07063-24A3-4BD9-92B7-A5862131B5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9D90-27FC-42FA-92A6-AA35972F9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7705-807F-4F65-A9A2-CEA9EA7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KRISHNA SINDHURI VEMURI</a:t>
            </a:r>
          </a:p>
          <a:p>
            <a:pPr algn="r"/>
            <a:r>
              <a:rPr lang="en-US" dirty="0"/>
              <a:t>JAY PALAN</a:t>
            </a:r>
          </a:p>
        </p:txBody>
      </p:sp>
    </p:spTree>
    <p:extLst>
      <p:ext uri="{BB962C8B-B14F-4D97-AF65-F5344CB8AC3E}">
        <p14:creationId xmlns:p14="http://schemas.microsoft.com/office/powerpoint/2010/main" val="87636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32A3-0C0A-43D4-98EC-E9DB8FC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E8DD-F694-491F-8496-C9828454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Opencv</a:t>
            </a:r>
            <a:r>
              <a:rPr lang="en-US" dirty="0"/>
              <a:t> –Structure Analysis and Shape Detectors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Robust Hand Gesture Recognition with Kinect Sensor Zhou Ren </a:t>
            </a:r>
            <a:r>
              <a:rPr lang="en-US" dirty="0" err="1"/>
              <a:t>Jingjing</a:t>
            </a:r>
            <a:r>
              <a:rPr lang="en-US" dirty="0"/>
              <a:t> Meng </a:t>
            </a:r>
            <a:r>
              <a:rPr lang="en-US" dirty="0" err="1"/>
              <a:t>Junsong</a:t>
            </a:r>
            <a:r>
              <a:rPr lang="en-US" dirty="0"/>
              <a:t> Yuan </a:t>
            </a:r>
            <a:r>
              <a:rPr lang="en-US" dirty="0" err="1"/>
              <a:t>Zhengyou</a:t>
            </a:r>
            <a:r>
              <a:rPr lang="en-US" dirty="0"/>
              <a:t> Zhang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Vision based hand gesture recognition for human computer interaction: a survey Siddharth S. </a:t>
            </a:r>
            <a:r>
              <a:rPr lang="en-US" dirty="0" err="1"/>
              <a:t>Rautaray</a:t>
            </a:r>
            <a:r>
              <a:rPr lang="en-US" dirty="0"/>
              <a:t> · Anupam Agrawal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399F7-A303-46F6-8BD1-E1716409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57643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62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D224-D7AE-47E4-ACD8-3973E15F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E2BE-A8F7-4972-9DDB-A8814308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gesture recognition system is characterized by its unique features. </a:t>
            </a:r>
          </a:p>
          <a:p>
            <a:r>
              <a:rPr lang="en-US" dirty="0"/>
              <a:t>The essential task is to select these features from the vision </a:t>
            </a:r>
            <a:r>
              <a:rPr lang="en-US"/>
              <a:t>based method.</a:t>
            </a:r>
            <a:endParaRPr lang="en-US" dirty="0"/>
          </a:p>
          <a:p>
            <a:r>
              <a:rPr lang="en-US" i="1" dirty="0"/>
              <a:t>Goal:</a:t>
            </a:r>
          </a:p>
          <a:p>
            <a:pPr marL="0" indent="0">
              <a:buNone/>
            </a:pPr>
            <a:r>
              <a:rPr lang="en-US" dirty="0"/>
              <a:t>To identify Indian cultural gestures using techniques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 Segmentation using Thresholding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Contour Detection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Convex Hull of a Contour Area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55CFB2-057B-4144-A6C0-CE71DA0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6429-2BF9-42D4-BD7A-56E1C272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 Use the laptop camera as an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Consider a 200*200 window frame to find the gestures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AA8D6-AC7E-43B4-BBAF-A098189E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27" y="826324"/>
            <a:ext cx="6162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nimal, dinosaur, reptile&#10;&#10;Description generated with very high confidence">
            <a:extLst>
              <a:ext uri="{FF2B5EF4-FFF2-40B4-BE49-F238E27FC236}">
                <a16:creationId xmlns:a16="http://schemas.microsoft.com/office/drawing/2014/main" id="{EF7FC98F-6C99-4207-8762-9F4B69C9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19D015-A77D-4906-BA6C-8872AEED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EB45-B1D9-4ED3-9912-4840230B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Use thresholding techniques for extracting foreground hand image from that window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4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5FF956C-C3D1-459D-9F82-6B6EBA2B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3108B6-25DF-439B-901E-4FEDA5EA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45F2-5AAC-4C4B-A9DC-8A0CDFB4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Find contours for the threshold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Find convexity hull of the contour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Find the convexity defects of the convex hull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osine rule formula">
            <a:extLst>
              <a:ext uri="{FF2B5EF4-FFF2-40B4-BE49-F238E27FC236}">
                <a16:creationId xmlns:a16="http://schemas.microsoft.com/office/drawing/2014/main" id="{443E32A3-D601-4D64-AD57-F151F83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1039"/>
            <a:ext cx="5455921" cy="54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E0DE7A-0994-43BE-9C52-BAA5E301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F606-02DB-4265-A95E-D9B9DCAA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FFFFFF"/>
                </a:solidFill>
              </a:rPr>
              <a:t>Once defects are found, find the number of triangles in the image using the cosine 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FFFFFF"/>
                </a:solidFill>
              </a:rPr>
              <a:t>According to the defects area and number of triangles found categorize the gestures found.</a:t>
            </a:r>
          </a:p>
          <a:p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F7BA-DE34-4480-BBFD-EDFEDD83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94" y="977027"/>
            <a:ext cx="2958039" cy="235164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8FB2F-50EF-4DD5-A72A-0F5EC2A5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024" y="4321464"/>
            <a:ext cx="2495909" cy="198424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66797-5BAA-4A4C-B863-846B7589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364" y="2088866"/>
            <a:ext cx="1708795" cy="1448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BA7D5-FBB0-47DF-9112-0D2359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sz="480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A066-A494-4ED3-9410-F7DBAE17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 Find the defects area by subtracting the hull area – contour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Find the area of the biggest contour and its hull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Find the defects area by subtracting the hull area – contour area, normalize it so it works on any human hand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According to the defects area and number of triangles found categorize the gestures found.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21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3463-E1CE-4878-9319-15BDD50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8F2A-33C0-4A2B-85D2-E48D4E52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 should be very different than the hand 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Proper lightening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Distance from the camera to the hand determines the area of the defects.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Detects only four gestures.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3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1FC1-5E29-4015-990E-D2347B6C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ApproacheS</a:t>
            </a:r>
            <a:r>
              <a:rPr lang="en-US" dirty="0"/>
              <a:t> CONSIDERED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C389-2C86-4DBF-AFCC-F3E55AFB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Template 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Classification Method KNN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3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</TotalTime>
  <Words>292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Hand Gesture Recognition</vt:lpstr>
      <vt:lpstr>Introduction </vt:lpstr>
      <vt:lpstr>OUR Approach</vt:lpstr>
      <vt:lpstr>OUR APPROACH</vt:lpstr>
      <vt:lpstr>OUR APPROACH</vt:lpstr>
      <vt:lpstr>OUR APPROACH</vt:lpstr>
      <vt:lpstr>OUR APPROACH</vt:lpstr>
      <vt:lpstr>LIMITATIONS</vt:lpstr>
      <vt:lpstr>OTHER ApproacheS CONSIDERED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Recognition ISL</dc:title>
  <dc:creator>Krishnasin Vemuri</dc:creator>
  <cp:lastModifiedBy>Krishnasin Vemuri</cp:lastModifiedBy>
  <cp:revision>27</cp:revision>
  <dcterms:created xsi:type="dcterms:W3CDTF">2018-03-29T13:59:10Z</dcterms:created>
  <dcterms:modified xsi:type="dcterms:W3CDTF">2018-05-11T19:19:28Z</dcterms:modified>
</cp:coreProperties>
</file>