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p:scale>
          <a:sx n="25" d="100"/>
          <a:sy n="25" d="100"/>
        </p:scale>
        <p:origin x="4692" y="19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cxnSp>
        <p:nvCxnSpPr>
          <p:cNvPr id="9" name="Straight Connector 8"/>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Title 3"/>
          <p:cNvSpPr>
            <a:spLocks noGrp="1"/>
          </p:cNvSpPr>
          <p:nvPr>
            <p:ph type="title" hasCustomPrompt="1"/>
          </p:nvPr>
        </p:nvSpPr>
        <p:spPr>
          <a:xfrm>
            <a:off x="0" y="1624613"/>
            <a:ext cx="11353800" cy="1804387"/>
          </a:xfrm>
          <a:prstGeom prst="rect">
            <a:avLst/>
          </a:prstGeom>
          <a:solidFill>
            <a:srgbClr val="535353">
              <a:alpha val="50000"/>
            </a:srgbClr>
          </a:solidFill>
        </p:spPr>
        <p:txBody>
          <a:bodyPr anchor="b" anchorCtr="0"/>
          <a:lstStyle>
            <a:lvl1pPr marL="914400" indent="0">
              <a:defRPr>
                <a:latin typeface="+mn-lt"/>
              </a:defRPr>
            </a:lvl1pPr>
          </a:lstStyle>
          <a:p>
            <a:r>
              <a:rPr lang="en-US" dirty="0"/>
              <a:t>Title</a:t>
            </a:r>
          </a:p>
        </p:txBody>
      </p:sp>
      <p:sp>
        <p:nvSpPr>
          <p:cNvPr id="12" name="Text Placeholder 11"/>
          <p:cNvSpPr>
            <a:spLocks noGrp="1"/>
          </p:cNvSpPr>
          <p:nvPr>
            <p:ph type="body" sz="quarter" idx="10" hasCustomPrompt="1"/>
          </p:nvPr>
        </p:nvSpPr>
        <p:spPr>
          <a:xfrm>
            <a:off x="0" y="3429000"/>
            <a:ext cx="11353800" cy="1592263"/>
          </a:xfrm>
          <a:prstGeom prst="rect">
            <a:avLst/>
          </a:prstGeom>
          <a:solidFill>
            <a:srgbClr val="535353">
              <a:alpha val="50000"/>
            </a:srgbClr>
          </a:solidFill>
        </p:spPr>
        <p:txBody>
          <a:bodyPr/>
          <a:lstStyle>
            <a:lvl1pPr marL="914400" indent="0">
              <a:buNone/>
              <a:defRPr sz="3200"/>
            </a:lvl1pPr>
          </a:lstStyle>
          <a:p>
            <a:pPr lvl="0"/>
            <a:r>
              <a:rPr lang="en-US" dirty="0"/>
              <a:t>Speaker</a:t>
            </a:r>
          </a:p>
          <a:p>
            <a:pPr lvl="0"/>
            <a:r>
              <a:rPr lang="en-US" dirty="0"/>
              <a:t>Title</a:t>
            </a:r>
          </a:p>
        </p:txBody>
      </p:sp>
    </p:spTree>
    <p:extLst>
      <p:ext uri="{BB962C8B-B14F-4D97-AF65-F5344CB8AC3E}">
        <p14:creationId xmlns:p14="http://schemas.microsoft.com/office/powerpoint/2010/main" val="17749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ft Photo">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0"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645425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239568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Rectangle 3"/>
          <p:cNvSpPr/>
          <p:nvPr/>
        </p:nvSpPr>
        <p:spPr bwMode="auto">
          <a:xfrm>
            <a:off x="0" y="1189176"/>
            <a:ext cx="12192000" cy="56688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4686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456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106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2451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ll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
            <a:ext cx="9860672" cy="6858000"/>
          </a:xfrm>
        </p:spPr>
        <p:txBody>
          <a:bodyPr anchor="ctr" anchorCtr="0"/>
          <a:lstStyle>
            <a:lvl1pPr marL="228766" indent="-228766">
              <a:defRPr sz="5882" baseline="0"/>
            </a:lvl1pPr>
          </a:lstStyle>
          <a:p>
            <a:r>
              <a:rPr lang="en-US" dirty="0"/>
              <a:t>“Sample quote goes here. Design is easier than it looks, and more important than it seems.”</a:t>
            </a:r>
          </a:p>
        </p:txBody>
      </p:sp>
    </p:spTree>
    <p:extLst>
      <p:ext uri="{BB962C8B-B14F-4D97-AF65-F5344CB8AC3E}">
        <p14:creationId xmlns:p14="http://schemas.microsoft.com/office/powerpoint/2010/main" val="384989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11" name="Title 1"/>
          <p:cNvSpPr txBox="1">
            <a:spLocks/>
          </p:cNvSpPr>
          <p:nvPr/>
        </p:nvSpPr>
        <p:spPr>
          <a:xfrm>
            <a:off x="816076" y="3709398"/>
            <a:ext cx="9859116" cy="995838"/>
          </a:xfrm>
          <a:prstGeom prst="rect">
            <a:avLst/>
          </a:prstGeom>
          <a:noFill/>
        </p:spPr>
        <p:txBody>
          <a:bodyPr tIns="91440" bIns="91440" anchor="b" anchorCtr="0">
            <a:spAutoFit/>
          </a:bodyPr>
          <a:lstStyle>
            <a:lvl1pPr algn="l" defTabSz="914367" rtl="0" eaLnBrk="1" latinLnBrk="0" hangingPunct="1">
              <a:lnSpc>
                <a:spcPct val="90000"/>
              </a:lnSpc>
              <a:spcBef>
                <a:spcPct val="0"/>
              </a:spcBef>
              <a:buNone/>
              <a:defRPr lang="en-US" sz="5882"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solidFill>
                  <a:schemeClr val="accent1"/>
                </a:solidFill>
              </a:rPr>
              <a:t>Demo</a:t>
            </a:r>
          </a:p>
        </p:txBody>
      </p:sp>
      <p:cxnSp>
        <p:nvCxnSpPr>
          <p:cNvPr id="13" name="Straight Connector 12"/>
          <p:cNvCxnSpPr/>
          <p:nvPr/>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6" name="Title 3"/>
          <p:cNvSpPr>
            <a:spLocks noGrp="1"/>
          </p:cNvSpPr>
          <p:nvPr>
            <p:ph type="title"/>
          </p:nvPr>
        </p:nvSpPr>
        <p:spPr>
          <a:xfrm>
            <a:off x="838200" y="2103437"/>
            <a:ext cx="10515600" cy="1325563"/>
          </a:xfrm>
          <a:prstGeom prst="rect">
            <a:avLst/>
          </a:prstGeom>
        </p:spPr>
        <p:txBody>
          <a:bodyPr anchor="b" anchorCtr="0"/>
          <a:lstStyle>
            <a:lvl1pPr>
              <a:defRPr sz="3600">
                <a:solidFill>
                  <a:schemeClr val="accent4"/>
                </a:solidFill>
              </a:defRPr>
            </a:lvl1pPr>
          </a:lstStyle>
          <a:p>
            <a:r>
              <a:rPr lang="en-US"/>
              <a:t>Click to edit Master title style</a:t>
            </a:r>
          </a:p>
        </p:txBody>
      </p:sp>
    </p:spTree>
    <p:extLst>
      <p:ext uri="{BB962C8B-B14F-4D97-AF65-F5344CB8AC3E}">
        <p14:creationId xmlns:p14="http://schemas.microsoft.com/office/powerpoint/2010/main" val="73579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a:prstGeom prst="rect">
            <a:avLst/>
          </a:prstGeo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34917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179882" y="5960743"/>
            <a:ext cx="1177922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©2016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4" y="3705607"/>
            <a:ext cx="3291840" cy="701671"/>
          </a:xfrm>
          <a:prstGeom prst="rect">
            <a:avLst/>
          </a:prstGeom>
        </p:spPr>
      </p:pic>
    </p:spTree>
    <p:extLst>
      <p:ext uri="{BB962C8B-B14F-4D97-AF65-F5344CB8AC3E}">
        <p14:creationId xmlns:p14="http://schemas.microsoft.com/office/powerpoint/2010/main" val="90789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allout Circles (Color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sz="6700" spc="-300" baseline="0">
                <a:solidFill>
                  <a:schemeClr val="bg1">
                    <a:alpha val="99000"/>
                  </a:schemeClr>
                </a:solidFill>
              </a:defRPr>
            </a:lvl1pPr>
          </a:lstStyle>
          <a:p>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8812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cxnSp>
        <p:nvCxnSpPr>
          <p:cNvPr id="13" name="Straight Connector 12"/>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2103437"/>
            <a:ext cx="10515600" cy="1325563"/>
          </a:xfrm>
          <a:prstGeom prst="rect">
            <a:avLst/>
          </a:prstGeom>
        </p:spPr>
        <p:txBody>
          <a:bodyPr anchor="b" anchorCtr="0"/>
          <a:lstStyle>
            <a:lvl1pPr>
              <a:defRPr>
                <a:latin typeface="+mn-lt"/>
              </a:defRPr>
            </a:lvl1pPr>
          </a:lstStyle>
          <a:p>
            <a:r>
              <a:rPr lang="en-US" dirty="0"/>
              <a:t>Title</a:t>
            </a:r>
          </a:p>
        </p:txBody>
      </p:sp>
      <p:sp>
        <p:nvSpPr>
          <p:cNvPr id="18" name="Text Placeholder 11"/>
          <p:cNvSpPr>
            <a:spLocks noGrp="1"/>
          </p:cNvSpPr>
          <p:nvPr>
            <p:ph type="body" sz="quarter" idx="10" hasCustomPrompt="1"/>
          </p:nvPr>
        </p:nvSpPr>
        <p:spPr>
          <a:xfrm>
            <a:off x="838200" y="3523006"/>
            <a:ext cx="10515600" cy="1592263"/>
          </a:xfrm>
          <a:prstGeom prst="rect">
            <a:avLst/>
          </a:prstGeom>
        </p:spPr>
        <p:txBody>
          <a:bodyPr/>
          <a:lstStyle>
            <a:lvl1pPr marL="0" indent="0">
              <a:buNone/>
              <a:defRPr sz="3200">
                <a:solidFill>
                  <a:srgbClr val="92D050"/>
                </a:solidFill>
              </a:defRPr>
            </a:lvl1pPr>
          </a:lstStyle>
          <a:p>
            <a:pPr lvl="0"/>
            <a:r>
              <a:rPr lang="en-US" dirty="0"/>
              <a:t>Subtitle</a:t>
            </a:r>
          </a:p>
        </p:txBody>
      </p:sp>
    </p:spTree>
    <p:extLst>
      <p:ext uri="{BB962C8B-B14F-4D97-AF65-F5344CB8AC3E}">
        <p14:creationId xmlns:p14="http://schemas.microsoft.com/office/powerpoint/2010/main" val="31858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llout Circles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9733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llout Circles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56388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llout Boxes (Color 1)">
    <p:bg>
      <p:bgPr>
        <a:solidFill>
          <a:schemeClr val="accent5"/>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27961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llout Boxes (Color 2)">
    <p:bg>
      <p:bgPr>
        <a:solidFill>
          <a:schemeClr val="accent6"/>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6694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llout Boxes (Color 3)">
    <p:bg>
      <p:bgPr>
        <a:solidFill>
          <a:schemeClr val="accent2"/>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0777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llout Drops (Color 1)">
    <p:bg>
      <p:bgPr>
        <a:solidFill>
          <a:schemeClr val="accent5"/>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98533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llout Drops (Color 2)">
    <p:bg>
      <p:bgPr>
        <a:solidFill>
          <a:schemeClr val="accent6"/>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8514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llout Drops (Color 3)">
    <p:bg>
      <p:bgPr>
        <a:solidFill>
          <a:schemeClr val="accent2"/>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30030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uild (Tit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4"/>
            <a:ext cx="12192000" cy="6829651"/>
          </a:xfrm>
          <a:prstGeom prst="rect">
            <a:avLst/>
          </a:prstGeom>
        </p:spPr>
      </p:pic>
    </p:spTree>
    <p:extLst>
      <p:ext uri="{BB962C8B-B14F-4D97-AF65-F5344CB8AC3E}">
        <p14:creationId xmlns:p14="http://schemas.microsoft.com/office/powerpoint/2010/main" val="73011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uild (Gra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85"/>
            <a:ext cx="12207120" cy="6849517"/>
          </a:xfrm>
          <a:prstGeom prst="rect">
            <a:avLst/>
          </a:prstGeom>
        </p:spPr>
      </p:pic>
    </p:spTree>
    <p:extLst>
      <p:ext uri="{BB962C8B-B14F-4D97-AF65-F5344CB8AC3E}">
        <p14:creationId xmlns:p14="http://schemas.microsoft.com/office/powerpoint/2010/main" val="244414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ersonality">
    <p:spTree>
      <p:nvGrpSpPr>
        <p:cNvPr id="1" name=""/>
        <p:cNvGrpSpPr/>
        <p:nvPr/>
      </p:nvGrpSpPr>
      <p:grpSpPr>
        <a:xfrm>
          <a:off x="0" y="0"/>
          <a:ext cx="0" cy="0"/>
          <a:chOff x="0" y="0"/>
          <a:chExt cx="0" cy="0"/>
        </a:xfrm>
      </p:grpSpPr>
      <p:cxnSp>
        <p:nvCxnSpPr>
          <p:cNvPr id="13" name="Straight Connector 12"/>
          <p:cNvCxnSpPr/>
          <p:nvPr/>
        </p:nvCxnSpPr>
        <p:spPr>
          <a:xfrm>
            <a:off x="1010612" y="202749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p:nvPr>
        </p:nvSpPr>
        <p:spPr>
          <a:xfrm>
            <a:off x="838200" y="701927"/>
            <a:ext cx="10515600" cy="1325563"/>
          </a:xfrm>
          <a:prstGeom prst="rect">
            <a:avLst/>
          </a:prstGeom>
        </p:spPr>
        <p:txBody>
          <a:bodyPr anchor="b" anchorCtr="0"/>
          <a:lstStyle>
            <a:lvl1pPr>
              <a:defRPr>
                <a:latin typeface="+mj-lt"/>
              </a:defRPr>
            </a:lvl1pPr>
          </a:lstStyle>
          <a:p>
            <a:r>
              <a:rPr lang="en-US"/>
              <a:t>Click to edit Master title style</a:t>
            </a:r>
            <a:endParaRPr lang="en-US" dirty="0"/>
          </a:p>
        </p:txBody>
      </p:sp>
      <p:sp>
        <p:nvSpPr>
          <p:cNvPr id="3" name="Picture Placeholder 2"/>
          <p:cNvSpPr>
            <a:spLocks noGrp="1"/>
          </p:cNvSpPr>
          <p:nvPr>
            <p:ph type="pic" sz="quarter" idx="11"/>
          </p:nvPr>
        </p:nvSpPr>
        <p:spPr>
          <a:xfrm>
            <a:off x="8549692" y="282575"/>
            <a:ext cx="3269142" cy="3267020"/>
          </a:xfrm>
          <a:prstGeom prst="ellipse">
            <a:avLst/>
          </a:prstGeom>
          <a:blipFill dpi="0" rotWithShape="1">
            <a:blip r:embed="rId3">
              <a:extLst>
                <a:ext uri="{BEBA8EAE-BF5A-486C-A8C5-ECC9F3942E4B}">
                  <a14:imgProps xmlns:a14="http://schemas.microsoft.com/office/drawing/2010/main">
                    <a14:imgLayer r:embed="rId4">
                      <a14:imgEffect>
                        <a14:saturation sat="0"/>
                      </a14:imgEffect>
                    </a14:imgLayer>
                  </a14:imgProps>
                </a:ext>
              </a:extLst>
            </a:blip>
            <a:srcRect/>
            <a:tile tx="-838200" ty="0" sx="100000" sy="100000" flip="none" algn="tl"/>
          </a:blipFill>
          <a:effectLst>
            <a:outerShdw blurRad="330200" sx="102000" sy="102000" algn="ctr" rotWithShape="0">
              <a:prstClr val="black">
                <a:alpha val="81000"/>
              </a:prstClr>
            </a:outerShdw>
          </a:effectLst>
        </p:spPr>
        <p:txBody>
          <a:bodyPr/>
          <a:lstStyle/>
          <a:p>
            <a:r>
              <a:rPr lang="en-US"/>
              <a:t>Click icon to add picture</a:t>
            </a:r>
            <a:endParaRPr lang="en-US" dirty="0"/>
          </a:p>
        </p:txBody>
      </p:sp>
      <p:sp>
        <p:nvSpPr>
          <p:cNvPr id="5" name="Text Placeholder 4"/>
          <p:cNvSpPr>
            <a:spLocks noGrp="1"/>
          </p:cNvSpPr>
          <p:nvPr>
            <p:ph type="body" sz="quarter" idx="12" hasCustomPrompt="1"/>
          </p:nvPr>
        </p:nvSpPr>
        <p:spPr>
          <a:xfrm>
            <a:off x="838200" y="2324456"/>
            <a:ext cx="11353800" cy="4533544"/>
          </a:xfrm>
          <a:prstGeom prst="rect">
            <a:avLst/>
          </a:prstGeom>
        </p:spPr>
        <p:txBody>
          <a:bodyPr/>
          <a:lstStyle>
            <a:lvl1pPr>
              <a:defRPr lang="en-US" sz="3800" dirty="0">
                <a:solidFill>
                  <a:schemeClr val="accent4"/>
                </a:solidFill>
              </a:defRPr>
            </a:lvl1pPr>
          </a:lstStyle>
          <a:p>
            <a:pPr marL="0" lvl="0" indent="0">
              <a:spcBef>
                <a:spcPts val="0"/>
              </a:spcBef>
              <a:buNone/>
            </a:pPr>
            <a:r>
              <a:rPr lang="en-US" dirty="0"/>
              <a:t>Test</a:t>
            </a:r>
          </a:p>
        </p:txBody>
      </p:sp>
    </p:spTree>
    <p:extLst>
      <p:ext uri="{BB962C8B-B14F-4D97-AF65-F5344CB8AC3E}">
        <p14:creationId xmlns:p14="http://schemas.microsoft.com/office/powerpoint/2010/main" val="204219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ild (Whi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64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uyild (Blue)">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26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uild (Green)">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8502"/>
            <a:ext cx="12192000" cy="6841033"/>
          </a:xfrm>
          <a:prstGeom prst="rect">
            <a:avLst/>
          </a:prstGeom>
        </p:spPr>
      </p:pic>
    </p:spTree>
    <p:extLst>
      <p:ext uri="{BB962C8B-B14F-4D97-AF65-F5344CB8AC3E}">
        <p14:creationId xmlns:p14="http://schemas.microsoft.com/office/powerpoint/2010/main" val="4922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d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0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53F6BA-7124-405F-9864-53A46298320D}"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19A08-D445-4BAC-A585-AF2F8C04D377}" type="slidenum">
              <a:rPr lang="en-US" smtClean="0"/>
              <a:t>‹#›</a:t>
            </a:fld>
            <a:endParaRPr lang="en-US"/>
          </a:p>
        </p:txBody>
      </p:sp>
    </p:spTree>
    <p:extLst>
      <p:ext uri="{BB962C8B-B14F-4D97-AF65-F5344CB8AC3E}">
        <p14:creationId xmlns:p14="http://schemas.microsoft.com/office/powerpoint/2010/main" val="2935832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3780632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367">
              <a:defRPr/>
            </a:pPr>
            <a:fld id="{D070B6EF-B6CE-416E-AEB0-4CCC48EF7314}" type="datetimeFigureOut">
              <a:rPr lang="en-US" sz="1765" smtClean="0">
                <a:solidFill>
                  <a:srgbClr val="505050"/>
                </a:solidFill>
              </a:rPr>
              <a:pPr defTabSz="914367">
                <a:defRPr/>
              </a:pPr>
              <a:t>11/16/2016</a:t>
            </a:fld>
            <a:endParaRPr lang="en-US" sz="1765">
              <a:solidFill>
                <a:srgbClr val="505050"/>
              </a:solidFill>
            </a:endParaRPr>
          </a:p>
        </p:txBody>
      </p:sp>
      <p:sp>
        <p:nvSpPr>
          <p:cNvPr id="6" name="Footer Placeholder 5"/>
          <p:cNvSpPr>
            <a:spLocks noGrp="1"/>
          </p:cNvSpPr>
          <p:nvPr>
            <p:ph type="ftr" sz="quarter" idx="11"/>
          </p:nvPr>
        </p:nvSpPr>
        <p:spPr/>
        <p:txBody>
          <a:bodyPr/>
          <a:lstStyle/>
          <a:p>
            <a:pPr defTabSz="914367">
              <a:defRPr/>
            </a:pPr>
            <a:endParaRPr lang="en-US" sz="1765">
              <a:solidFill>
                <a:srgbClr val="505050"/>
              </a:solidFill>
            </a:endParaRPr>
          </a:p>
        </p:txBody>
      </p:sp>
      <p:sp>
        <p:nvSpPr>
          <p:cNvPr id="7" name="Slide Number Placeholder 6"/>
          <p:cNvSpPr>
            <a:spLocks noGrp="1"/>
          </p:cNvSpPr>
          <p:nvPr>
            <p:ph type="sldNum" sz="quarter" idx="12"/>
          </p:nvPr>
        </p:nvSpPr>
        <p:spPr/>
        <p:txBody>
          <a:bodyPr/>
          <a:lstStyle/>
          <a:p>
            <a:pPr defTabSz="914367">
              <a:defRPr/>
            </a:pPr>
            <a:fld id="{9228CF33-EA14-40FA-A347-212C7B4441CA}" type="slidenum">
              <a:rPr lang="en-US" sz="1765" smtClean="0">
                <a:solidFill>
                  <a:srgbClr val="505050"/>
                </a:solidFill>
              </a:rPr>
              <a:pPr defTabSz="914367">
                <a:defRPr/>
              </a:pPr>
              <a:t>‹#›</a:t>
            </a:fld>
            <a:endParaRPr lang="en-US" sz="1765">
              <a:solidFill>
                <a:srgbClr val="505050"/>
              </a:solidFill>
            </a:endParaRPr>
          </a:p>
        </p:txBody>
      </p:sp>
    </p:spTree>
    <p:extLst>
      <p:ext uri="{BB962C8B-B14F-4D97-AF65-F5344CB8AC3E}">
        <p14:creationId xmlns:p14="http://schemas.microsoft.com/office/powerpoint/2010/main" val="25335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11655840" cy="899665"/>
          </a:xfrm>
          <a:prstGeom prst="rect">
            <a:avLst/>
          </a:prstGeom>
        </p:spPr>
        <p:txBody>
          <a:bodyPr anchor="b" anchorCtr="0"/>
          <a:lstStyle>
            <a:lvl1pPr>
              <a:defRPr/>
            </a:lvl1pPr>
          </a:lstStyle>
          <a:p>
            <a:r>
              <a:rPr lang="en-US" dirty="0"/>
              <a:t>Agenda/Summary</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7"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rgbClr val="00B0F0"/>
                </a:solidFill>
              </a:defRPr>
            </a:lvl1pPr>
            <a:lvl2pPr marL="0" indent="0">
              <a:spcBef>
                <a:spcPts val="0"/>
              </a:spcBef>
              <a:buFontTx/>
              <a:buNone/>
              <a:defRPr sz="2400">
                <a:solidFill>
                  <a:srgbClr val="92D050"/>
                </a:solidFill>
              </a:defRPr>
            </a:lvl2pPr>
            <a:lvl3pPr marL="0" indent="0">
              <a:spcBef>
                <a:spcPts val="0"/>
              </a:spcBef>
              <a:buNone/>
              <a:defRPr>
                <a:solidFill>
                  <a:schemeClr val="bg2"/>
                </a:solidFill>
              </a:defRPr>
            </a:lvl3pPr>
            <a:lvl4pPr marL="230188" indent="0">
              <a:spcBef>
                <a:spcPts val="0"/>
              </a:spcBef>
              <a:buNone/>
              <a:defRPr>
                <a:solidFill>
                  <a:schemeClr val="bg2"/>
                </a:solidFill>
              </a:defRPr>
            </a:lvl4pPr>
            <a:lvl5pPr marL="461963" indent="0">
              <a:spcBef>
                <a:spcPts val="0"/>
              </a:spcBef>
              <a:buNone/>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1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One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8"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chemeClr val="accent4"/>
                </a:solidFill>
              </a:defRPr>
            </a:lvl1pPr>
            <a:lvl2pPr marL="0" indent="0">
              <a:spcBef>
                <a:spcPts val="0"/>
              </a:spcBef>
              <a:buFontTx/>
              <a:buNone/>
              <a:defRPr sz="2400">
                <a:solidFill>
                  <a:schemeClr val="bg1"/>
                </a:solidFill>
              </a:defRPr>
            </a:lvl2pPr>
            <a:lvl3pPr marL="0" indent="0">
              <a:spcBef>
                <a:spcPts val="0"/>
              </a:spcBef>
              <a:buNone/>
              <a:defRPr>
                <a:solidFill>
                  <a:srgbClr val="85C200"/>
                </a:solidFill>
              </a:defRPr>
            </a:lvl3pPr>
            <a:lvl4pPr marL="0" indent="0">
              <a:spcBef>
                <a:spcPts val="0"/>
              </a:spcBef>
              <a:buNone/>
              <a:defRPr>
                <a:solidFill>
                  <a:srgbClr val="00B0F0"/>
                </a:solidFill>
              </a:defRPr>
            </a:lvl4pPr>
            <a:lvl5pPr marL="230188" indent="0">
              <a:spcBef>
                <a:spcPts val="0"/>
              </a:spcBef>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55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Two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9" name="Text Placeholder 5"/>
          <p:cNvSpPr>
            <a:spLocks noGrp="1"/>
          </p:cNvSpPr>
          <p:nvPr>
            <p:ph type="body" sz="quarter" idx="10"/>
          </p:nvPr>
        </p:nvSpPr>
        <p:spPr>
          <a:xfrm>
            <a:off x="269239" y="1189177"/>
            <a:ext cx="5771797" cy="1985641"/>
          </a:xfrm>
          <a:prstGeom prst="rect">
            <a:avLst/>
          </a:prstGeom>
        </p:spPr>
        <p:txBody>
          <a:bodyPr/>
          <a:lstStyle>
            <a:lvl1pPr marL="0" indent="0">
              <a:buNone/>
              <a:defRPr lang="en-US" dirty="0" smtClean="0">
                <a:solidFill>
                  <a:schemeClr val="accent4"/>
                </a:solidFill>
              </a:defRPr>
            </a:lvl1pPr>
            <a:lvl2pPr marL="0" indent="0">
              <a:buNone/>
              <a:defRPr lang="en-US" sz="2400" dirty="0" smtClean="0"/>
            </a:lvl2pPr>
            <a:lvl3pPr marL="0" indent="0">
              <a:buNone/>
              <a:defRPr lang="en-US" dirty="0" smtClean="0">
                <a:solidFill>
                  <a:srgbClr val="85C200"/>
                </a:solidFill>
              </a:defRPr>
            </a:lvl3pPr>
            <a:lvl4pPr marL="0" indent="0">
              <a:buNone/>
              <a:defRPr lang="en-US" dirty="0" smtClean="0">
                <a:solidFill>
                  <a:srgbClr val="00B0F0"/>
                </a:solidFill>
              </a:defRPr>
            </a:lvl4pPr>
            <a:lvl5pPr marL="230188" indent="0">
              <a:buNone/>
              <a:defRPr lang="en-US" dirty="0"/>
            </a:lvl5pPr>
          </a:lstStyle>
          <a:p>
            <a:pPr marL="336145" lvl="0" indent="-336145">
              <a:spcBef>
                <a:spcPts val="0"/>
              </a:spcBef>
            </a:pPr>
            <a:r>
              <a:rPr lang="en-US"/>
              <a:t>Edit Master text styles</a:t>
            </a:r>
          </a:p>
          <a:p>
            <a:pPr marL="336145" lvl="1" indent="-336145">
              <a:spcBef>
                <a:spcPts val="0"/>
              </a:spcBef>
            </a:pPr>
            <a:r>
              <a:rPr lang="en-US"/>
              <a:t>Second level</a:t>
            </a:r>
          </a:p>
          <a:p>
            <a:pPr marL="336145" lvl="2" indent="-336145">
              <a:spcBef>
                <a:spcPts val="0"/>
              </a:spcBef>
            </a:pPr>
            <a:r>
              <a:rPr lang="en-US"/>
              <a:t>Third level</a:t>
            </a:r>
          </a:p>
          <a:p>
            <a:pPr marL="336145" lvl="3" indent="-336145">
              <a:spcBef>
                <a:spcPts val="0"/>
              </a:spcBef>
            </a:pPr>
            <a:r>
              <a:rPr lang="en-US"/>
              <a:t>Fourth level</a:t>
            </a:r>
          </a:p>
          <a:p>
            <a:pPr marL="336145" lvl="4" indent="-336145">
              <a:spcBef>
                <a:spcPts val="0"/>
              </a:spcBef>
            </a:pPr>
            <a:r>
              <a:rPr lang="en-US"/>
              <a:t>Fifth level</a:t>
            </a:r>
            <a:endParaRPr lang="en-US" dirty="0"/>
          </a:p>
        </p:txBody>
      </p:sp>
      <p:sp>
        <p:nvSpPr>
          <p:cNvPr id="10" name="Text Placeholder 5"/>
          <p:cNvSpPr>
            <a:spLocks noGrp="1"/>
          </p:cNvSpPr>
          <p:nvPr>
            <p:ph type="body" sz="quarter" idx="11"/>
          </p:nvPr>
        </p:nvSpPr>
        <p:spPr>
          <a:xfrm>
            <a:off x="6153283" y="1189177"/>
            <a:ext cx="5771797" cy="1985641"/>
          </a:xfrm>
          <a:prstGeom prst="rect">
            <a:avLst/>
          </a:prstGeo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dirty="0"/>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endParaRPr lang="en-US" dirty="0"/>
          </a:p>
        </p:txBody>
      </p:sp>
    </p:spTree>
    <p:extLst>
      <p:ext uri="{BB962C8B-B14F-4D97-AF65-F5344CB8AC3E}">
        <p14:creationId xmlns:p14="http://schemas.microsoft.com/office/powerpoint/2010/main" val="35203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238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lvl1pPr>
              <a:defRPr>
                <a:solidFill>
                  <a:schemeClr val="tx1">
                    <a:lumMod val="65000"/>
                    <a:lumOff val="35000"/>
                  </a:schemeClr>
                </a:solidFill>
              </a:defRPr>
            </a:lvl1pPr>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4732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ight Photo">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6095689"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35856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13609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353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58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93" r:id="rId9"/>
    <p:sldLayoutId id="2147483694" r:id="rId10"/>
    <p:sldLayoutId id="2147483692" r:id="rId11"/>
    <p:sldLayoutId id="2147483669" r:id="rId12"/>
    <p:sldLayoutId id="2147483670" r:id="rId13"/>
    <p:sldLayoutId id="2147483671" r:id="rId14"/>
    <p:sldLayoutId id="2147483695"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6"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grpSp>
        <p:nvGrpSpPr>
          <p:cNvPr id="21" name="Group 20"/>
          <p:cNvGrpSpPr/>
          <p:nvPr/>
        </p:nvGrpSpPr>
        <p:grpSpPr>
          <a:xfrm>
            <a:off x="269240" y="1483744"/>
            <a:ext cx="2571506" cy="5089584"/>
            <a:chOff x="1050961" y="1431986"/>
            <a:chExt cx="2571506" cy="5089584"/>
          </a:xfrm>
        </p:grpSpPr>
        <p:grpSp>
          <p:nvGrpSpPr>
            <p:cNvPr id="9" name="Group 8"/>
            <p:cNvGrpSpPr/>
            <p:nvPr/>
          </p:nvGrpSpPr>
          <p:grpSpPr>
            <a:xfrm>
              <a:off x="1050961" y="1431986"/>
              <a:ext cx="2571506" cy="5089584"/>
              <a:chOff x="2834639" y="1"/>
              <a:chExt cx="3464995" cy="6857998"/>
            </a:xfrm>
          </p:grpSpPr>
          <p:sp>
            <p:nvSpPr>
              <p:cNvPr id="11" name="Rounded Rectangle 10"/>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Rounded Rectangle 11"/>
              <p:cNvSpPr/>
              <p:nvPr/>
            </p:nvSpPr>
            <p:spPr>
              <a:xfrm>
                <a:off x="2928205" y="91440"/>
                <a:ext cx="3276600" cy="6659880"/>
              </a:xfrm>
              <a:prstGeom prst="roundRect">
                <a:avLst>
                  <a:gd name="adj" fmla="val 2819"/>
                </a:avLst>
              </a:prstGeom>
              <a:solidFill>
                <a:schemeClr val="tx1">
                  <a:lumMod val="85000"/>
                  <a:lumOff val="15000"/>
                </a:scheme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3" name="Rectangle 12"/>
              <p:cNvSpPr/>
              <p:nvPr userDrawn="1"/>
            </p:nvSpPr>
            <p:spPr>
              <a:xfrm>
                <a:off x="3050294" y="482053"/>
                <a:ext cx="3038085" cy="5864503"/>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Rounded Rectangle 15"/>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10" name="Rectangle 9"/>
            <p:cNvSpPr/>
            <p:nvPr/>
          </p:nvSpPr>
          <p:spPr>
            <a:xfrm>
              <a:off x="1210552" y="1789735"/>
              <a:ext cx="2255135" cy="139964"/>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12:34 PM</a:t>
              </a:r>
            </a:p>
          </p:txBody>
        </p:sp>
      </p:grpSp>
      <p:sp>
        <p:nvSpPr>
          <p:cNvPr id="22" name="Rectangle 21"/>
          <p:cNvSpPr/>
          <p:nvPr/>
        </p:nvSpPr>
        <p:spPr bwMode="auto">
          <a:xfrm>
            <a:off x="3581910" y="1551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Home</a:t>
            </a:r>
          </a:p>
        </p:txBody>
      </p:sp>
    </p:spTree>
    <p:extLst>
      <p:ext uri="{BB962C8B-B14F-4D97-AF65-F5344CB8AC3E}">
        <p14:creationId xmlns:p14="http://schemas.microsoft.com/office/powerpoint/2010/main" val="103056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sp>
        <p:nvSpPr>
          <p:cNvPr id="97" name="Rectangle 96"/>
          <p:cNvSpPr/>
          <p:nvPr/>
        </p:nvSpPr>
        <p:spPr bwMode="auto">
          <a:xfrm>
            <a:off x="12360950" y="0"/>
            <a:ext cx="2022712" cy="1828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Add Menu Type [</a:t>
            </a:r>
            <a:r>
              <a:rPr lang="en-US" sz="1400" dirty="0" err="1">
                <a:gradFill>
                  <a:gsLst>
                    <a:gs pos="0">
                      <a:srgbClr val="FFFFFF"/>
                    </a:gs>
                    <a:gs pos="100000">
                      <a:srgbClr val="FFFFFF"/>
                    </a:gs>
                  </a:gsLst>
                  <a:lin ang="5400000" scaled="0"/>
                </a:gradFill>
                <a:ea typeface="Segoe UI" pitchFamily="34" charset="0"/>
                <a:cs typeface="Segoe UI" pitchFamily="34" charset="0"/>
              </a:rPr>
              <a:t>break|lunch|dinner</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grpSp>
        <p:nvGrpSpPr>
          <p:cNvPr id="217" name="Group 216"/>
          <p:cNvGrpSpPr/>
          <p:nvPr/>
        </p:nvGrpSpPr>
        <p:grpSpPr>
          <a:xfrm>
            <a:off x="-919934" y="6858000"/>
            <a:ext cx="14340659" cy="9542856"/>
            <a:chOff x="-919934" y="6858000"/>
            <a:chExt cx="14340659" cy="9542856"/>
          </a:xfrm>
        </p:grpSpPr>
        <p:grpSp>
          <p:nvGrpSpPr>
            <p:cNvPr id="170" name="Group 169"/>
            <p:cNvGrpSpPr/>
            <p:nvPr/>
          </p:nvGrpSpPr>
          <p:grpSpPr>
            <a:xfrm>
              <a:off x="-919934" y="6858000"/>
              <a:ext cx="14340659" cy="9542856"/>
              <a:chOff x="-919934" y="6858000"/>
              <a:chExt cx="14340659" cy="9542856"/>
            </a:xfrm>
          </p:grpSpPr>
          <p:sp>
            <p:nvSpPr>
              <p:cNvPr id="22" name="Rectangle 21"/>
              <p:cNvSpPr/>
              <p:nvPr/>
            </p:nvSpPr>
            <p:spPr bwMode="auto">
              <a:xfrm>
                <a:off x="-913585" y="10187604"/>
                <a:ext cx="1466491" cy="32296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Chefs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Jerry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John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Lauren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Ian</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[submit]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8" name="Elbow Connector 27"/>
              <p:cNvCxnSpPr>
                <a:stCxn id="22" idx="3"/>
                <a:endCxn id="31" idx="1"/>
              </p:cNvCxnSpPr>
              <p:nvPr/>
            </p:nvCxnSpPr>
            <p:spPr>
              <a:xfrm flipV="1">
                <a:off x="552906" y="11244340"/>
                <a:ext cx="629910" cy="55811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31" name="Rectangle 30"/>
              <p:cNvSpPr/>
              <p:nvPr/>
            </p:nvSpPr>
            <p:spPr bwMode="auto">
              <a:xfrm>
                <a:off x="1182816" y="10187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Clients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Mark</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Sam</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Sally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35" name="Rectangle 34"/>
              <p:cNvSpPr/>
              <p:nvPr/>
            </p:nvSpPr>
            <p:spPr bwMode="auto">
              <a:xfrm>
                <a:off x="3156832" y="10187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Weeks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ea typeface="Segoe UI" pitchFamily="34" charset="0"/>
                    <a:cs typeface="Segoe UI" pitchFamily="34" charset="0"/>
                  </a:rPr>
                  <a:t>Week of</a:t>
                </a:r>
                <a:br>
                  <a:rPr lang="en-US" sz="105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Jan 1</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Jan 8</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Jan 15</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37" name="Elbow Connector 36"/>
              <p:cNvCxnSpPr>
                <a:stCxn id="31" idx="3"/>
                <a:endCxn id="35" idx="1"/>
              </p:cNvCxnSpPr>
              <p:nvPr/>
            </p:nvCxnSpPr>
            <p:spPr>
              <a:xfrm>
                <a:off x="2649307" y="11244340"/>
                <a:ext cx="507525" cy="1270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40" name="Rectangle 39"/>
              <p:cNvSpPr/>
              <p:nvPr/>
            </p:nvSpPr>
            <p:spPr bwMode="auto">
              <a:xfrm>
                <a:off x="5130848" y="10187604"/>
                <a:ext cx="1466491" cy="27553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Meals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Week of Jan 1</a:t>
                </a: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Lunch</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Tuesday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Lunch</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2" name="Elbow Connector 41"/>
              <p:cNvCxnSpPr>
                <a:stCxn id="35" idx="3"/>
                <a:endCxn id="40" idx="1"/>
              </p:cNvCxnSpPr>
              <p:nvPr/>
            </p:nvCxnSpPr>
            <p:spPr>
              <a:xfrm>
                <a:off x="4623323" y="11244340"/>
                <a:ext cx="507525" cy="32096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49" name="Rectangle 48"/>
              <p:cNvSpPr/>
              <p:nvPr/>
            </p:nvSpPr>
            <p:spPr bwMode="auto">
              <a:xfrm>
                <a:off x="1182816" y="12942996"/>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client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51" name="Elbow Connector 50"/>
              <p:cNvCxnSpPr>
                <a:stCxn id="31" idx="2"/>
                <a:endCxn id="49" idx="0"/>
              </p:cNvCxnSpPr>
              <p:nvPr/>
            </p:nvCxnSpPr>
            <p:spPr>
              <a:xfrm rot="5400000">
                <a:off x="1595102" y="12622036"/>
                <a:ext cx="641920" cy="12700"/>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3" name="Rectangle 52"/>
              <p:cNvSpPr/>
              <p:nvPr/>
            </p:nvSpPr>
            <p:spPr bwMode="auto">
              <a:xfrm>
                <a:off x="5130848" y="13720064"/>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Menu</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55" name="Elbow Connector 54"/>
              <p:cNvCxnSpPr>
                <a:stCxn id="40" idx="2"/>
                <a:endCxn id="53" idx="0"/>
              </p:cNvCxnSpPr>
              <p:nvPr/>
            </p:nvCxnSpPr>
            <p:spPr>
              <a:xfrm rot="5400000">
                <a:off x="5475560" y="13331530"/>
                <a:ext cx="777068" cy="12700"/>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p:cNvSpPr/>
              <p:nvPr/>
            </p:nvSpPr>
            <p:spPr bwMode="auto">
              <a:xfrm>
                <a:off x="7104866" y="10187604"/>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Menu</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Lunch</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Menu 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Items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Spaghetti</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Salad</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919934" y="13999416"/>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chef</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67" name="Elbow Connector 66"/>
              <p:cNvCxnSpPr>
                <a:stCxn id="22" idx="2"/>
                <a:endCxn id="65" idx="0"/>
              </p:cNvCxnSpPr>
              <p:nvPr/>
            </p:nvCxnSpPr>
            <p:spPr>
              <a:xfrm rot="5400000">
                <a:off x="-474573" y="13705182"/>
                <a:ext cx="582120" cy="6349"/>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70" name="Rectangle 69"/>
              <p:cNvSpPr/>
              <p:nvPr/>
            </p:nvSpPr>
            <p:spPr bwMode="auto">
              <a:xfrm>
                <a:off x="11046547" y="10187604"/>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Pasta_______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Dry good__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Category</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Ounces</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Unit</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16</a:t>
                </a:r>
                <a:r>
                  <a:rPr lang="en-US" sz="1600" dirty="0">
                    <a:gradFill>
                      <a:gsLst>
                        <a:gs pos="0">
                          <a:srgbClr val="FFFFFF"/>
                        </a:gs>
                        <a:gs pos="100000">
                          <a:srgbClr val="FFFFFF"/>
                        </a:gs>
                      </a:gsLst>
                      <a:lin ang="5400000" scaled="0"/>
                    </a:gradFill>
                    <a:ea typeface="Segoe UI" pitchFamily="34" charset="0"/>
                    <a:cs typeface="Segoe UI" pitchFamily="34" charset="0"/>
                  </a:rPr>
                  <a:t>__________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Quantity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9085230" y="10200304"/>
                <a:ext cx="1466491" cy="3519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Menu Item</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Entree</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Ingredients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Pasta</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Sauce</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Cheese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7104865" y="14278768"/>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Item</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08" name="Rectangle 107"/>
              <p:cNvSpPr/>
              <p:nvPr/>
            </p:nvSpPr>
            <p:spPr bwMode="auto">
              <a:xfrm>
                <a:off x="7104867" y="7064818"/>
                <a:ext cx="1466490" cy="253235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Week of Jan 1</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solidFill>
                      <a:schemeClr val="accent4"/>
                    </a:solidFill>
                    <a:ea typeface="Segoe UI" pitchFamily="34" charset="0"/>
                    <a:cs typeface="Segoe UI" pitchFamily="34" charset="0"/>
                  </a:rPr>
                  <a:t>Salad</a:t>
                </a:r>
              </a:p>
              <a:p>
                <a:pPr defTabSz="932472" fontAlgn="base">
                  <a:lnSpc>
                    <a:spcPct val="90000"/>
                  </a:lnSpc>
                  <a:spcBef>
                    <a:spcPct val="0"/>
                  </a:spcBef>
                  <a:spcAft>
                    <a:spcPct val="0"/>
                  </a:spcAft>
                  <a:tabLst>
                    <a:tab pos="292100" algn="l"/>
                  </a:tabLst>
                </a:pPr>
                <a:r>
                  <a:rPr lang="en-US" sz="1100" dirty="0">
                    <a:solidFill>
                      <a:schemeClr val="accent4"/>
                    </a:solidFill>
                    <a:ea typeface="Segoe UI" pitchFamily="34" charset="0"/>
                    <a:cs typeface="Segoe UI" pitchFamily="34" charset="0"/>
                  </a:rPr>
                  <a:t>	1 head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Bread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Carrots</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Pie</a:t>
                </a:r>
              </a:p>
            </p:txBody>
          </p:sp>
          <p:cxnSp>
            <p:nvCxnSpPr>
              <p:cNvPr id="72" name="Elbow Connector 71"/>
              <p:cNvCxnSpPr>
                <a:stCxn id="40" idx="3"/>
                <a:endCxn id="58" idx="1"/>
              </p:cNvCxnSpPr>
              <p:nvPr/>
            </p:nvCxnSpPr>
            <p:spPr>
              <a:xfrm>
                <a:off x="6597339" y="11565300"/>
                <a:ext cx="507527" cy="388534"/>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7" name="Elbow Connector 76"/>
              <p:cNvCxnSpPr>
                <a:stCxn id="90" idx="3"/>
                <a:endCxn id="70" idx="1"/>
              </p:cNvCxnSpPr>
              <p:nvPr/>
            </p:nvCxnSpPr>
            <p:spPr>
              <a:xfrm flipV="1">
                <a:off x="10551721" y="11953834"/>
                <a:ext cx="494826" cy="6350"/>
              </a:xfrm>
              <a:prstGeom prst="bentConnector3">
                <a:avLst>
                  <a:gd name="adj1" fmla="val 50000"/>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95" name="Elbow Connector 94"/>
              <p:cNvCxnSpPr>
                <a:stCxn id="58" idx="2"/>
                <a:endCxn id="93" idx="0"/>
              </p:cNvCxnSpPr>
              <p:nvPr/>
            </p:nvCxnSpPr>
            <p:spPr>
              <a:xfrm rot="5400000">
                <a:off x="7558760" y="13999416"/>
                <a:ext cx="558704"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Elbow Connector 98"/>
              <p:cNvCxnSpPr>
                <a:stCxn id="58" idx="3"/>
                <a:endCxn id="90" idx="1"/>
              </p:cNvCxnSpPr>
              <p:nvPr/>
            </p:nvCxnSpPr>
            <p:spPr>
              <a:xfrm>
                <a:off x="8571357" y="11953834"/>
                <a:ext cx="513873" cy="635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10" name="Elbow Connector 109"/>
              <p:cNvCxnSpPr>
                <a:stCxn id="40" idx="0"/>
                <a:endCxn id="108" idx="1"/>
              </p:cNvCxnSpPr>
              <p:nvPr/>
            </p:nvCxnSpPr>
            <p:spPr>
              <a:xfrm rot="5400000" flipH="1" flipV="1">
                <a:off x="5556176" y="8638914"/>
                <a:ext cx="1856609" cy="1240773"/>
              </a:xfrm>
              <a:prstGeom prst="bent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128" name="Rectangle 127"/>
              <p:cNvSpPr/>
              <p:nvPr/>
            </p:nvSpPr>
            <p:spPr bwMode="auto">
              <a:xfrm>
                <a:off x="3153656" y="12942680"/>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week</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130" name="Straight Arrow Connector 129"/>
              <p:cNvCxnSpPr>
                <a:stCxn id="35" idx="2"/>
                <a:endCxn id="128" idx="0"/>
              </p:cNvCxnSpPr>
              <p:nvPr/>
            </p:nvCxnSpPr>
            <p:spPr>
              <a:xfrm flipH="1">
                <a:off x="3886902" y="12301076"/>
                <a:ext cx="3176" cy="641604"/>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61" name="TextBox 160"/>
              <p:cNvSpPr txBox="1"/>
              <p:nvPr/>
            </p:nvSpPr>
            <p:spPr>
              <a:xfrm>
                <a:off x="-914400" y="9722860"/>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GetChefs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a:gradFill>
                      <a:gsLst>
                        <a:gs pos="2917">
                          <a:schemeClr val="tx1"/>
                        </a:gs>
                        <a:gs pos="30000">
                          <a:schemeClr val="tx1"/>
                        </a:gs>
                      </a:gsLst>
                      <a:lin ang="5400000" scaled="0"/>
                    </a:gradFill>
                  </a:rPr>
                  <a:t>Login(chef, pass)</a:t>
                </a:r>
              </a:p>
            </p:txBody>
          </p:sp>
          <p:sp>
            <p:nvSpPr>
              <p:cNvPr id="162" name="TextBox 161"/>
              <p:cNvSpPr txBox="1"/>
              <p:nvPr/>
            </p:nvSpPr>
            <p:spPr>
              <a:xfrm>
                <a:off x="1176467" y="9993704"/>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GetClients</a:t>
                </a:r>
                <a:r>
                  <a:rPr lang="en-US" sz="1400" dirty="0">
                    <a:gradFill>
                      <a:gsLst>
                        <a:gs pos="2917">
                          <a:schemeClr val="tx1"/>
                        </a:gs>
                        <a:gs pos="30000">
                          <a:schemeClr val="tx1"/>
                        </a:gs>
                      </a:gsLst>
                      <a:lin ang="5400000" scaled="0"/>
                    </a:gradFill>
                  </a:rPr>
                  <a:t>(chef)</a:t>
                </a:r>
              </a:p>
            </p:txBody>
          </p:sp>
          <p:sp>
            <p:nvSpPr>
              <p:cNvPr id="163" name="TextBox 162"/>
              <p:cNvSpPr txBox="1"/>
              <p:nvPr/>
            </p:nvSpPr>
            <p:spPr>
              <a:xfrm>
                <a:off x="3156018" y="9993704"/>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GetWeeks</a:t>
                </a:r>
                <a:r>
                  <a:rPr lang="en-US" sz="1400" dirty="0">
                    <a:gradFill>
                      <a:gsLst>
                        <a:gs pos="2917">
                          <a:schemeClr val="tx1"/>
                        </a:gs>
                        <a:gs pos="30000">
                          <a:schemeClr val="tx1"/>
                        </a:gs>
                      </a:gsLst>
                      <a:lin ang="5400000" scaled="0"/>
                    </a:gradFill>
                  </a:rPr>
                  <a:t>(client)</a:t>
                </a:r>
              </a:p>
            </p:txBody>
          </p:sp>
          <p:sp>
            <p:nvSpPr>
              <p:cNvPr id="164" name="TextBox 163"/>
              <p:cNvSpPr txBox="1"/>
              <p:nvPr/>
            </p:nvSpPr>
            <p:spPr>
              <a:xfrm>
                <a:off x="5139962" y="9993704"/>
                <a:ext cx="2204267"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GetMeals</a:t>
                </a:r>
                <a:r>
                  <a:rPr lang="en-US" sz="1400" dirty="0">
                    <a:gradFill>
                      <a:gsLst>
                        <a:gs pos="2917">
                          <a:schemeClr val="tx1"/>
                        </a:gs>
                        <a:gs pos="30000">
                          <a:schemeClr val="tx1"/>
                        </a:gs>
                      </a:gsLst>
                      <a:lin ang="5400000" scaled="0"/>
                    </a:gradFill>
                  </a:rPr>
                  <a:t>(client, week)</a:t>
                </a:r>
              </a:p>
            </p:txBody>
          </p:sp>
          <p:sp>
            <p:nvSpPr>
              <p:cNvPr id="165" name="TextBox 164"/>
              <p:cNvSpPr txBox="1"/>
              <p:nvPr/>
            </p:nvSpPr>
            <p:spPr>
              <a:xfrm>
                <a:off x="7095593" y="9722860"/>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a:t>
                </a:r>
                <a:r>
                  <a:rPr lang="en-US" sz="1400" dirty="0">
                    <a:gradFill>
                      <a:gsLst>
                        <a:gs pos="2917">
                          <a:schemeClr val="tx1"/>
                        </a:gs>
                        <a:gs pos="30000">
                          <a:schemeClr val="tx1"/>
                        </a:gs>
                      </a:gsLst>
                      <a:lin ang="5400000" scaled="0"/>
                    </a:gradFill>
                  </a:rPr>
                  <a:t>(meal)</a:t>
                </a:r>
              </a:p>
              <a:p>
                <a:pPr>
                  <a:lnSpc>
                    <a:spcPct val="90000"/>
                  </a:lnSpc>
                  <a:spcAft>
                    <a:spcPts val="600"/>
                  </a:spcAft>
                </a:pPr>
                <a:r>
                  <a:rPr lang="en-US" sz="1400" dirty="0" err="1">
                    <a:gradFill>
                      <a:gsLst>
                        <a:gs pos="2917">
                          <a:schemeClr val="tx1"/>
                        </a:gs>
                        <a:gs pos="30000">
                          <a:schemeClr val="tx1"/>
                        </a:gs>
                      </a:gsLst>
                      <a:lin ang="5400000" scaled="0"/>
                    </a:gradFill>
                  </a:rPr>
                  <a:t>GetMealTypes</a:t>
                </a:r>
                <a:r>
                  <a:rPr lang="en-US" sz="1400" dirty="0">
                    <a:gradFill>
                      <a:gsLst>
                        <a:gs pos="2917">
                          <a:schemeClr val="tx1"/>
                        </a:gs>
                        <a:gs pos="30000">
                          <a:schemeClr val="tx1"/>
                        </a:gs>
                      </a:gsLst>
                      <a:lin ang="5400000" scaled="0"/>
                    </a:gradFill>
                  </a:rPr>
                  <a:t>()</a:t>
                </a:r>
              </a:p>
            </p:txBody>
          </p:sp>
          <p:sp>
            <p:nvSpPr>
              <p:cNvPr id="166" name="TextBox 165"/>
              <p:cNvSpPr txBox="1"/>
              <p:nvPr/>
            </p:nvSpPr>
            <p:spPr>
              <a:xfrm>
                <a:off x="9085226" y="9722860"/>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GetItem</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GetItemTypes</a:t>
                </a:r>
                <a:r>
                  <a:rPr lang="en-US" sz="1400" dirty="0">
                    <a:gradFill>
                      <a:gsLst>
                        <a:gs pos="2917">
                          <a:schemeClr val="tx1"/>
                        </a:gs>
                        <a:gs pos="30000">
                          <a:schemeClr val="tx1"/>
                        </a:gs>
                      </a:gsLst>
                      <a:lin ang="5400000" scaled="0"/>
                    </a:gradFill>
                  </a:rPr>
                  <a:t>()</a:t>
                </a:r>
              </a:p>
            </p:txBody>
          </p:sp>
          <p:sp>
            <p:nvSpPr>
              <p:cNvPr id="167" name="TextBox 166"/>
              <p:cNvSpPr txBox="1"/>
              <p:nvPr/>
            </p:nvSpPr>
            <p:spPr>
              <a:xfrm>
                <a:off x="7095593" y="6858000"/>
                <a:ext cx="2829457"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GetShopping</a:t>
                </a:r>
                <a:r>
                  <a:rPr lang="en-US" sz="1400" dirty="0">
                    <a:gradFill>
                      <a:gsLst>
                        <a:gs pos="2917">
                          <a:schemeClr val="tx1"/>
                        </a:gs>
                        <a:gs pos="30000">
                          <a:schemeClr val="tx1"/>
                        </a:gs>
                      </a:gsLst>
                      <a:lin ang="5400000" scaled="0"/>
                    </a:gradFill>
                  </a:rPr>
                  <a:t>(client, week)</a:t>
                </a:r>
              </a:p>
            </p:txBody>
          </p:sp>
          <p:sp>
            <p:nvSpPr>
              <p:cNvPr id="168" name="TextBox 167"/>
              <p:cNvSpPr txBox="1"/>
              <p:nvPr/>
            </p:nvSpPr>
            <p:spPr>
              <a:xfrm>
                <a:off x="11046547" y="9452017"/>
                <a:ext cx="2374178"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GetIngredient</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GetUnits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GetIngredientCategories</a:t>
                </a:r>
                <a:r>
                  <a:rPr lang="en-US" sz="1400" dirty="0">
                    <a:gradFill>
                      <a:gsLst>
                        <a:gs pos="2917">
                          <a:schemeClr val="tx1"/>
                        </a:gs>
                        <a:gs pos="30000">
                          <a:schemeClr val="tx1"/>
                        </a:gs>
                      </a:gsLst>
                      <a:lin ang="5400000" scaled="0"/>
                    </a:gradFill>
                  </a:rPr>
                  <a:t>()</a:t>
                </a:r>
              </a:p>
            </p:txBody>
          </p:sp>
          <p:sp>
            <p:nvSpPr>
              <p:cNvPr id="206" name="TextBox 205"/>
              <p:cNvSpPr txBox="1"/>
              <p:nvPr/>
            </p:nvSpPr>
            <p:spPr>
              <a:xfrm>
                <a:off x="-914400" y="13805516"/>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InsertChef</a:t>
                </a:r>
                <a:r>
                  <a:rPr lang="en-US" sz="1400" dirty="0">
                    <a:gradFill>
                      <a:gsLst>
                        <a:gs pos="2917">
                          <a:schemeClr val="tx1"/>
                        </a:gs>
                        <a:gs pos="30000">
                          <a:schemeClr val="tx1"/>
                        </a:gs>
                      </a:gsLst>
                      <a:lin ang="5400000" scaled="0"/>
                    </a:gradFill>
                  </a:rPr>
                  <a:t>(chef)</a:t>
                </a:r>
              </a:p>
            </p:txBody>
          </p:sp>
          <p:sp>
            <p:nvSpPr>
              <p:cNvPr id="207" name="TextBox 206"/>
              <p:cNvSpPr txBox="1"/>
              <p:nvPr/>
            </p:nvSpPr>
            <p:spPr>
              <a:xfrm>
                <a:off x="1176466" y="12738197"/>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InsertClient</a:t>
                </a:r>
                <a:r>
                  <a:rPr lang="en-US" sz="1400" dirty="0">
                    <a:gradFill>
                      <a:gsLst>
                        <a:gs pos="2917">
                          <a:schemeClr val="tx1"/>
                        </a:gs>
                        <a:gs pos="30000">
                          <a:schemeClr val="tx1"/>
                        </a:gs>
                      </a:gsLst>
                      <a:lin ang="5400000" scaled="0"/>
                    </a:gradFill>
                  </a:rPr>
                  <a:t>(client)</a:t>
                </a:r>
              </a:p>
            </p:txBody>
          </p:sp>
          <p:sp>
            <p:nvSpPr>
              <p:cNvPr id="208" name="TextBox 207"/>
              <p:cNvSpPr txBox="1"/>
              <p:nvPr/>
            </p:nvSpPr>
            <p:spPr>
              <a:xfrm>
                <a:off x="3150072" y="12755447"/>
                <a:ext cx="1977348"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InsertWeek</a:t>
                </a:r>
                <a:r>
                  <a:rPr lang="en-US" sz="1400" dirty="0">
                    <a:gradFill>
                      <a:gsLst>
                        <a:gs pos="2917">
                          <a:schemeClr val="tx1"/>
                        </a:gs>
                        <a:gs pos="30000">
                          <a:schemeClr val="tx1"/>
                        </a:gs>
                      </a:gsLst>
                      <a:lin ang="5400000" scaled="0"/>
                    </a:gradFill>
                  </a:rPr>
                  <a:t>(client, week)</a:t>
                </a:r>
              </a:p>
            </p:txBody>
          </p:sp>
          <p:sp>
            <p:nvSpPr>
              <p:cNvPr id="209" name="TextBox 208"/>
              <p:cNvSpPr txBox="1"/>
              <p:nvPr/>
            </p:nvSpPr>
            <p:spPr>
              <a:xfrm>
                <a:off x="5139401" y="13532515"/>
                <a:ext cx="1977348"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InsertMenu</a:t>
                </a:r>
                <a:r>
                  <a:rPr lang="en-US" sz="1400" dirty="0">
                    <a:gradFill>
                      <a:gsLst>
                        <a:gs pos="2917">
                          <a:schemeClr val="tx1"/>
                        </a:gs>
                        <a:gs pos="30000">
                          <a:schemeClr val="tx1"/>
                        </a:gs>
                      </a:gsLst>
                      <a:lin ang="5400000" scaled="0"/>
                    </a:gradFill>
                  </a:rPr>
                  <a:t>(menu)</a:t>
                </a:r>
              </a:p>
            </p:txBody>
          </p:sp>
          <p:sp>
            <p:nvSpPr>
              <p:cNvPr id="210" name="TextBox 209"/>
              <p:cNvSpPr txBox="1"/>
              <p:nvPr/>
            </p:nvSpPr>
            <p:spPr>
              <a:xfrm>
                <a:off x="7095593" y="14084868"/>
                <a:ext cx="1977348"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InsertItem</a:t>
                </a:r>
                <a:r>
                  <a:rPr lang="en-US" sz="1400" dirty="0">
                    <a:gradFill>
                      <a:gsLst>
                        <a:gs pos="2917">
                          <a:schemeClr val="tx1"/>
                        </a:gs>
                        <a:gs pos="30000">
                          <a:schemeClr val="tx1"/>
                        </a:gs>
                      </a:gsLst>
                      <a:lin ang="5400000" scaled="0"/>
                    </a:gradFill>
                  </a:rPr>
                  <a:t>(menu, item)</a:t>
                </a:r>
              </a:p>
            </p:txBody>
          </p:sp>
          <p:sp>
            <p:nvSpPr>
              <p:cNvPr id="212" name="Rectangle 211"/>
              <p:cNvSpPr/>
              <p:nvPr/>
            </p:nvSpPr>
            <p:spPr bwMode="auto">
              <a:xfrm>
                <a:off x="9085226" y="14287384"/>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216" name="TextBox 215"/>
              <p:cNvSpPr txBox="1"/>
              <p:nvPr/>
            </p:nvSpPr>
            <p:spPr>
              <a:xfrm>
                <a:off x="9102748" y="14084868"/>
                <a:ext cx="2822331"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InsertIngredient</a:t>
                </a:r>
                <a:r>
                  <a:rPr lang="en-US" sz="1400" dirty="0">
                    <a:gradFill>
                      <a:gsLst>
                        <a:gs pos="2917">
                          <a:schemeClr val="tx1"/>
                        </a:gs>
                        <a:gs pos="30000">
                          <a:schemeClr val="tx1"/>
                        </a:gs>
                      </a:gsLst>
                      <a:lin ang="5400000" scaled="0"/>
                    </a:gradFill>
                  </a:rPr>
                  <a:t>(item, ingredient)</a:t>
                </a:r>
              </a:p>
            </p:txBody>
          </p:sp>
        </p:grpSp>
        <p:cxnSp>
          <p:nvCxnSpPr>
            <p:cNvPr id="214" name="Straight Arrow Connector 213"/>
            <p:cNvCxnSpPr>
              <a:stCxn id="212" idx="0"/>
              <a:endCxn id="90" idx="2"/>
            </p:cNvCxnSpPr>
            <p:nvPr/>
          </p:nvCxnSpPr>
          <p:spPr>
            <a:xfrm flipV="1">
              <a:off x="9818472" y="13720064"/>
              <a:ext cx="4" cy="56732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6194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erry Nixon 2016">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C000"/>
      </a:hlink>
      <a:folHlink>
        <a:srgbClr val="ED7D3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rry Nixon 2016" id="{60B955F5-9806-4FBF-8E31-916E97546D43}" vid="{582E27C9-AEE8-4308-AA77-9A309816570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2B955AC7-29C7-4E45-8349-87864C18D3F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Jerry Nixon 2016</Template>
  <TotalTime>91</TotalTime>
  <Words>171</Words>
  <Application>Microsoft Office PowerPoint</Application>
  <PresentationFormat>Widescreen</PresentationFormat>
  <Paragraphs>149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Courier New</vt:lpstr>
      <vt:lpstr>Lucida Console</vt:lpstr>
      <vt:lpstr>Segoe UI</vt:lpstr>
      <vt:lpstr>Segoe UI Light</vt:lpstr>
      <vt:lpstr>Jerry Nixon 2016</vt:lpstr>
      <vt:lpstr>Chefs for Seniors</vt:lpstr>
      <vt:lpstr>Chefs for Seniors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Chefs for Seniors</dc:title>
  <dc:creator>Jerry Nixon</dc:creator>
  <cp:lastModifiedBy>Jerry Nixon</cp:lastModifiedBy>
  <cp:revision>11</cp:revision>
  <dcterms:created xsi:type="dcterms:W3CDTF">2016-11-16T22:37:34Z</dcterms:created>
  <dcterms:modified xsi:type="dcterms:W3CDTF">2016-11-17T00:09:16Z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