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33" d="100"/>
          <a:sy n="33" d="100"/>
        </p:scale>
        <p:origin x="4176" y="17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3739-B2B3-4D1D-832D-D363AEA133BE}" type="doc">
      <dgm:prSet loTypeId="urn:microsoft.com/office/officeart/2011/layout/CircleProcess" loCatId="officeonline" qsTypeId="urn:microsoft.com/office/officeart/2005/8/quickstyle/simple1" qsCatId="simple" csTypeId="urn:microsoft.com/office/officeart/2005/8/colors/colorful1" csCatId="colorful" phldr="1"/>
      <dgm:spPr/>
      <dgm:t>
        <a:bodyPr/>
        <a:lstStyle/>
        <a:p>
          <a:endParaRPr lang="en-US"/>
        </a:p>
      </dgm:t>
    </dgm:pt>
    <dgm:pt modelId="{39BB9A43-EB2C-4CD3-85E6-AB368D4A9C63}">
      <dgm:prSet phldrT="[Text]"/>
      <dgm:spPr/>
      <dgm:t>
        <a:bodyPr/>
        <a:lstStyle/>
        <a:p>
          <a:r>
            <a:rPr lang="en-US" dirty="0"/>
            <a:t>Chef</a:t>
          </a:r>
        </a:p>
      </dgm:t>
    </dgm:pt>
    <dgm:pt modelId="{75C1E7AA-C089-4DF6-9E21-E2DFD017C2E4}" type="parTrans" cxnId="{CB13744A-1F14-42BB-A344-3011268AFD93}">
      <dgm:prSet/>
      <dgm:spPr/>
      <dgm:t>
        <a:bodyPr/>
        <a:lstStyle/>
        <a:p>
          <a:endParaRPr lang="en-US"/>
        </a:p>
      </dgm:t>
    </dgm:pt>
    <dgm:pt modelId="{FEB05EF6-36CA-4371-ADCC-B91A14043EA0}" type="sibTrans" cxnId="{CB13744A-1F14-42BB-A344-3011268AFD93}">
      <dgm:prSet/>
      <dgm:spPr/>
      <dgm:t>
        <a:bodyPr/>
        <a:lstStyle/>
        <a:p>
          <a:endParaRPr lang="en-US"/>
        </a:p>
      </dgm:t>
    </dgm:pt>
    <dgm:pt modelId="{89F89A14-9AA1-4A89-ACCF-D5F031265DF5}">
      <dgm:prSet phldrT="[Text]"/>
      <dgm:spPr/>
      <dgm:t>
        <a:bodyPr/>
        <a:lstStyle/>
        <a:p>
          <a:r>
            <a:rPr lang="en-US" dirty="0"/>
            <a:t>Has</a:t>
          </a:r>
          <a:br>
            <a:rPr lang="en-US" dirty="0"/>
          </a:br>
          <a:r>
            <a:rPr lang="en-US" dirty="0"/>
            <a:t>Weeks</a:t>
          </a:r>
        </a:p>
      </dgm:t>
    </dgm:pt>
    <dgm:pt modelId="{2D729DD7-F289-4272-843C-14656391D613}" type="parTrans" cxnId="{FFA10786-15CF-439E-B3D3-67C75F3FCD28}">
      <dgm:prSet/>
      <dgm:spPr/>
      <dgm:t>
        <a:bodyPr/>
        <a:lstStyle/>
        <a:p>
          <a:endParaRPr lang="en-US"/>
        </a:p>
      </dgm:t>
    </dgm:pt>
    <dgm:pt modelId="{7D2BBE00-8CEE-47B1-BAED-5DCE0B3B2D54}" type="sibTrans" cxnId="{FFA10786-15CF-439E-B3D3-67C75F3FCD28}">
      <dgm:prSet/>
      <dgm:spPr/>
      <dgm:t>
        <a:bodyPr/>
        <a:lstStyle/>
        <a:p>
          <a:endParaRPr lang="en-US"/>
        </a:p>
      </dgm:t>
    </dgm:pt>
    <dgm:pt modelId="{CDAC940F-165D-41EB-A9B3-9F4453AAD31A}">
      <dgm:prSet phldrT="[Text]"/>
      <dgm:spPr/>
      <dgm:t>
        <a:bodyPr/>
        <a:lstStyle/>
        <a:p>
          <a:r>
            <a:rPr lang="en-US" dirty="0"/>
            <a:t>Has</a:t>
          </a:r>
          <a:br>
            <a:rPr lang="en-US" dirty="0"/>
          </a:br>
          <a:r>
            <a:rPr lang="en-US" dirty="0"/>
            <a:t>Meals</a:t>
          </a:r>
        </a:p>
      </dgm:t>
    </dgm:pt>
    <dgm:pt modelId="{B3E93005-5324-49BB-9F6E-83DD694B68B8}" type="parTrans" cxnId="{8B1B58F9-E6C7-40BA-9F91-D299D79C6375}">
      <dgm:prSet/>
      <dgm:spPr/>
      <dgm:t>
        <a:bodyPr/>
        <a:lstStyle/>
        <a:p>
          <a:endParaRPr lang="en-US"/>
        </a:p>
      </dgm:t>
    </dgm:pt>
    <dgm:pt modelId="{5BFB5430-0CB5-4D9E-AD6F-4F358D7B28CD}" type="sibTrans" cxnId="{8B1B58F9-E6C7-40BA-9F91-D299D79C6375}">
      <dgm:prSet/>
      <dgm:spPr/>
      <dgm:t>
        <a:bodyPr/>
        <a:lstStyle/>
        <a:p>
          <a:endParaRPr lang="en-US"/>
        </a:p>
      </dgm:t>
    </dgm:pt>
    <dgm:pt modelId="{07D8CF9B-3C88-4AB7-ACE9-F5239D1C5D97}">
      <dgm:prSet phldrT="[Text]"/>
      <dgm:spPr/>
      <dgm:t>
        <a:bodyPr/>
        <a:lstStyle/>
        <a:p>
          <a:r>
            <a:rPr lang="en-US" dirty="0"/>
            <a:t>Has</a:t>
          </a:r>
          <a:br>
            <a:rPr lang="en-US" dirty="0"/>
          </a:br>
          <a:r>
            <a:rPr lang="en-US" dirty="0"/>
            <a:t>Recipes</a:t>
          </a:r>
        </a:p>
      </dgm:t>
    </dgm:pt>
    <dgm:pt modelId="{B22D6080-FA37-4989-ADA5-A3F651DB048F}" type="parTrans" cxnId="{1A17A197-2CA4-4BD1-82BF-5A10E0DAFBB0}">
      <dgm:prSet/>
      <dgm:spPr/>
      <dgm:t>
        <a:bodyPr/>
        <a:lstStyle/>
        <a:p>
          <a:endParaRPr lang="en-US"/>
        </a:p>
      </dgm:t>
    </dgm:pt>
    <dgm:pt modelId="{D7D6F73D-213E-4D4E-8110-C3532F1D8B46}" type="sibTrans" cxnId="{1A17A197-2CA4-4BD1-82BF-5A10E0DAFBB0}">
      <dgm:prSet/>
      <dgm:spPr/>
      <dgm:t>
        <a:bodyPr/>
        <a:lstStyle/>
        <a:p>
          <a:endParaRPr lang="en-US"/>
        </a:p>
      </dgm:t>
    </dgm:pt>
    <dgm:pt modelId="{0120F766-F8B3-4B1B-8256-21B3396BE1C2}">
      <dgm:prSet phldrT="[Text]"/>
      <dgm:spPr/>
      <dgm:t>
        <a:bodyPr/>
        <a:lstStyle/>
        <a:p>
          <a:r>
            <a:rPr lang="en-US" dirty="0"/>
            <a:t>Has</a:t>
          </a:r>
          <a:br>
            <a:rPr lang="en-US" dirty="0"/>
          </a:br>
          <a:r>
            <a:rPr lang="en-US" dirty="0"/>
            <a:t>Ingredients</a:t>
          </a:r>
        </a:p>
      </dgm:t>
    </dgm:pt>
    <dgm:pt modelId="{243DC2AE-C718-44C5-B2D9-BBBE23BFA0B3}" type="parTrans" cxnId="{EB7BD8EB-A3D0-417E-963F-644014462D8B}">
      <dgm:prSet/>
      <dgm:spPr/>
      <dgm:t>
        <a:bodyPr/>
        <a:lstStyle/>
        <a:p>
          <a:endParaRPr lang="en-US"/>
        </a:p>
      </dgm:t>
    </dgm:pt>
    <dgm:pt modelId="{6CE5E2E4-205B-46E7-A446-E0359CF02797}" type="sibTrans" cxnId="{EB7BD8EB-A3D0-417E-963F-644014462D8B}">
      <dgm:prSet/>
      <dgm:spPr/>
      <dgm:t>
        <a:bodyPr/>
        <a:lstStyle/>
        <a:p>
          <a:endParaRPr lang="en-US"/>
        </a:p>
      </dgm:t>
    </dgm:pt>
    <dgm:pt modelId="{0CF233AF-B9C6-4994-9790-04DFEA2936B2}">
      <dgm:prSet phldrT="[Text]"/>
      <dgm:spPr/>
      <dgm:t>
        <a:bodyPr/>
        <a:lstStyle/>
        <a:p>
          <a:r>
            <a:rPr lang="en-US"/>
            <a:t>Has</a:t>
          </a:r>
          <a:br>
            <a:rPr lang="en-US"/>
          </a:br>
          <a:r>
            <a:rPr lang="en-US"/>
            <a:t>Clients</a:t>
          </a:r>
          <a:endParaRPr lang="en-US" dirty="0"/>
        </a:p>
      </dgm:t>
    </dgm:pt>
    <dgm:pt modelId="{74981985-5BE1-47B2-B782-8353572C0142}" type="parTrans" cxnId="{BE5F6184-F78B-4F87-A8D9-A47C6D82BBF5}">
      <dgm:prSet/>
      <dgm:spPr/>
      <dgm:t>
        <a:bodyPr/>
        <a:lstStyle/>
        <a:p>
          <a:endParaRPr lang="en-US"/>
        </a:p>
      </dgm:t>
    </dgm:pt>
    <dgm:pt modelId="{B8C3DE2E-C2B0-4D52-9877-8C535A9279AB}" type="sibTrans" cxnId="{BE5F6184-F78B-4F87-A8D9-A47C6D82BBF5}">
      <dgm:prSet/>
      <dgm:spPr/>
      <dgm:t>
        <a:bodyPr/>
        <a:lstStyle/>
        <a:p>
          <a:endParaRPr lang="en-US"/>
        </a:p>
      </dgm:t>
    </dgm:pt>
    <dgm:pt modelId="{39E3B2C1-9DC7-4211-8505-B0992C245A8E}" type="pres">
      <dgm:prSet presAssocID="{7CF43739-B2B3-4D1D-832D-D363AEA133BE}" presName="Name0" presStyleCnt="0">
        <dgm:presLayoutVars>
          <dgm:chMax val="11"/>
          <dgm:chPref val="11"/>
          <dgm:dir/>
          <dgm:resizeHandles/>
        </dgm:presLayoutVars>
      </dgm:prSet>
      <dgm:spPr/>
    </dgm:pt>
    <dgm:pt modelId="{CDEE1E78-54A4-44B3-BD3E-2A6415104DF9}" type="pres">
      <dgm:prSet presAssocID="{0120F766-F8B3-4B1B-8256-21B3396BE1C2}" presName="Accent6" presStyleCnt="0"/>
      <dgm:spPr/>
    </dgm:pt>
    <dgm:pt modelId="{74401E02-5C5C-4BC4-957F-4FDA9C59CD5E}" type="pres">
      <dgm:prSet presAssocID="{0120F766-F8B3-4B1B-8256-21B3396BE1C2}" presName="Accent" presStyleLbl="node1" presStyleIdx="0" presStyleCnt="6"/>
      <dgm:spPr/>
    </dgm:pt>
    <dgm:pt modelId="{D8B8B4AD-6297-4986-8CCF-DA1440BFFEB7}" type="pres">
      <dgm:prSet presAssocID="{0120F766-F8B3-4B1B-8256-21B3396BE1C2}" presName="ParentBackground6" presStyleCnt="0"/>
      <dgm:spPr/>
    </dgm:pt>
    <dgm:pt modelId="{DF809465-1492-4C21-90DB-317AECE877AB}" type="pres">
      <dgm:prSet presAssocID="{0120F766-F8B3-4B1B-8256-21B3396BE1C2}" presName="ParentBackground" presStyleLbl="fgAcc1" presStyleIdx="0" presStyleCnt="6"/>
      <dgm:spPr/>
    </dgm:pt>
    <dgm:pt modelId="{89C89BD9-23EE-4F37-B556-81E19464F303}" type="pres">
      <dgm:prSet presAssocID="{0120F766-F8B3-4B1B-8256-21B3396BE1C2}" presName="Parent6" presStyleLbl="revTx" presStyleIdx="0" presStyleCnt="0">
        <dgm:presLayoutVars>
          <dgm:chMax val="1"/>
          <dgm:chPref val="1"/>
          <dgm:bulletEnabled val="1"/>
        </dgm:presLayoutVars>
      </dgm:prSet>
      <dgm:spPr/>
    </dgm:pt>
    <dgm:pt modelId="{27303D38-1B44-4D68-87B6-6A9EDAFC3774}" type="pres">
      <dgm:prSet presAssocID="{07D8CF9B-3C88-4AB7-ACE9-F5239D1C5D97}" presName="Accent5" presStyleCnt="0"/>
      <dgm:spPr/>
    </dgm:pt>
    <dgm:pt modelId="{E0F234BA-81BB-4537-AAE3-1F7A2EAC8951}" type="pres">
      <dgm:prSet presAssocID="{07D8CF9B-3C88-4AB7-ACE9-F5239D1C5D97}" presName="Accent" presStyleLbl="node1" presStyleIdx="1" presStyleCnt="6"/>
      <dgm:spPr/>
    </dgm:pt>
    <dgm:pt modelId="{34FEB93C-C6C3-4D2F-9D9A-8EC01E6CB4CF}" type="pres">
      <dgm:prSet presAssocID="{07D8CF9B-3C88-4AB7-ACE9-F5239D1C5D97}" presName="ParentBackground5" presStyleCnt="0"/>
      <dgm:spPr/>
    </dgm:pt>
    <dgm:pt modelId="{773E0AAA-F477-46EC-84DF-AB2C9041D656}" type="pres">
      <dgm:prSet presAssocID="{07D8CF9B-3C88-4AB7-ACE9-F5239D1C5D97}" presName="ParentBackground" presStyleLbl="fgAcc1" presStyleIdx="1" presStyleCnt="6"/>
      <dgm:spPr/>
    </dgm:pt>
    <dgm:pt modelId="{3312F19A-9F97-4804-9731-F659116539E0}" type="pres">
      <dgm:prSet presAssocID="{07D8CF9B-3C88-4AB7-ACE9-F5239D1C5D97}" presName="Parent5" presStyleLbl="revTx" presStyleIdx="0" presStyleCnt="0">
        <dgm:presLayoutVars>
          <dgm:chMax val="1"/>
          <dgm:chPref val="1"/>
          <dgm:bulletEnabled val="1"/>
        </dgm:presLayoutVars>
      </dgm:prSet>
      <dgm:spPr/>
    </dgm:pt>
    <dgm:pt modelId="{0D0C2157-27AF-4745-99BB-EAEF560DAF9B}" type="pres">
      <dgm:prSet presAssocID="{CDAC940F-165D-41EB-A9B3-9F4453AAD31A}" presName="Accent4" presStyleCnt="0"/>
      <dgm:spPr/>
    </dgm:pt>
    <dgm:pt modelId="{811C6190-185D-4A37-AB63-947769EF53C6}" type="pres">
      <dgm:prSet presAssocID="{CDAC940F-165D-41EB-A9B3-9F4453AAD31A}" presName="Accent" presStyleLbl="node1" presStyleIdx="2" presStyleCnt="6"/>
      <dgm:spPr/>
    </dgm:pt>
    <dgm:pt modelId="{FC908F69-6468-4C29-A747-67B0CE569517}" type="pres">
      <dgm:prSet presAssocID="{CDAC940F-165D-41EB-A9B3-9F4453AAD31A}" presName="ParentBackground4" presStyleCnt="0"/>
      <dgm:spPr/>
    </dgm:pt>
    <dgm:pt modelId="{225BA1B8-C711-4BBB-BC09-1645ED110708}" type="pres">
      <dgm:prSet presAssocID="{CDAC940F-165D-41EB-A9B3-9F4453AAD31A}" presName="ParentBackground" presStyleLbl="fgAcc1" presStyleIdx="2" presStyleCnt="6"/>
      <dgm:spPr/>
    </dgm:pt>
    <dgm:pt modelId="{00A1DD78-D85E-40B4-BB1C-2AFD4FF3ECE4}" type="pres">
      <dgm:prSet presAssocID="{CDAC940F-165D-41EB-A9B3-9F4453AAD31A}" presName="Parent4" presStyleLbl="revTx" presStyleIdx="0" presStyleCnt="0">
        <dgm:presLayoutVars>
          <dgm:chMax val="1"/>
          <dgm:chPref val="1"/>
          <dgm:bulletEnabled val="1"/>
        </dgm:presLayoutVars>
      </dgm:prSet>
      <dgm:spPr/>
    </dgm:pt>
    <dgm:pt modelId="{01B6A95D-664B-47E1-B9D1-7EF23B4F87F9}" type="pres">
      <dgm:prSet presAssocID="{89F89A14-9AA1-4A89-ACCF-D5F031265DF5}" presName="Accent3" presStyleCnt="0"/>
      <dgm:spPr/>
    </dgm:pt>
    <dgm:pt modelId="{9D662086-9450-4333-8B9F-3BF1686AFC40}" type="pres">
      <dgm:prSet presAssocID="{89F89A14-9AA1-4A89-ACCF-D5F031265DF5}" presName="Accent" presStyleLbl="node1" presStyleIdx="3" presStyleCnt="6"/>
      <dgm:spPr/>
    </dgm:pt>
    <dgm:pt modelId="{38AD3000-552A-4E78-B1C9-E6FC64490535}" type="pres">
      <dgm:prSet presAssocID="{89F89A14-9AA1-4A89-ACCF-D5F031265DF5}" presName="ParentBackground3" presStyleCnt="0"/>
      <dgm:spPr/>
    </dgm:pt>
    <dgm:pt modelId="{9D6F570C-5DA6-4838-9736-EF75144954C3}" type="pres">
      <dgm:prSet presAssocID="{89F89A14-9AA1-4A89-ACCF-D5F031265DF5}" presName="ParentBackground" presStyleLbl="fgAcc1" presStyleIdx="3" presStyleCnt="6"/>
      <dgm:spPr/>
    </dgm:pt>
    <dgm:pt modelId="{76C8128C-123A-4EA7-BE39-AC9BDAFAC32C}" type="pres">
      <dgm:prSet presAssocID="{89F89A14-9AA1-4A89-ACCF-D5F031265DF5}" presName="Parent3" presStyleLbl="revTx" presStyleIdx="0" presStyleCnt="0">
        <dgm:presLayoutVars>
          <dgm:chMax val="1"/>
          <dgm:chPref val="1"/>
          <dgm:bulletEnabled val="1"/>
        </dgm:presLayoutVars>
      </dgm:prSet>
      <dgm:spPr/>
    </dgm:pt>
    <dgm:pt modelId="{743A2E3B-9409-4FED-92EF-29F47C7180C6}" type="pres">
      <dgm:prSet presAssocID="{0CF233AF-B9C6-4994-9790-04DFEA2936B2}" presName="Accent2" presStyleCnt="0"/>
      <dgm:spPr/>
    </dgm:pt>
    <dgm:pt modelId="{B2CC5D36-4C2D-438F-927F-97177B6432EB}" type="pres">
      <dgm:prSet presAssocID="{0CF233AF-B9C6-4994-9790-04DFEA2936B2}" presName="Accent" presStyleLbl="node1" presStyleIdx="4" presStyleCnt="6"/>
      <dgm:spPr/>
    </dgm:pt>
    <dgm:pt modelId="{DF79A4C3-1FA0-42CC-B8E0-D260559179F1}" type="pres">
      <dgm:prSet presAssocID="{0CF233AF-B9C6-4994-9790-04DFEA2936B2}" presName="ParentBackground2" presStyleCnt="0"/>
      <dgm:spPr/>
    </dgm:pt>
    <dgm:pt modelId="{815795EA-8F7D-4E42-880C-7528AB8EFA36}" type="pres">
      <dgm:prSet presAssocID="{0CF233AF-B9C6-4994-9790-04DFEA2936B2}" presName="ParentBackground" presStyleLbl="fgAcc1" presStyleIdx="4" presStyleCnt="6"/>
      <dgm:spPr/>
    </dgm:pt>
    <dgm:pt modelId="{09277FD4-9453-44A7-B686-7D1BCDAD5A94}" type="pres">
      <dgm:prSet presAssocID="{0CF233AF-B9C6-4994-9790-04DFEA2936B2}" presName="Parent2" presStyleLbl="revTx" presStyleIdx="0" presStyleCnt="0">
        <dgm:presLayoutVars>
          <dgm:chMax val="1"/>
          <dgm:chPref val="1"/>
          <dgm:bulletEnabled val="1"/>
        </dgm:presLayoutVars>
      </dgm:prSet>
      <dgm:spPr/>
    </dgm:pt>
    <dgm:pt modelId="{B6C9E4EC-A6BF-43D5-9A2E-3252BB5FC057}" type="pres">
      <dgm:prSet presAssocID="{39BB9A43-EB2C-4CD3-85E6-AB368D4A9C63}" presName="Accent1" presStyleCnt="0"/>
      <dgm:spPr/>
    </dgm:pt>
    <dgm:pt modelId="{13E387CF-B120-447E-A7F2-F89FE5EBAF84}" type="pres">
      <dgm:prSet presAssocID="{39BB9A43-EB2C-4CD3-85E6-AB368D4A9C63}" presName="Accent" presStyleLbl="node1" presStyleIdx="5" presStyleCnt="6"/>
      <dgm:spPr/>
    </dgm:pt>
    <dgm:pt modelId="{AB824786-B048-4B85-9BFF-98959A9A3C77}" type="pres">
      <dgm:prSet presAssocID="{39BB9A43-EB2C-4CD3-85E6-AB368D4A9C63}" presName="ParentBackground1" presStyleCnt="0"/>
      <dgm:spPr/>
    </dgm:pt>
    <dgm:pt modelId="{811BB727-3C80-4822-99E6-C707CF9D8E8F}" type="pres">
      <dgm:prSet presAssocID="{39BB9A43-EB2C-4CD3-85E6-AB368D4A9C63}" presName="ParentBackground" presStyleLbl="fgAcc1" presStyleIdx="5" presStyleCnt="6"/>
      <dgm:spPr/>
    </dgm:pt>
    <dgm:pt modelId="{D40CC011-F0C8-438D-B762-A0B5E8E71FAB}" type="pres">
      <dgm:prSet presAssocID="{39BB9A43-EB2C-4CD3-85E6-AB368D4A9C63}" presName="Parent1" presStyleLbl="revTx" presStyleIdx="0" presStyleCnt="0">
        <dgm:presLayoutVars>
          <dgm:chMax val="1"/>
          <dgm:chPref val="1"/>
          <dgm:bulletEnabled val="1"/>
        </dgm:presLayoutVars>
      </dgm:prSet>
      <dgm:spPr/>
    </dgm:pt>
  </dgm:ptLst>
  <dgm:cxnLst>
    <dgm:cxn modelId="{DCCEEB0A-9658-4727-8F61-87FFF4ACBCAA}" type="presOf" srcId="{39BB9A43-EB2C-4CD3-85E6-AB368D4A9C63}" destId="{811BB727-3C80-4822-99E6-C707CF9D8E8F}" srcOrd="0" destOrd="0" presId="urn:microsoft.com/office/officeart/2011/layout/CircleProcess"/>
    <dgm:cxn modelId="{F0599BD9-EED7-40B7-95C7-A74F5E25CD78}" type="presOf" srcId="{89F89A14-9AA1-4A89-ACCF-D5F031265DF5}" destId="{9D6F570C-5DA6-4838-9736-EF75144954C3}" srcOrd="0" destOrd="0" presId="urn:microsoft.com/office/officeart/2011/layout/CircleProcess"/>
    <dgm:cxn modelId="{BE5F6184-F78B-4F87-A8D9-A47C6D82BBF5}" srcId="{7CF43739-B2B3-4D1D-832D-D363AEA133BE}" destId="{0CF233AF-B9C6-4994-9790-04DFEA2936B2}" srcOrd="1" destOrd="0" parTransId="{74981985-5BE1-47B2-B782-8353572C0142}" sibTransId="{B8C3DE2E-C2B0-4D52-9877-8C535A9279AB}"/>
    <dgm:cxn modelId="{6617FD91-EB3B-4699-B956-C28578E00192}" type="presOf" srcId="{07D8CF9B-3C88-4AB7-ACE9-F5239D1C5D97}" destId="{773E0AAA-F477-46EC-84DF-AB2C9041D656}" srcOrd="0" destOrd="0" presId="urn:microsoft.com/office/officeart/2011/layout/CircleProcess"/>
    <dgm:cxn modelId="{EB392914-AEED-4CE3-802C-C90E78CA3024}" type="presOf" srcId="{CDAC940F-165D-41EB-A9B3-9F4453AAD31A}" destId="{00A1DD78-D85E-40B4-BB1C-2AFD4FF3ECE4}" srcOrd="1" destOrd="0" presId="urn:microsoft.com/office/officeart/2011/layout/CircleProcess"/>
    <dgm:cxn modelId="{1A17A197-2CA4-4BD1-82BF-5A10E0DAFBB0}" srcId="{7CF43739-B2B3-4D1D-832D-D363AEA133BE}" destId="{07D8CF9B-3C88-4AB7-ACE9-F5239D1C5D97}" srcOrd="4" destOrd="0" parTransId="{B22D6080-FA37-4989-ADA5-A3F651DB048F}" sibTransId="{D7D6F73D-213E-4D4E-8110-C3532F1D8B46}"/>
    <dgm:cxn modelId="{40904616-3754-46D3-ADA9-D87CD9714600}" type="presOf" srcId="{0CF233AF-B9C6-4994-9790-04DFEA2936B2}" destId="{09277FD4-9453-44A7-B686-7D1BCDAD5A94}" srcOrd="1" destOrd="0" presId="urn:microsoft.com/office/officeart/2011/layout/CircleProcess"/>
    <dgm:cxn modelId="{55EA14F7-DCEA-402E-BF8D-A30FF33D4915}" type="presOf" srcId="{89F89A14-9AA1-4A89-ACCF-D5F031265DF5}" destId="{76C8128C-123A-4EA7-BE39-AC9BDAFAC32C}" srcOrd="1" destOrd="0" presId="urn:microsoft.com/office/officeart/2011/layout/CircleProcess"/>
    <dgm:cxn modelId="{BC9CDEC4-2C85-4998-9059-0990D71B6D4A}" type="presOf" srcId="{0120F766-F8B3-4B1B-8256-21B3396BE1C2}" destId="{89C89BD9-23EE-4F37-B556-81E19464F303}" srcOrd="1" destOrd="0" presId="urn:microsoft.com/office/officeart/2011/layout/CircleProcess"/>
    <dgm:cxn modelId="{246FE724-2BAA-4E6D-A0C4-941618D71FEE}" type="presOf" srcId="{39BB9A43-EB2C-4CD3-85E6-AB368D4A9C63}" destId="{D40CC011-F0C8-438D-B762-A0B5E8E71FAB}" srcOrd="1" destOrd="0" presId="urn:microsoft.com/office/officeart/2011/layout/CircleProcess"/>
    <dgm:cxn modelId="{CB13744A-1F14-42BB-A344-3011268AFD93}" srcId="{7CF43739-B2B3-4D1D-832D-D363AEA133BE}" destId="{39BB9A43-EB2C-4CD3-85E6-AB368D4A9C63}" srcOrd="0" destOrd="0" parTransId="{75C1E7AA-C089-4DF6-9E21-E2DFD017C2E4}" sibTransId="{FEB05EF6-36CA-4371-ADCC-B91A14043EA0}"/>
    <dgm:cxn modelId="{342BA837-8DEE-4128-8962-AD99DA03B582}" type="presOf" srcId="{07D8CF9B-3C88-4AB7-ACE9-F5239D1C5D97}" destId="{3312F19A-9F97-4804-9731-F659116539E0}" srcOrd="1" destOrd="0" presId="urn:microsoft.com/office/officeart/2011/layout/CircleProcess"/>
    <dgm:cxn modelId="{B335860B-FC2C-449F-8478-F63C4FB43AD2}" type="presOf" srcId="{7CF43739-B2B3-4D1D-832D-D363AEA133BE}" destId="{39E3B2C1-9DC7-4211-8505-B0992C245A8E}" srcOrd="0" destOrd="0" presId="urn:microsoft.com/office/officeart/2011/layout/CircleProcess"/>
    <dgm:cxn modelId="{EB7BD8EB-A3D0-417E-963F-644014462D8B}" srcId="{7CF43739-B2B3-4D1D-832D-D363AEA133BE}" destId="{0120F766-F8B3-4B1B-8256-21B3396BE1C2}" srcOrd="5" destOrd="0" parTransId="{243DC2AE-C718-44C5-B2D9-BBBE23BFA0B3}" sibTransId="{6CE5E2E4-205B-46E7-A446-E0359CF02797}"/>
    <dgm:cxn modelId="{3F41F1CE-151F-495B-8F63-C328E870F26E}" type="presOf" srcId="{CDAC940F-165D-41EB-A9B3-9F4453AAD31A}" destId="{225BA1B8-C711-4BBB-BC09-1645ED110708}" srcOrd="0" destOrd="0" presId="urn:microsoft.com/office/officeart/2011/layout/CircleProcess"/>
    <dgm:cxn modelId="{8B1B58F9-E6C7-40BA-9F91-D299D79C6375}" srcId="{7CF43739-B2B3-4D1D-832D-D363AEA133BE}" destId="{CDAC940F-165D-41EB-A9B3-9F4453AAD31A}" srcOrd="3" destOrd="0" parTransId="{B3E93005-5324-49BB-9F6E-83DD694B68B8}" sibTransId="{5BFB5430-0CB5-4D9E-AD6F-4F358D7B28CD}"/>
    <dgm:cxn modelId="{E9040B1E-A209-4D9F-BC93-CF875C5D60D5}" type="presOf" srcId="{0120F766-F8B3-4B1B-8256-21B3396BE1C2}" destId="{DF809465-1492-4C21-90DB-317AECE877AB}" srcOrd="0" destOrd="0" presId="urn:microsoft.com/office/officeart/2011/layout/CircleProcess"/>
    <dgm:cxn modelId="{7BD71B29-427C-449C-9754-EA8B5AA47A85}" type="presOf" srcId="{0CF233AF-B9C6-4994-9790-04DFEA2936B2}" destId="{815795EA-8F7D-4E42-880C-7528AB8EFA36}" srcOrd="0" destOrd="0" presId="urn:microsoft.com/office/officeart/2011/layout/CircleProcess"/>
    <dgm:cxn modelId="{FFA10786-15CF-439E-B3D3-67C75F3FCD28}" srcId="{7CF43739-B2B3-4D1D-832D-D363AEA133BE}" destId="{89F89A14-9AA1-4A89-ACCF-D5F031265DF5}" srcOrd="2" destOrd="0" parTransId="{2D729DD7-F289-4272-843C-14656391D613}" sibTransId="{7D2BBE00-8CEE-47B1-BAED-5DCE0B3B2D54}"/>
    <dgm:cxn modelId="{9626CA40-0A35-4946-8FB2-7CB4386CCFE0}" type="presParOf" srcId="{39E3B2C1-9DC7-4211-8505-B0992C245A8E}" destId="{CDEE1E78-54A4-44B3-BD3E-2A6415104DF9}" srcOrd="0" destOrd="0" presId="urn:microsoft.com/office/officeart/2011/layout/CircleProcess"/>
    <dgm:cxn modelId="{120B7A9E-8A00-4D6E-A881-8470CE39C2EB}" type="presParOf" srcId="{CDEE1E78-54A4-44B3-BD3E-2A6415104DF9}" destId="{74401E02-5C5C-4BC4-957F-4FDA9C59CD5E}" srcOrd="0" destOrd="0" presId="urn:microsoft.com/office/officeart/2011/layout/CircleProcess"/>
    <dgm:cxn modelId="{0E7B3239-8DB8-4374-AF77-D4FA66F2AE8F}" type="presParOf" srcId="{39E3B2C1-9DC7-4211-8505-B0992C245A8E}" destId="{D8B8B4AD-6297-4986-8CCF-DA1440BFFEB7}" srcOrd="1" destOrd="0" presId="urn:microsoft.com/office/officeart/2011/layout/CircleProcess"/>
    <dgm:cxn modelId="{0951F078-9F57-42E7-ACF5-4CC919155FB3}" type="presParOf" srcId="{D8B8B4AD-6297-4986-8CCF-DA1440BFFEB7}" destId="{DF809465-1492-4C21-90DB-317AECE877AB}" srcOrd="0" destOrd="0" presId="urn:microsoft.com/office/officeart/2011/layout/CircleProcess"/>
    <dgm:cxn modelId="{58862416-C128-4E33-BC8C-1BBF59CE8BA7}" type="presParOf" srcId="{39E3B2C1-9DC7-4211-8505-B0992C245A8E}" destId="{89C89BD9-23EE-4F37-B556-81E19464F303}" srcOrd="2" destOrd="0" presId="urn:microsoft.com/office/officeart/2011/layout/CircleProcess"/>
    <dgm:cxn modelId="{F34A697E-D45F-4288-B6D4-6D9DC7BEA437}" type="presParOf" srcId="{39E3B2C1-9DC7-4211-8505-B0992C245A8E}" destId="{27303D38-1B44-4D68-87B6-6A9EDAFC3774}" srcOrd="3" destOrd="0" presId="urn:microsoft.com/office/officeart/2011/layout/CircleProcess"/>
    <dgm:cxn modelId="{37B327D4-91E5-429B-A355-78803AE92039}" type="presParOf" srcId="{27303D38-1B44-4D68-87B6-6A9EDAFC3774}" destId="{E0F234BA-81BB-4537-AAE3-1F7A2EAC8951}" srcOrd="0" destOrd="0" presId="urn:microsoft.com/office/officeart/2011/layout/CircleProcess"/>
    <dgm:cxn modelId="{273ABABA-553E-4BC9-939A-50EF32421ECD}" type="presParOf" srcId="{39E3B2C1-9DC7-4211-8505-B0992C245A8E}" destId="{34FEB93C-C6C3-4D2F-9D9A-8EC01E6CB4CF}" srcOrd="4" destOrd="0" presId="urn:microsoft.com/office/officeart/2011/layout/CircleProcess"/>
    <dgm:cxn modelId="{6C4C293E-260B-440C-9AD9-C206148EF66F}" type="presParOf" srcId="{34FEB93C-C6C3-4D2F-9D9A-8EC01E6CB4CF}" destId="{773E0AAA-F477-46EC-84DF-AB2C9041D656}" srcOrd="0" destOrd="0" presId="urn:microsoft.com/office/officeart/2011/layout/CircleProcess"/>
    <dgm:cxn modelId="{5F1E23AB-EEE9-41FC-8DF6-61AD08FC6946}" type="presParOf" srcId="{39E3B2C1-9DC7-4211-8505-B0992C245A8E}" destId="{3312F19A-9F97-4804-9731-F659116539E0}" srcOrd="5" destOrd="0" presId="urn:microsoft.com/office/officeart/2011/layout/CircleProcess"/>
    <dgm:cxn modelId="{DE9CB9BF-0815-4E2C-B9B0-B3DD011B0D7E}" type="presParOf" srcId="{39E3B2C1-9DC7-4211-8505-B0992C245A8E}" destId="{0D0C2157-27AF-4745-99BB-EAEF560DAF9B}" srcOrd="6" destOrd="0" presId="urn:microsoft.com/office/officeart/2011/layout/CircleProcess"/>
    <dgm:cxn modelId="{7AB3632F-4A5E-46E8-9FC7-BBDC756BE224}" type="presParOf" srcId="{0D0C2157-27AF-4745-99BB-EAEF560DAF9B}" destId="{811C6190-185D-4A37-AB63-947769EF53C6}" srcOrd="0" destOrd="0" presId="urn:microsoft.com/office/officeart/2011/layout/CircleProcess"/>
    <dgm:cxn modelId="{53AA073E-1086-43BA-8726-C9B61987A045}" type="presParOf" srcId="{39E3B2C1-9DC7-4211-8505-B0992C245A8E}" destId="{FC908F69-6468-4C29-A747-67B0CE569517}" srcOrd="7" destOrd="0" presId="urn:microsoft.com/office/officeart/2011/layout/CircleProcess"/>
    <dgm:cxn modelId="{947B563D-2A2F-44AC-BC1E-90C06A4A587A}" type="presParOf" srcId="{FC908F69-6468-4C29-A747-67B0CE569517}" destId="{225BA1B8-C711-4BBB-BC09-1645ED110708}" srcOrd="0" destOrd="0" presId="urn:microsoft.com/office/officeart/2011/layout/CircleProcess"/>
    <dgm:cxn modelId="{5090C9F6-8127-4AC8-B1CE-5AD0F49EBAF7}" type="presParOf" srcId="{39E3B2C1-9DC7-4211-8505-B0992C245A8E}" destId="{00A1DD78-D85E-40B4-BB1C-2AFD4FF3ECE4}" srcOrd="8" destOrd="0" presId="urn:microsoft.com/office/officeart/2011/layout/CircleProcess"/>
    <dgm:cxn modelId="{649796AC-38B9-432C-AFD7-61E444195E7A}" type="presParOf" srcId="{39E3B2C1-9DC7-4211-8505-B0992C245A8E}" destId="{01B6A95D-664B-47E1-B9D1-7EF23B4F87F9}" srcOrd="9" destOrd="0" presId="urn:microsoft.com/office/officeart/2011/layout/CircleProcess"/>
    <dgm:cxn modelId="{07F9950E-E5BF-43F2-B8FA-74F6B3F29BCE}" type="presParOf" srcId="{01B6A95D-664B-47E1-B9D1-7EF23B4F87F9}" destId="{9D662086-9450-4333-8B9F-3BF1686AFC40}" srcOrd="0" destOrd="0" presId="urn:microsoft.com/office/officeart/2011/layout/CircleProcess"/>
    <dgm:cxn modelId="{F44DE6FB-9226-41BE-A350-7BDBF48A038A}" type="presParOf" srcId="{39E3B2C1-9DC7-4211-8505-B0992C245A8E}" destId="{38AD3000-552A-4E78-B1C9-E6FC64490535}" srcOrd="10" destOrd="0" presId="urn:microsoft.com/office/officeart/2011/layout/CircleProcess"/>
    <dgm:cxn modelId="{6C5A6A9A-E631-4417-A685-A07FFB2FCB9E}" type="presParOf" srcId="{38AD3000-552A-4E78-B1C9-E6FC64490535}" destId="{9D6F570C-5DA6-4838-9736-EF75144954C3}" srcOrd="0" destOrd="0" presId="urn:microsoft.com/office/officeart/2011/layout/CircleProcess"/>
    <dgm:cxn modelId="{084046BA-137A-44C6-B4BB-D1143B06790D}" type="presParOf" srcId="{39E3B2C1-9DC7-4211-8505-B0992C245A8E}" destId="{76C8128C-123A-4EA7-BE39-AC9BDAFAC32C}" srcOrd="11" destOrd="0" presId="urn:microsoft.com/office/officeart/2011/layout/CircleProcess"/>
    <dgm:cxn modelId="{56FD14AB-ED84-4CF0-BB15-BCA8F1A82055}" type="presParOf" srcId="{39E3B2C1-9DC7-4211-8505-B0992C245A8E}" destId="{743A2E3B-9409-4FED-92EF-29F47C7180C6}" srcOrd="12" destOrd="0" presId="urn:microsoft.com/office/officeart/2011/layout/CircleProcess"/>
    <dgm:cxn modelId="{174E7127-4597-4394-8BAA-160B581C960F}" type="presParOf" srcId="{743A2E3B-9409-4FED-92EF-29F47C7180C6}" destId="{B2CC5D36-4C2D-438F-927F-97177B6432EB}" srcOrd="0" destOrd="0" presId="urn:microsoft.com/office/officeart/2011/layout/CircleProcess"/>
    <dgm:cxn modelId="{F6BAAD5C-150B-4131-9FED-97FECCA10399}" type="presParOf" srcId="{39E3B2C1-9DC7-4211-8505-B0992C245A8E}" destId="{DF79A4C3-1FA0-42CC-B8E0-D260559179F1}" srcOrd="13" destOrd="0" presId="urn:microsoft.com/office/officeart/2011/layout/CircleProcess"/>
    <dgm:cxn modelId="{DEDF354C-5DDD-4DCB-816D-4E9FF6CEBB60}" type="presParOf" srcId="{DF79A4C3-1FA0-42CC-B8E0-D260559179F1}" destId="{815795EA-8F7D-4E42-880C-7528AB8EFA36}" srcOrd="0" destOrd="0" presId="urn:microsoft.com/office/officeart/2011/layout/CircleProcess"/>
    <dgm:cxn modelId="{FCEC46E9-24CB-4B4E-92AF-2A45CF7B4DE8}" type="presParOf" srcId="{39E3B2C1-9DC7-4211-8505-B0992C245A8E}" destId="{09277FD4-9453-44A7-B686-7D1BCDAD5A94}" srcOrd="14" destOrd="0" presId="urn:microsoft.com/office/officeart/2011/layout/CircleProcess"/>
    <dgm:cxn modelId="{E5A067BE-5B3F-460B-A3ED-B131AC741CBE}" type="presParOf" srcId="{39E3B2C1-9DC7-4211-8505-B0992C245A8E}" destId="{B6C9E4EC-A6BF-43D5-9A2E-3252BB5FC057}" srcOrd="15" destOrd="0" presId="urn:microsoft.com/office/officeart/2011/layout/CircleProcess"/>
    <dgm:cxn modelId="{26D655A9-F9A8-49E9-AE34-50506532FECC}" type="presParOf" srcId="{B6C9E4EC-A6BF-43D5-9A2E-3252BB5FC057}" destId="{13E387CF-B120-447E-A7F2-F89FE5EBAF84}" srcOrd="0" destOrd="0" presId="urn:microsoft.com/office/officeart/2011/layout/CircleProcess"/>
    <dgm:cxn modelId="{7EE9C770-4E55-406D-AD03-3CF2CF5C1D6A}" type="presParOf" srcId="{39E3B2C1-9DC7-4211-8505-B0992C245A8E}" destId="{AB824786-B048-4B85-9BFF-98959A9A3C77}" srcOrd="16" destOrd="0" presId="urn:microsoft.com/office/officeart/2011/layout/CircleProcess"/>
    <dgm:cxn modelId="{5321164A-3717-4C56-A805-63282DB337A4}" type="presParOf" srcId="{AB824786-B048-4B85-9BFF-98959A9A3C77}" destId="{811BB727-3C80-4822-99E6-C707CF9D8E8F}" srcOrd="0" destOrd="0" presId="urn:microsoft.com/office/officeart/2011/layout/CircleProcess"/>
    <dgm:cxn modelId="{88E82D96-919E-49A9-A586-3C71F16C2E43}" type="presParOf" srcId="{39E3B2C1-9DC7-4211-8505-B0992C245A8E}" destId="{D40CC011-F0C8-438D-B762-A0B5E8E71FAB}"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01E02-5C5C-4BC4-957F-4FDA9C59CD5E}">
      <dsp:nvSpPr>
        <dsp:cNvPr id="0" name=""/>
        <dsp:cNvSpPr/>
      </dsp:nvSpPr>
      <dsp:spPr>
        <a:xfrm>
          <a:off x="6807307" y="2082133"/>
          <a:ext cx="1254857" cy="1254619"/>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09465-1492-4C21-90DB-317AECE877AB}">
      <dsp:nvSpPr>
        <dsp:cNvPr id="0" name=""/>
        <dsp:cNvSpPr/>
      </dsp:nvSpPr>
      <dsp:spPr>
        <a:xfrm>
          <a:off x="684956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Ingredients</a:t>
          </a:r>
        </a:p>
      </dsp:txBody>
      <dsp:txXfrm>
        <a:off x="7016981" y="2291273"/>
        <a:ext cx="836306" cy="836339"/>
      </dsp:txXfrm>
    </dsp:sp>
    <dsp:sp modelId="{E0F234BA-81BB-4537-AAE3-1F7A2EAC8951}">
      <dsp:nvSpPr>
        <dsp:cNvPr id="0" name=""/>
        <dsp:cNvSpPr/>
      </dsp:nvSpPr>
      <dsp:spPr>
        <a:xfrm rot="2700000">
          <a:off x="5511081" y="2081992"/>
          <a:ext cx="1254681" cy="1254681"/>
        </a:xfrm>
        <a:prstGeom prst="teardrop">
          <a:avLst>
            <a:gd name="adj" fmla="val 10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E0AAA-F477-46EC-84DF-AB2C9041D656}">
      <dsp:nvSpPr>
        <dsp:cNvPr id="0" name=""/>
        <dsp:cNvSpPr/>
      </dsp:nvSpPr>
      <dsp:spPr>
        <a:xfrm>
          <a:off x="5553246" y="2123961"/>
          <a:ext cx="1171147" cy="1170963"/>
        </a:xfrm>
        <a:prstGeom prst="ellipse">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Recipes</a:t>
          </a:r>
        </a:p>
      </dsp:txBody>
      <dsp:txXfrm>
        <a:off x="5720667" y="2291273"/>
        <a:ext cx="836306" cy="836339"/>
      </dsp:txXfrm>
    </dsp:sp>
    <dsp:sp modelId="{811C6190-185D-4A37-AB63-947769EF53C6}">
      <dsp:nvSpPr>
        <dsp:cNvPr id="0" name=""/>
        <dsp:cNvSpPr/>
      </dsp:nvSpPr>
      <dsp:spPr>
        <a:xfrm rot="2700000">
          <a:off x="4214766" y="2081992"/>
          <a:ext cx="1254681" cy="1254681"/>
        </a:xfrm>
        <a:prstGeom prst="teardrop">
          <a:avLst>
            <a:gd name="adj" fmla="val 10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BA1B8-C711-4BBB-BC09-1645ED110708}">
      <dsp:nvSpPr>
        <dsp:cNvPr id="0" name=""/>
        <dsp:cNvSpPr/>
      </dsp:nvSpPr>
      <dsp:spPr>
        <a:xfrm>
          <a:off x="4256932" y="2123961"/>
          <a:ext cx="1171147" cy="1170963"/>
        </a:xfrm>
        <a:prstGeom prst="ellipse">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Meals</a:t>
          </a:r>
        </a:p>
      </dsp:txBody>
      <dsp:txXfrm>
        <a:off x="4424353" y="2291273"/>
        <a:ext cx="836306" cy="836339"/>
      </dsp:txXfrm>
    </dsp:sp>
    <dsp:sp modelId="{9D662086-9450-4333-8B9F-3BF1686AFC40}">
      <dsp:nvSpPr>
        <dsp:cNvPr id="0" name=""/>
        <dsp:cNvSpPr/>
      </dsp:nvSpPr>
      <dsp:spPr>
        <a:xfrm rot="2700000">
          <a:off x="2918452" y="2081992"/>
          <a:ext cx="1254681" cy="1254681"/>
        </a:xfrm>
        <a:prstGeom prst="teardrop">
          <a:avLst>
            <a:gd name="adj" fmla="val 10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F570C-5DA6-4838-9736-EF75144954C3}">
      <dsp:nvSpPr>
        <dsp:cNvPr id="0" name=""/>
        <dsp:cNvSpPr/>
      </dsp:nvSpPr>
      <dsp:spPr>
        <a:xfrm>
          <a:off x="2960617" y="2123961"/>
          <a:ext cx="1171147" cy="1170963"/>
        </a:xfrm>
        <a:prstGeom prst="ellipse">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Has</a:t>
          </a:r>
          <a:br>
            <a:rPr lang="en-US" sz="1200" kern="1200" dirty="0"/>
          </a:br>
          <a:r>
            <a:rPr lang="en-US" sz="1200" kern="1200" dirty="0"/>
            <a:t>Weeks</a:t>
          </a:r>
        </a:p>
      </dsp:txBody>
      <dsp:txXfrm>
        <a:off x="3127241" y="2291273"/>
        <a:ext cx="836306" cy="836339"/>
      </dsp:txXfrm>
    </dsp:sp>
    <dsp:sp modelId="{B2CC5D36-4C2D-438F-927F-97177B6432EB}">
      <dsp:nvSpPr>
        <dsp:cNvPr id="0" name=""/>
        <dsp:cNvSpPr/>
      </dsp:nvSpPr>
      <dsp:spPr>
        <a:xfrm rot="2700000">
          <a:off x="1622138" y="2081992"/>
          <a:ext cx="1254681" cy="1254681"/>
        </a:xfrm>
        <a:prstGeom prst="teardrop">
          <a:avLst>
            <a:gd name="adj" fmla="val 10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5795EA-8F7D-4E42-880C-7528AB8EFA36}">
      <dsp:nvSpPr>
        <dsp:cNvPr id="0" name=""/>
        <dsp:cNvSpPr/>
      </dsp:nvSpPr>
      <dsp:spPr>
        <a:xfrm>
          <a:off x="1664303" y="2123961"/>
          <a:ext cx="1171147" cy="1170963"/>
        </a:xfrm>
        <a:prstGeom prst="ellipse">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a:t>Has</a:t>
          </a:r>
          <a:br>
            <a:rPr lang="en-US" sz="1200" kern="1200"/>
          </a:br>
          <a:r>
            <a:rPr lang="en-US" sz="1200" kern="1200"/>
            <a:t>Clients</a:t>
          </a:r>
          <a:endParaRPr lang="en-US" sz="1200" kern="1200" dirty="0"/>
        </a:p>
      </dsp:txBody>
      <dsp:txXfrm>
        <a:off x="1830927" y="2291273"/>
        <a:ext cx="836306" cy="836339"/>
      </dsp:txXfrm>
    </dsp:sp>
    <dsp:sp modelId="{13E387CF-B120-447E-A7F2-F89FE5EBAF84}">
      <dsp:nvSpPr>
        <dsp:cNvPr id="0" name=""/>
        <dsp:cNvSpPr/>
      </dsp:nvSpPr>
      <dsp:spPr>
        <a:xfrm rot="2700000">
          <a:off x="325823" y="2081992"/>
          <a:ext cx="1254681" cy="1254681"/>
        </a:xfrm>
        <a:prstGeom prst="teardrop">
          <a:avLst>
            <a:gd name="adj" fmla="val 10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BB727-3C80-4822-99E6-C707CF9D8E8F}">
      <dsp:nvSpPr>
        <dsp:cNvPr id="0" name=""/>
        <dsp:cNvSpPr/>
      </dsp:nvSpPr>
      <dsp:spPr>
        <a:xfrm>
          <a:off x="367191" y="2123961"/>
          <a:ext cx="1171147" cy="1170963"/>
        </a:xfrm>
        <a:prstGeom prst="ellipse">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Chef</a:t>
          </a:r>
        </a:p>
      </dsp:txBody>
      <dsp:txXfrm>
        <a:off x="534612" y="2291273"/>
        <a:ext cx="836306" cy="83633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a:t>Title</a:t>
            </a:r>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a:t>Speaker</a:t>
            </a:r>
          </a:p>
          <a:p>
            <a:pPr lvl="0"/>
            <a:r>
              <a:rPr lang="en-US" dirty="0"/>
              <a:t>Title</a:t>
            </a:r>
          </a:p>
        </p:txBody>
      </p:sp>
    </p:spTree>
    <p:extLst>
      <p:ext uri="{BB962C8B-B14F-4D97-AF65-F5344CB8AC3E}">
        <p14:creationId xmlns:p14="http://schemas.microsoft.com/office/powerpoint/2010/main" val="177492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ft Photo">
    <p:spTree>
      <p:nvGrpSpPr>
        <p:cNvPr id="1" name=""/>
        <p:cNvGrpSpPr/>
        <p:nvPr/>
      </p:nvGrpSpPr>
      <p:grpSpPr>
        <a:xfrm>
          <a:off x="0" y="0"/>
          <a:ext cx="0" cy="0"/>
          <a:chOff x="0" y="0"/>
          <a:chExt cx="0" cy="0"/>
        </a:xfrm>
      </p:grpSpPr>
      <p:sp>
        <p:nvSpPr>
          <p:cNvPr id="2" name="Title 1"/>
          <p:cNvSpPr>
            <a:spLocks noGrp="1"/>
          </p:cNvSpPr>
          <p:nvPr>
            <p:ph type="title"/>
          </p:nvPr>
        </p:nvSpPr>
        <p:spPr>
          <a:xfrm>
            <a:off x="6454259"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0"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645425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239568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Rectangle 3"/>
          <p:cNvSpPr/>
          <p:nvPr/>
        </p:nvSpPr>
        <p:spPr bwMode="auto">
          <a:xfrm>
            <a:off x="0" y="1189176"/>
            <a:ext cx="12192000" cy="56688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4686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456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106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224518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
            <a:ext cx="9860672" cy="6858000"/>
          </a:xfrm>
        </p:spPr>
        <p:txBody>
          <a:bodyPr anchor="ctr" anchorCtr="0"/>
          <a:lstStyle>
            <a:lvl1pPr marL="228766" indent="-228766">
              <a:defRPr sz="5882" baseline="0"/>
            </a:lvl1pPr>
          </a:lstStyle>
          <a:p>
            <a:r>
              <a:rPr lang="en-US" dirty="0"/>
              <a:t>“Sample quote goes here. Design is easier than it looks, and more important than it seems.”</a:t>
            </a:r>
          </a:p>
        </p:txBody>
      </p:sp>
    </p:spTree>
    <p:extLst>
      <p:ext uri="{BB962C8B-B14F-4D97-AF65-F5344CB8AC3E}">
        <p14:creationId xmlns:p14="http://schemas.microsoft.com/office/powerpoint/2010/main" val="384989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solidFill>
              </a:rPr>
              <a:t>Demo</a:t>
            </a:r>
          </a:p>
        </p:txBody>
      </p:sp>
      <p:cxnSp>
        <p:nvCxnSpPr>
          <p:cNvPr id="13" name="Straight Connector 12"/>
          <p:cNvCxnSpPr/>
          <p:nvPr/>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103437"/>
            <a:ext cx="10515600" cy="1325563"/>
          </a:xfrm>
          <a:prstGeom prst="rect">
            <a:avLst/>
          </a:prstGeom>
        </p:spPr>
        <p:txBody>
          <a:bodyPr anchor="b" anchorCtr="0"/>
          <a:lstStyle>
            <a:lvl1pPr>
              <a:defRPr sz="3600">
                <a:solidFill>
                  <a:schemeClr val="accent4"/>
                </a:solidFill>
              </a:defRPr>
            </a:lvl1pPr>
          </a:lstStyle>
          <a:p>
            <a:r>
              <a:rPr lang="en-US"/>
              <a:t>Click to edit Master title style</a:t>
            </a:r>
          </a:p>
        </p:txBody>
      </p:sp>
    </p:spTree>
    <p:extLst>
      <p:ext uri="{BB962C8B-B14F-4D97-AF65-F5344CB8AC3E}">
        <p14:creationId xmlns:p14="http://schemas.microsoft.com/office/powerpoint/2010/main" val="73579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a:t>Click icon to add media</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4917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90789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allout Circles (Color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88126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a:t>Title</a:t>
            </a:r>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a:t>Subtitle</a:t>
            </a:r>
          </a:p>
        </p:txBody>
      </p:sp>
    </p:spTree>
    <p:extLst>
      <p:ext uri="{BB962C8B-B14F-4D97-AF65-F5344CB8AC3E}">
        <p14:creationId xmlns:p14="http://schemas.microsoft.com/office/powerpoint/2010/main" val="31858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llout Circles (Color 2)">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9733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allout Circles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
        <p:nvSpPr>
          <p:cNvPr id="3" name="Oval 2"/>
          <p:cNvSpPr/>
          <p:nvPr/>
        </p:nvSpPr>
        <p:spPr bwMode="auto">
          <a:xfrm>
            <a:off x="10205082" y="-383423"/>
            <a:ext cx="1829276"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9619468" y="1075695"/>
            <a:ext cx="1171221"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9619469" y="-383423"/>
            <a:ext cx="875237" cy="87501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8575782" y="1200179"/>
            <a:ext cx="665605"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9492687" y="5499903"/>
            <a:ext cx="1171221"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0758321" y="4827763"/>
            <a:ext cx="774114"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p:nvSpPr>
        <p:spPr bwMode="auto">
          <a:xfrm>
            <a:off x="11447157" y="5356636"/>
            <a:ext cx="316794"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10853404" y="6085386"/>
            <a:ext cx="2361901" cy="2361287"/>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1503861" y="1115630"/>
            <a:ext cx="1255901" cy="1255575"/>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688663" y="512980"/>
            <a:ext cx="513324" cy="513191"/>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2107463" y="1011538"/>
            <a:ext cx="244538" cy="244475"/>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1159119" y="1879034"/>
            <a:ext cx="875237" cy="875011"/>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4974749" y="5410283"/>
            <a:ext cx="603561"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5630899" y="4681875"/>
            <a:ext cx="1030376"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56388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allout Boxes (Color 1)">
    <p:bg>
      <p:bgPr>
        <a:solidFill>
          <a:schemeClr val="accent5"/>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27961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llout Boxes (Color 2)">
    <p:bg>
      <p:bgPr>
        <a:solidFill>
          <a:schemeClr val="accent6"/>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6694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llout Boxes (Color 3)">
    <p:bg>
      <p:bgPr>
        <a:solidFill>
          <a:schemeClr val="accent2"/>
        </a:solidFill>
        <a:effectLst/>
      </p:bgPr>
    </p:bg>
    <p:spTree>
      <p:nvGrpSpPr>
        <p:cNvPr id="1" name=""/>
        <p:cNvGrpSpPr/>
        <p:nvPr/>
      </p:nvGrpSpPr>
      <p:grpSpPr>
        <a:xfrm>
          <a:off x="0" y="0"/>
          <a:ext cx="0" cy="0"/>
          <a:chOff x="0" y="0"/>
          <a:chExt cx="0" cy="0"/>
        </a:xfrm>
      </p:grpSpPr>
      <p:sp>
        <p:nvSpPr>
          <p:cNvPr id="452" name="Rectangle 451"/>
          <p:cNvSpPr/>
          <p:nvPr/>
        </p:nvSpPr>
        <p:spPr bwMode="auto">
          <a:xfrm>
            <a:off x="9850544" y="-160540"/>
            <a:ext cx="1829276"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9264932" y="1298579"/>
            <a:ext cx="1171221"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9264935" y="-160539"/>
            <a:ext cx="875237" cy="87501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8221248" y="1423060"/>
            <a:ext cx="665605"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9264932" y="5753559"/>
            <a:ext cx="1171221"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p:nvSpPr>
        <p:spPr bwMode="auto">
          <a:xfrm>
            <a:off x="10530564" y="5081417"/>
            <a:ext cx="774114"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11219403" y="5610291"/>
            <a:ext cx="316794"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10625649" y="6339042"/>
            <a:ext cx="2361901" cy="2361287"/>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682125" y="442138"/>
            <a:ext cx="1255901" cy="1255575"/>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866931" y="-160540"/>
            <a:ext cx="513324" cy="513191"/>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1752929" y="1234418"/>
            <a:ext cx="244538" cy="244475"/>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5826073" y="1918422"/>
            <a:ext cx="875237" cy="875011"/>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4974749" y="5410283"/>
            <a:ext cx="603561"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5630899" y="4681875"/>
            <a:ext cx="1030376"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0777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llout Drops (Color 1)">
    <p:bg>
      <p:bgPr>
        <a:solidFill>
          <a:schemeClr val="accent5"/>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198533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allout Drops (Color 2)">
    <p:bg>
      <p:bgPr>
        <a:solidFill>
          <a:schemeClr val="accent6"/>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8514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Drops (Color 3)">
    <p:bg>
      <p:bgPr>
        <a:solidFill>
          <a:schemeClr val="accent2"/>
        </a:solidFill>
        <a:effectLst/>
      </p:bgPr>
    </p:bg>
    <p:spTree>
      <p:nvGrpSpPr>
        <p:cNvPr id="1" name=""/>
        <p:cNvGrpSpPr/>
        <p:nvPr/>
      </p:nvGrpSpPr>
      <p:grpSpPr>
        <a:xfrm>
          <a:off x="0" y="0"/>
          <a:ext cx="0" cy="0"/>
          <a:chOff x="0" y="0"/>
          <a:chExt cx="0" cy="0"/>
        </a:xfrm>
      </p:grpSpPr>
      <p:sp>
        <p:nvSpPr>
          <p:cNvPr id="8" name="Teardrop 7"/>
          <p:cNvSpPr/>
          <p:nvPr/>
        </p:nvSpPr>
        <p:spPr bwMode="auto">
          <a:xfrm>
            <a:off x="9850544" y="-160540"/>
            <a:ext cx="1829276"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p:nvSpPr>
        <p:spPr bwMode="auto">
          <a:xfrm>
            <a:off x="9264932" y="1298579"/>
            <a:ext cx="1171221"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p:nvSpPr>
        <p:spPr bwMode="auto">
          <a:xfrm>
            <a:off x="9264935" y="-160539"/>
            <a:ext cx="875237" cy="87501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p:nvSpPr>
        <p:spPr bwMode="auto">
          <a:xfrm>
            <a:off x="8221248" y="1423060"/>
            <a:ext cx="665605"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p:nvSpPr>
        <p:spPr bwMode="auto">
          <a:xfrm>
            <a:off x="9264932" y="5753559"/>
            <a:ext cx="1171221"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p:nvSpPr>
        <p:spPr bwMode="auto">
          <a:xfrm>
            <a:off x="10530564" y="5081417"/>
            <a:ext cx="774114"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p:nvSpPr>
        <p:spPr bwMode="auto">
          <a:xfrm>
            <a:off x="11219403" y="5610291"/>
            <a:ext cx="316794"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p:nvSpPr>
        <p:spPr bwMode="auto">
          <a:xfrm>
            <a:off x="10625649" y="6339042"/>
            <a:ext cx="2361901" cy="2361287"/>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p:nvSpPr>
        <p:spPr bwMode="auto">
          <a:xfrm>
            <a:off x="682125" y="442138"/>
            <a:ext cx="1255901" cy="1255575"/>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p:nvSpPr>
        <p:spPr bwMode="auto">
          <a:xfrm>
            <a:off x="1866931" y="-160540"/>
            <a:ext cx="513324" cy="513191"/>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p:nvSpPr>
        <p:spPr bwMode="auto">
          <a:xfrm>
            <a:off x="11752929" y="1234418"/>
            <a:ext cx="244538" cy="244475"/>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p:nvSpPr>
        <p:spPr bwMode="auto">
          <a:xfrm>
            <a:off x="5826073" y="1918422"/>
            <a:ext cx="875237" cy="875011"/>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p:nvSpPr>
        <p:spPr bwMode="auto">
          <a:xfrm>
            <a:off x="4974749" y="5410283"/>
            <a:ext cx="603561"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p:nvSpPr>
        <p:spPr bwMode="auto">
          <a:xfrm>
            <a:off x="5630899" y="4681875"/>
            <a:ext cx="1030376"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79" tIns="45679" rIns="45679" bIns="45679" numCol="1" spcCol="0" rtlCol="0" fromWordArt="0" anchor="ctr" anchorCtr="0" forceAA="0" compatLnSpc="1">
            <a:prstTxWarp prst="textNoShape">
              <a:avLst/>
            </a:prstTxWarp>
            <a:noAutofit/>
          </a:bodyPr>
          <a:lstStyle/>
          <a:p>
            <a:pPr algn="ctr" defTabSz="913301" fontAlgn="base">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itle 1"/>
          <p:cNvSpPr>
            <a:spLocks noGrp="1"/>
          </p:cNvSpPr>
          <p:nvPr>
            <p:ph type="title" hasCustomPrompt="1"/>
          </p:nvPr>
        </p:nvSpPr>
        <p:spPr>
          <a:xfrm>
            <a:off x="519249" y="2967359"/>
            <a:ext cx="11151917" cy="923329"/>
          </a:xfrm>
        </p:spPr>
        <p:txBody>
          <a:bodyPr anchor="ctr" anchorCtr="0"/>
          <a:lstStyle>
            <a:lvl1pPr>
              <a:defRPr lang="en-US" sz="6700" spc="-300" dirty="0">
                <a:solidFill>
                  <a:schemeClr val="bg1">
                    <a:alpha val="99000"/>
                  </a:schemeClr>
                </a:solidFill>
              </a:defRPr>
            </a:lvl1pPr>
          </a:lstStyle>
          <a:p>
            <a:pPr lvl="0"/>
            <a:r>
              <a:rPr lang="en-US" dirty="0"/>
              <a:t>Click to edit title style</a:t>
            </a:r>
          </a:p>
        </p:txBody>
      </p:sp>
    </p:spTree>
    <p:extLst>
      <p:ext uri="{BB962C8B-B14F-4D97-AF65-F5344CB8AC3E}">
        <p14:creationId xmlns:p14="http://schemas.microsoft.com/office/powerpoint/2010/main" val="330030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73011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uild (Gra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485"/>
            <a:ext cx="12207120" cy="6849517"/>
          </a:xfrm>
          <a:prstGeom prst="rect">
            <a:avLst/>
          </a:prstGeom>
        </p:spPr>
      </p:pic>
    </p:spTree>
    <p:extLst>
      <p:ext uri="{BB962C8B-B14F-4D97-AF65-F5344CB8AC3E}">
        <p14:creationId xmlns:p14="http://schemas.microsoft.com/office/powerpoint/2010/main" val="244414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p:nvPr>
        </p:nvSpPr>
        <p:spPr>
          <a:xfrm>
            <a:off x="838200" y="701927"/>
            <a:ext cx="10515600" cy="1325563"/>
          </a:xfrm>
          <a:prstGeom prst="rect">
            <a:avLst/>
          </a:prstGeom>
        </p:spPr>
        <p:txBody>
          <a:bodyPr anchor="b" anchorCtr="0"/>
          <a:lstStyle>
            <a:lvl1pPr>
              <a:defRPr>
                <a:latin typeface="+mj-lt"/>
              </a:defRPr>
            </a:lvl1pPr>
          </a:lstStyle>
          <a:p>
            <a:r>
              <a:rPr lang="en-US"/>
              <a:t>Click to edit Master title style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a:defRPr lang="en-US" sz="3800" dirty="0">
                <a:solidFill>
                  <a:schemeClr val="accent4"/>
                </a:solidFill>
              </a:defRPr>
            </a:lvl1pPr>
          </a:lstStyle>
          <a:p>
            <a:pPr marL="0" lvl="0" indent="0">
              <a:spcBef>
                <a:spcPts val="0"/>
              </a:spcBef>
              <a:buNone/>
            </a:pPr>
            <a:r>
              <a:rPr lang="en-US" dirty="0"/>
              <a:t>Test</a:t>
            </a:r>
          </a:p>
        </p:txBody>
      </p:sp>
    </p:spTree>
    <p:extLst>
      <p:ext uri="{BB962C8B-B14F-4D97-AF65-F5344CB8AC3E}">
        <p14:creationId xmlns:p14="http://schemas.microsoft.com/office/powerpoint/2010/main" val="20421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ild (Whit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64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uyild (Blue)">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269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uild (Green)">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8502"/>
            <a:ext cx="12192000" cy="6841033"/>
          </a:xfrm>
          <a:prstGeom prst="rect">
            <a:avLst/>
          </a:prstGeom>
        </p:spPr>
      </p:pic>
    </p:spTree>
    <p:extLst>
      <p:ext uri="{BB962C8B-B14F-4D97-AF65-F5344CB8AC3E}">
        <p14:creationId xmlns:p14="http://schemas.microsoft.com/office/powerpoint/2010/main" val="49225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d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0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53F6BA-7124-405F-9864-53A46298320D}"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19A08-D445-4BAC-A585-AF2F8C04D377}" type="slidenum">
              <a:rPr lang="en-US" smtClean="0"/>
              <a:t>‹#›</a:t>
            </a:fld>
            <a:endParaRPr lang="en-US"/>
          </a:p>
        </p:txBody>
      </p:sp>
    </p:spTree>
    <p:extLst>
      <p:ext uri="{BB962C8B-B14F-4D97-AF65-F5344CB8AC3E}">
        <p14:creationId xmlns:p14="http://schemas.microsoft.com/office/powerpoint/2010/main" val="29358327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a:t>Click to edit title</a:t>
            </a:r>
          </a:p>
        </p:txBody>
      </p:sp>
    </p:spTree>
    <p:extLst>
      <p:ext uri="{BB962C8B-B14F-4D97-AF65-F5344CB8AC3E}">
        <p14:creationId xmlns:p14="http://schemas.microsoft.com/office/powerpoint/2010/main" val="37806322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914367">
              <a:defRPr/>
            </a:pPr>
            <a:fld id="{D070B6EF-B6CE-416E-AEB0-4CCC48EF7314}" type="datetimeFigureOut">
              <a:rPr lang="en-US" sz="1765" smtClean="0">
                <a:solidFill>
                  <a:srgbClr val="505050"/>
                </a:solidFill>
              </a:rPr>
              <a:pPr defTabSz="914367">
                <a:defRPr/>
              </a:pPr>
              <a:t>11/22/2016</a:t>
            </a:fld>
            <a:endParaRPr lang="en-US" sz="1765">
              <a:solidFill>
                <a:srgbClr val="505050"/>
              </a:solidFill>
            </a:endParaRPr>
          </a:p>
        </p:txBody>
      </p:sp>
      <p:sp>
        <p:nvSpPr>
          <p:cNvPr id="6" name="Footer Placeholder 5"/>
          <p:cNvSpPr>
            <a:spLocks noGrp="1"/>
          </p:cNvSpPr>
          <p:nvPr>
            <p:ph type="ftr" sz="quarter" idx="11"/>
          </p:nvPr>
        </p:nvSpPr>
        <p:spPr/>
        <p:txBody>
          <a:bodyPr/>
          <a:lstStyle/>
          <a:p>
            <a:pPr defTabSz="914367">
              <a:defRPr/>
            </a:pPr>
            <a:endParaRPr lang="en-US" sz="1765">
              <a:solidFill>
                <a:srgbClr val="505050"/>
              </a:solidFill>
            </a:endParaRPr>
          </a:p>
        </p:txBody>
      </p:sp>
      <p:sp>
        <p:nvSpPr>
          <p:cNvPr id="7" name="Slide Number Placeholder 6"/>
          <p:cNvSpPr>
            <a:spLocks noGrp="1"/>
          </p:cNvSpPr>
          <p:nvPr>
            <p:ph type="sldNum" sz="quarter" idx="12"/>
          </p:nvPr>
        </p:nvSpPr>
        <p:spPr/>
        <p:txBody>
          <a:bodyPr/>
          <a:lstStyle/>
          <a:p>
            <a:pPr defTabSz="914367">
              <a:defRPr/>
            </a:pPr>
            <a:fld id="{9228CF33-EA14-40FA-A347-212C7B4441CA}" type="slidenum">
              <a:rPr lang="en-US" sz="1765" smtClean="0">
                <a:solidFill>
                  <a:srgbClr val="505050"/>
                </a:solidFill>
              </a:rPr>
              <a:pPr defTabSz="914367">
                <a:defRPr/>
              </a:pPr>
              <a:t>‹#›</a:t>
            </a:fld>
            <a:endParaRPr lang="en-US" sz="1765">
              <a:solidFill>
                <a:srgbClr val="505050"/>
              </a:solidFill>
            </a:endParaRPr>
          </a:p>
        </p:txBody>
      </p:sp>
    </p:spTree>
    <p:extLst>
      <p:ext uri="{BB962C8B-B14F-4D97-AF65-F5344CB8AC3E}">
        <p14:creationId xmlns:p14="http://schemas.microsoft.com/office/powerpoint/2010/main" val="253351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a:t>Agenda/Summary</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917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45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buNone/>
              <a:defRPr lang="en-US" dirty="0" smtClean="0">
                <a:solidFill>
                  <a:schemeClr val="accent4"/>
                </a:solidFill>
              </a:defRPr>
            </a:lvl1pPr>
            <a:lvl2pPr marL="0" indent="0">
              <a:buNone/>
              <a:defRPr lang="en-US" sz="2400" dirty="0" smtClean="0"/>
            </a:lvl2pPr>
            <a:lvl3pPr marL="0" indent="0">
              <a:buNone/>
              <a:defRPr lang="en-US" dirty="0" smtClean="0">
                <a:solidFill>
                  <a:srgbClr val="85C200"/>
                </a:solidFill>
              </a:defRPr>
            </a:lvl3pPr>
            <a:lvl4pPr marL="0" indent="0">
              <a:buNone/>
              <a:defRPr lang="en-US" dirty="0" smtClean="0">
                <a:solidFill>
                  <a:srgbClr val="00B0F0"/>
                </a:solidFill>
              </a:defRPr>
            </a:lvl4pPr>
            <a:lvl5pPr marL="230188" indent="0">
              <a:buNone/>
              <a:defRPr lang="en-US" dirty="0"/>
            </a:lvl5pPr>
          </a:lstStyle>
          <a:p>
            <a:pPr marL="336145" lvl="0" indent="-336145">
              <a:spcBef>
                <a:spcPts val="0"/>
              </a:spcBef>
            </a:pPr>
            <a:r>
              <a:rPr lang="en-US"/>
              <a:t>Edit Master text styles</a:t>
            </a:r>
          </a:p>
          <a:p>
            <a:pPr marL="336145" lvl="1" indent="-336145">
              <a:spcBef>
                <a:spcPts val="0"/>
              </a:spcBef>
            </a:pPr>
            <a:r>
              <a:rPr lang="en-US"/>
              <a:t>Second level</a:t>
            </a:r>
          </a:p>
          <a:p>
            <a:pPr marL="336145" lvl="2" indent="-336145">
              <a:spcBef>
                <a:spcPts val="0"/>
              </a:spcBef>
            </a:pPr>
            <a:r>
              <a:rPr lang="en-US"/>
              <a:t>Third level</a:t>
            </a:r>
          </a:p>
          <a:p>
            <a:pPr marL="336145" lvl="3" indent="-336145">
              <a:spcBef>
                <a:spcPts val="0"/>
              </a:spcBef>
            </a:pPr>
            <a:r>
              <a:rPr lang="en-US"/>
              <a:t>Fourth level</a:t>
            </a:r>
          </a:p>
          <a:p>
            <a:pPr marL="336145" lvl="4" indent="-336145">
              <a:spcBef>
                <a:spcPts val="0"/>
              </a:spcBef>
            </a:pPr>
            <a:r>
              <a:rPr lang="en-US"/>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dirty="0"/>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endParaRPr lang="en-US" dirty="0"/>
          </a:p>
        </p:txBody>
      </p:sp>
    </p:spTree>
    <p:extLst>
      <p:ext uri="{BB962C8B-B14F-4D97-AF65-F5344CB8AC3E}">
        <p14:creationId xmlns:p14="http://schemas.microsoft.com/office/powerpoint/2010/main" val="35203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23810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732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ight Photo">
    <p:spTree>
      <p:nvGrpSpPr>
        <p:cNvPr id="1" name=""/>
        <p:cNvGrpSpPr/>
        <p:nvPr/>
      </p:nvGrpSpPr>
      <p:grpSpPr>
        <a:xfrm>
          <a:off x="0" y="0"/>
          <a:ext cx="0" cy="0"/>
          <a:chOff x="0" y="0"/>
          <a:chExt cx="0" cy="0"/>
        </a:xfrm>
      </p:grpSpPr>
      <p:sp>
        <p:nvSpPr>
          <p:cNvPr id="2" name="Title 1"/>
          <p:cNvSpPr>
            <a:spLocks noGrp="1"/>
          </p:cNvSpPr>
          <p:nvPr>
            <p:ph type="title"/>
          </p:nvPr>
        </p:nvSpPr>
        <p:spPr>
          <a:xfrm>
            <a:off x="358570" y="358621"/>
            <a:ext cx="5378549" cy="1524138"/>
          </a:xfrm>
        </p:spPr>
        <p:txBody>
          <a:bodyPr anchor="b" anchorCtr="0"/>
          <a:lstStyle>
            <a:lvl1pPr>
              <a:defRPr lang="en-US" dirty="0"/>
            </a:lvl1pPr>
          </a:lstStyle>
          <a:p>
            <a:pPr lvl="0"/>
            <a:r>
              <a:rPr lang="en-US"/>
              <a:t>Click to edit Master title style</a:t>
            </a:r>
            <a:endParaRPr lang="en-US" dirty="0"/>
          </a:p>
        </p:txBody>
      </p:sp>
      <p:sp>
        <p:nvSpPr>
          <p:cNvPr id="4" name="Picture Placeholder 3"/>
          <p:cNvSpPr>
            <a:spLocks noGrp="1"/>
          </p:cNvSpPr>
          <p:nvPr>
            <p:ph type="pic" sz="quarter" idx="10"/>
          </p:nvPr>
        </p:nvSpPr>
        <p:spPr>
          <a:xfrm>
            <a:off x="6095689" y="0"/>
            <a:ext cx="6095689" cy="6858623"/>
          </a:xfrm>
        </p:spPr>
        <p:txBody>
          <a:bodyPr/>
          <a:lstStyle/>
          <a:p>
            <a:r>
              <a:rPr lang="en-US"/>
              <a:t>Click icon to add picture</a:t>
            </a:r>
          </a:p>
        </p:txBody>
      </p:sp>
      <p:sp>
        <p:nvSpPr>
          <p:cNvPr id="6" name="Text Placeholder 5"/>
          <p:cNvSpPr>
            <a:spLocks noGrp="1"/>
          </p:cNvSpPr>
          <p:nvPr>
            <p:ph type="body" sz="quarter" idx="11"/>
          </p:nvPr>
        </p:nvSpPr>
        <p:spPr>
          <a:xfrm>
            <a:off x="358569" y="2062070"/>
            <a:ext cx="5378549" cy="1780438"/>
          </a:xfrm>
        </p:spPr>
        <p:txBody>
          <a:bodyPr/>
          <a:lstStyle>
            <a:lvl1pPr>
              <a:defRPr lang="en-US" smtClean="0">
                <a:solidFill>
                  <a:schemeClr val="accent4"/>
                </a:solidFill>
              </a:defRPr>
            </a:lvl1pPr>
            <a:lvl2pPr>
              <a:defRPr lang="en-US" sz="2400" smtClean="0"/>
            </a:lvl2pPr>
            <a:lvl3pPr>
              <a:defRPr lang="en-US" smtClean="0">
                <a:solidFill>
                  <a:srgbClr val="85C200"/>
                </a:solidFill>
              </a:defRPr>
            </a:lvl3pPr>
            <a:lvl4pPr>
              <a:defRPr lang="en-US" smtClean="0">
                <a:solidFill>
                  <a:srgbClr val="00B0F0"/>
                </a:solidFill>
              </a:defRPr>
            </a:lvl4pPr>
            <a:lvl5pPr>
              <a:defRPr lang="en-US"/>
            </a:lvl5pPr>
          </a:lstStyle>
          <a:p>
            <a:pPr marL="0" lvl="0" indent="0">
              <a:spcBef>
                <a:spcPts val="0"/>
              </a:spcBef>
              <a:buNone/>
            </a:pPr>
            <a:r>
              <a:rPr lang="en-US"/>
              <a:t>Edit Master text styles</a:t>
            </a:r>
          </a:p>
          <a:p>
            <a:pPr marL="0" lvl="1" indent="0">
              <a:spcBef>
                <a:spcPts val="0"/>
              </a:spcBef>
              <a:buNone/>
            </a:pPr>
            <a:r>
              <a:rPr lang="en-US"/>
              <a:t>Second level</a:t>
            </a:r>
          </a:p>
          <a:p>
            <a:pPr marL="0" lvl="2" indent="0">
              <a:spcBef>
                <a:spcPts val="0"/>
              </a:spcBef>
              <a:buNone/>
            </a:pPr>
            <a:r>
              <a:rPr lang="en-US"/>
              <a:t>Third level</a:t>
            </a:r>
          </a:p>
          <a:p>
            <a:pPr marL="0" lvl="3" indent="0">
              <a:spcBef>
                <a:spcPts val="0"/>
              </a:spcBef>
              <a:buNone/>
            </a:pPr>
            <a:r>
              <a:rPr lang="en-US"/>
              <a:t>Fourth level</a:t>
            </a:r>
          </a:p>
          <a:p>
            <a:pPr marL="0" lvl="4" indent="0">
              <a:spcBef>
                <a:spcPts val="0"/>
              </a:spcBef>
              <a:buNone/>
            </a:pPr>
            <a:r>
              <a:rPr lang="en-US"/>
              <a:t>Fifth level</a:t>
            </a:r>
          </a:p>
        </p:txBody>
      </p:sp>
    </p:spTree>
    <p:extLst>
      <p:ext uri="{BB962C8B-B14F-4D97-AF65-F5344CB8AC3E}">
        <p14:creationId xmlns:p14="http://schemas.microsoft.com/office/powerpoint/2010/main" val="136099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53535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585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93" r:id="rId9"/>
    <p:sldLayoutId id="2147483694" r:id="rId10"/>
    <p:sldLayoutId id="2147483692" r:id="rId11"/>
    <p:sldLayoutId id="2147483669" r:id="rId12"/>
    <p:sldLayoutId id="2147483670" r:id="rId13"/>
    <p:sldLayoutId id="2147483671" r:id="rId14"/>
    <p:sldLayoutId id="2147483695"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6"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grpSp>
        <p:nvGrpSpPr>
          <p:cNvPr id="21" name="Group 20"/>
          <p:cNvGrpSpPr/>
          <p:nvPr/>
        </p:nvGrpSpPr>
        <p:grpSpPr>
          <a:xfrm>
            <a:off x="269240" y="1483744"/>
            <a:ext cx="2571506" cy="5089584"/>
            <a:chOff x="1050961" y="1431986"/>
            <a:chExt cx="2571506" cy="5089584"/>
          </a:xfrm>
        </p:grpSpPr>
        <p:grpSp>
          <p:nvGrpSpPr>
            <p:cNvPr id="9" name="Group 8"/>
            <p:cNvGrpSpPr/>
            <p:nvPr/>
          </p:nvGrpSpPr>
          <p:grpSpPr>
            <a:xfrm>
              <a:off x="1050961" y="1431986"/>
              <a:ext cx="2571506" cy="5089584"/>
              <a:chOff x="2834639" y="1"/>
              <a:chExt cx="3464995" cy="6857998"/>
            </a:xfrm>
          </p:grpSpPr>
          <p:sp>
            <p:nvSpPr>
              <p:cNvPr id="11" name="Rounded Rectangle 10"/>
              <p:cNvSpPr/>
              <p:nvPr userDrawn="1"/>
            </p:nvSpPr>
            <p:spPr>
              <a:xfrm>
                <a:off x="2834639" y="1"/>
                <a:ext cx="3464995" cy="6857998"/>
              </a:xfrm>
              <a:prstGeom prst="roundRect">
                <a:avLst>
                  <a:gd name="adj" fmla="val 5515"/>
                </a:avLst>
              </a:prstGeom>
              <a:solidFill>
                <a:srgbClr val="FFFFFF"/>
              </a:solidFill>
              <a:ln w="3175">
                <a:solidFill>
                  <a:srgbClr val="000000">
                    <a:lumMod val="95000"/>
                    <a:lumOff val="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2" name="Rounded Rectangle 11"/>
              <p:cNvSpPr/>
              <p:nvPr/>
            </p:nvSpPr>
            <p:spPr>
              <a:xfrm>
                <a:off x="2928205" y="91440"/>
                <a:ext cx="3276600" cy="6659880"/>
              </a:xfrm>
              <a:prstGeom prst="roundRect">
                <a:avLst>
                  <a:gd name="adj" fmla="val 2819"/>
                </a:avLst>
              </a:prstGeom>
              <a:solidFill>
                <a:schemeClr val="tx1">
                  <a:lumMod val="85000"/>
                  <a:lumOff val="15000"/>
                </a:scheme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sp>
            <p:nvSpPr>
              <p:cNvPr id="13" name="Rectangle 12"/>
              <p:cNvSpPr/>
              <p:nvPr userDrawn="1"/>
            </p:nvSpPr>
            <p:spPr>
              <a:xfrm>
                <a:off x="3050294" y="482053"/>
                <a:ext cx="3038085" cy="5864503"/>
              </a:xfrm>
              <a:prstGeom prst="rect">
                <a:avLst/>
              </a:prstGeom>
              <a:solidFill>
                <a:srgbClr val="FFFFFF"/>
              </a:solidFill>
              <a:ln w="3175">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u="sng">
                  <a:solidFill>
                    <a:prstClr val="white"/>
                  </a:solidFill>
                </a:endParaRPr>
              </a:p>
            </p:txBody>
          </p:sp>
          <p:sp>
            <p:nvSpPr>
              <p:cNvPr id="16" name="Rounded Rectangle 15"/>
              <p:cNvSpPr/>
              <p:nvPr/>
            </p:nvSpPr>
            <p:spPr>
              <a:xfrm>
                <a:off x="4138146" y="266078"/>
                <a:ext cx="860720" cy="52045"/>
              </a:xfrm>
              <a:prstGeom prst="roundRect">
                <a:avLst/>
              </a:prstGeom>
              <a:solidFill>
                <a:srgbClr val="FFFFFF">
                  <a:lumMod val="95000"/>
                </a:srgbClr>
              </a:solidFill>
              <a:ln w="3175"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algn="ctr"/>
                <a:endParaRPr lang="en-US" sz="800" kern="0" dirty="0">
                  <a:solidFill>
                    <a:prstClr val="black">
                      <a:lumMod val="75000"/>
                      <a:lumOff val="25000"/>
                    </a:prstClr>
                  </a:solidFill>
                  <a:latin typeface="Segoe UI"/>
                </a:endParaRPr>
              </a:p>
            </p:txBody>
          </p:sp>
        </p:grpSp>
        <p:sp>
          <p:nvSpPr>
            <p:cNvPr id="10" name="Rectangle 9"/>
            <p:cNvSpPr/>
            <p:nvPr/>
          </p:nvSpPr>
          <p:spPr>
            <a:xfrm>
              <a:off x="1210552" y="1789735"/>
              <a:ext cx="2255135" cy="139964"/>
            </a:xfrm>
            <a:prstGeom prst="rect">
              <a:avLst/>
            </a:prstGeom>
            <a:solidFill>
              <a:srgbClr val="000000">
                <a:alpha val="35000"/>
              </a:srgbClr>
            </a:solidFill>
            <a:ln w="12700" cap="flat" cmpd="sng" algn="ctr">
              <a:noFill/>
              <a:prstDash val="soli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indent="0" algn="r" defTabSz="914400" eaLnBrk="1" fontAlgn="auto" latinLnBrk="0" hangingPunct="1">
                <a:lnSpc>
                  <a:spcPct val="100000"/>
                </a:lnSpc>
                <a:spcBef>
                  <a:spcPts val="0"/>
                </a:spcBef>
                <a:spcAft>
                  <a:spcPts val="0"/>
                </a:spcAft>
                <a:buClrTx/>
                <a:buSzTx/>
                <a:buFontTx/>
                <a:buNone/>
                <a:tabLst/>
              </a:pPr>
              <a:r>
                <a:rPr kumimoji="0" lang="en-US" sz="1000" i="0" u="none" strike="noStrike" kern="0" cap="none" spc="0" normalizeH="0" baseline="0" noProof="0" dirty="0">
                  <a:ln>
                    <a:noFill/>
                  </a:ln>
                  <a:solidFill>
                    <a:srgbClr val="FFFFFF"/>
                  </a:solidFill>
                  <a:effectLst/>
                  <a:uLnTx/>
                  <a:uFillTx/>
                  <a:latin typeface="Segoe UI"/>
                  <a:ea typeface="+mn-ea"/>
                  <a:cs typeface="+mn-cs"/>
                </a:rPr>
                <a:t>12:34 PM</a:t>
              </a:r>
            </a:p>
          </p:txBody>
        </p:sp>
      </p:grpSp>
      <p:sp>
        <p:nvSpPr>
          <p:cNvPr id="22" name="Rectangle 21"/>
          <p:cNvSpPr/>
          <p:nvPr/>
        </p:nvSpPr>
        <p:spPr bwMode="auto">
          <a:xfrm>
            <a:off x="3581910" y="1551604"/>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Home</a:t>
            </a:r>
          </a:p>
        </p:txBody>
      </p:sp>
    </p:spTree>
    <p:extLst>
      <p:ext uri="{BB962C8B-B14F-4D97-AF65-F5344CB8AC3E}">
        <p14:creationId xmlns:p14="http://schemas.microsoft.com/office/powerpoint/2010/main" val="103056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Chefs for Seniors</a:t>
            </a:r>
          </a:p>
        </p:txBody>
      </p:sp>
      <p:sp>
        <p:nvSpPr>
          <p:cNvPr id="97" name="Rectangle 96"/>
          <p:cNvSpPr/>
          <p:nvPr/>
        </p:nvSpPr>
        <p:spPr bwMode="auto">
          <a:xfrm>
            <a:off x="12360950" y="0"/>
            <a:ext cx="2022712" cy="1828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Add Menu Type [</a:t>
            </a:r>
            <a:r>
              <a:rPr lang="en-US" sz="1400" dirty="0" err="1">
                <a:gradFill>
                  <a:gsLst>
                    <a:gs pos="0">
                      <a:srgbClr val="FFFFFF"/>
                    </a:gs>
                    <a:gs pos="100000">
                      <a:srgbClr val="FFFFFF"/>
                    </a:gs>
                  </a:gsLst>
                  <a:lin ang="5400000" scaled="0"/>
                </a:gradFill>
                <a:ea typeface="Segoe UI" pitchFamily="34" charset="0"/>
                <a:cs typeface="Segoe UI" pitchFamily="34" charset="0"/>
              </a:rPr>
              <a:t>break|lunch|dinner</a:t>
            </a:r>
            <a:r>
              <a:rPr lang="en-US" sz="1400" dirty="0">
                <a:gradFill>
                  <a:gsLst>
                    <a:gs pos="0">
                      <a:srgbClr val="FFFFFF"/>
                    </a:gs>
                    <a:gs pos="100000">
                      <a:srgbClr val="FFFFFF"/>
                    </a:gs>
                  </a:gsLst>
                  <a:lin ang="5400000" scaled="0"/>
                </a:gradFill>
                <a:ea typeface="Segoe UI" pitchFamily="34" charset="0"/>
                <a:cs typeface="Segoe UI" pitchFamily="34" charset="0"/>
              </a:rPr>
              <a:t>]</a:t>
            </a:r>
          </a:p>
        </p:txBody>
      </p:sp>
      <p:sp>
        <p:nvSpPr>
          <p:cNvPr id="22" name="Rectangle 21"/>
          <p:cNvSpPr/>
          <p:nvPr/>
        </p:nvSpPr>
        <p:spPr bwMode="auto">
          <a:xfrm>
            <a:off x="16193315" y="56220"/>
            <a:ext cx="1466491" cy="32296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Chefs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Jerry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John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Lauren</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Ian</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[submit]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8" name="Elbow Connector 27"/>
          <p:cNvCxnSpPr>
            <a:stCxn id="161" idx="0"/>
            <a:endCxn id="162" idx="1"/>
          </p:cNvCxnSpPr>
          <p:nvPr/>
        </p:nvCxnSpPr>
        <p:spPr>
          <a:xfrm rot="16200000" flipH="1">
            <a:off x="17656365" y="-1412754"/>
            <a:ext cx="503215" cy="1969988"/>
          </a:xfrm>
          <a:prstGeom prst="curvedConnector4">
            <a:avLst>
              <a:gd name="adj1" fmla="val -45428"/>
              <a:gd name="adj2" fmla="val 6854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31" name="Rectangle 30"/>
          <p:cNvSpPr/>
          <p:nvPr/>
        </p:nvSpPr>
        <p:spPr bwMode="auto">
          <a:xfrm>
            <a:off x="18899316"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Clients</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Mark</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Mary</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Sam</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Sally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35" name="Rectangle 34"/>
          <p:cNvSpPr/>
          <p:nvPr/>
        </p:nvSpPr>
        <p:spPr bwMode="auto">
          <a:xfrm>
            <a:off x="21590258" y="56220"/>
            <a:ext cx="1466491" cy="211347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Weeks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ea typeface="Segoe UI" pitchFamily="34" charset="0"/>
                <a:cs typeface="Segoe UI" pitchFamily="34" charset="0"/>
              </a:rPr>
              <a:t>Week of</a:t>
            </a:r>
            <a:br>
              <a:rPr lang="en-US" sz="105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Jan 1</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Jan 8</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Jan 15</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37" name="Elbow Connector 36"/>
          <p:cNvCxnSpPr>
            <a:stCxn id="162" idx="0"/>
            <a:endCxn id="163" idx="1"/>
          </p:cNvCxnSpPr>
          <p:nvPr/>
        </p:nvCxnSpPr>
        <p:spPr>
          <a:xfrm rot="16200000" flipH="1">
            <a:off x="20490259" y="-1275337"/>
            <a:ext cx="232372" cy="1965998"/>
          </a:xfrm>
          <a:prstGeom prst="curvedConnector4">
            <a:avLst>
              <a:gd name="adj1" fmla="val -98377"/>
              <a:gd name="adj2" fmla="val 68578"/>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0" name="Rectangle 39"/>
          <p:cNvSpPr/>
          <p:nvPr/>
        </p:nvSpPr>
        <p:spPr bwMode="auto">
          <a:xfrm>
            <a:off x="24354481" y="56220"/>
            <a:ext cx="1466491" cy="275539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Meals</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Week of Jan 1</a:t>
            </a: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solidFill>
                  <a:schemeClr val="accent4"/>
                </a:solidFill>
                <a:ea typeface="Segoe UI" pitchFamily="34" charset="0"/>
                <a:cs typeface="Segoe UI" pitchFamily="34" charset="0"/>
              </a:rPr>
              <a:t>Lunch</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Tuesday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Lunch</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2" name="Elbow Connector 41"/>
          <p:cNvCxnSpPr>
            <a:stCxn id="163" idx="0"/>
            <a:endCxn id="164" idx="1"/>
          </p:cNvCxnSpPr>
          <p:nvPr/>
        </p:nvCxnSpPr>
        <p:spPr>
          <a:xfrm rot="16200000" flipH="1">
            <a:off x="23225573" y="-1314174"/>
            <a:ext cx="232372" cy="2043672"/>
          </a:xfrm>
          <a:prstGeom prst="curvedConnector4">
            <a:avLst>
              <a:gd name="adj1" fmla="val -98377"/>
              <a:gd name="adj2" fmla="val 6787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49" name="Rectangle 48"/>
          <p:cNvSpPr/>
          <p:nvPr/>
        </p:nvSpPr>
        <p:spPr bwMode="auto">
          <a:xfrm>
            <a:off x="1889931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client</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3" name="Rectangle 52"/>
          <p:cNvSpPr/>
          <p:nvPr/>
        </p:nvSpPr>
        <p:spPr bwMode="auto">
          <a:xfrm>
            <a:off x="24354481" y="586248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Meal</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58" name="Rectangle 57"/>
          <p:cNvSpPr/>
          <p:nvPr/>
        </p:nvSpPr>
        <p:spPr bwMode="auto">
          <a:xfrm>
            <a:off x="27090235" y="56220"/>
            <a:ext cx="1466491" cy="35324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Meal</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a:t>
            </a:r>
            <a:br>
              <a:rPr lang="en-US" sz="1100" dirty="0">
                <a:gradFill>
                  <a:gsLst>
                    <a:gs pos="0">
                      <a:srgbClr val="FFFFFF"/>
                    </a:gs>
                    <a:gs pos="100000">
                      <a:srgbClr val="FFFFFF"/>
                    </a:gs>
                  </a:gsLst>
                  <a:lin ang="5400000" scaled="0"/>
                </a:gradFill>
                <a:ea typeface="Segoe UI" pitchFamily="34" charset="0"/>
                <a:cs typeface="Segoe UI" pitchFamily="34" charset="0"/>
              </a:rPr>
            </a:b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Lunch</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Menu 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Recipes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Spaghetti</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Salad</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186966" y="5856132"/>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chef</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Password</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cxnSp>
        <p:nvCxnSpPr>
          <p:cNvPr id="67" name="Elbow Connector 66"/>
          <p:cNvCxnSpPr>
            <a:stCxn id="22" idx="2"/>
            <a:endCxn id="65" idx="1"/>
          </p:cNvCxnSpPr>
          <p:nvPr/>
        </p:nvCxnSpPr>
        <p:spPr>
          <a:xfrm rot="5400000">
            <a:off x="14743286" y="4729593"/>
            <a:ext cx="3626956" cy="739595"/>
          </a:xfrm>
          <a:prstGeom prst="curvedConnector4">
            <a:avLst>
              <a:gd name="adj1" fmla="val 35432"/>
              <a:gd name="adj2" fmla="val 130909"/>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70" name="Rectangle 69"/>
          <p:cNvSpPr/>
          <p:nvPr/>
        </p:nvSpPr>
        <p:spPr bwMode="auto">
          <a:xfrm>
            <a:off x="32538936" y="56219"/>
            <a:ext cx="1466491" cy="3692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Pasta_______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Dry good__</a:t>
            </a:r>
            <a:br>
              <a:rPr lang="en-US" sz="1600" u="sng"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Category</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Ounces</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Unit</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16</a:t>
            </a:r>
            <a:r>
              <a:rPr lang="en-US" sz="1600" dirty="0">
                <a:gradFill>
                  <a:gsLst>
                    <a:gs pos="0">
                      <a:srgbClr val="FFFFFF"/>
                    </a:gs>
                    <a:gs pos="100000">
                      <a:srgbClr val="FFFFFF"/>
                    </a:gs>
                  </a:gsLst>
                  <a:lin ang="5400000" scaled="0"/>
                </a:gradFill>
                <a:ea typeface="Segoe UI" pitchFamily="34" charset="0"/>
                <a:cs typeface="Segoe UI" pitchFamily="34" charset="0"/>
              </a:rPr>
              <a:t>__________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Quantity</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29814588" y="68920"/>
            <a:ext cx="1466491" cy="35197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Entree</a:t>
            </a:r>
            <a:r>
              <a:rPr lang="en-US" sz="1600" dirty="0">
                <a:gradFill>
                  <a:gsLst>
                    <a:gs pos="0">
                      <a:srgbClr val="FFFFFF"/>
                    </a:gs>
                    <a:gs pos="100000">
                      <a:srgbClr val="FFFFFF"/>
                    </a:gs>
                  </a:gsLst>
                  <a:lin ang="5400000" scaled="0"/>
                </a:gradFill>
                <a:ea typeface="Segoe UI" pitchFamily="34" charset="0"/>
                <a:cs typeface="Segoe UI" pitchFamily="34" charset="0"/>
              </a:rPr>
              <a:t>____</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Type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[save]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[delete]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Ingredients</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solidFill>
                  <a:schemeClr val="accent4"/>
                </a:solidFill>
                <a:ea typeface="Segoe UI" pitchFamily="34" charset="0"/>
                <a:cs typeface="Segoe UI" pitchFamily="34" charset="0"/>
              </a:rPr>
              <a:t>Pasta</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Sauce</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Cheese</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27090234" y="5856133"/>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Recipe</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08" name="Rectangle 107"/>
          <p:cNvSpPr/>
          <p:nvPr/>
        </p:nvSpPr>
        <p:spPr bwMode="auto">
          <a:xfrm>
            <a:off x="24930205" y="-4295281"/>
            <a:ext cx="1466490" cy="253235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Shopping</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Client: Mary</a:t>
            </a:r>
            <a:br>
              <a:rPr lang="en-US" sz="1100" dirty="0">
                <a:gradFill>
                  <a:gsLst>
                    <a:gs pos="0">
                      <a:srgbClr val="FFFFFF"/>
                    </a:gs>
                    <a:gs pos="100000">
                      <a:srgbClr val="FFFFFF"/>
                    </a:gs>
                  </a:gsLst>
                  <a:lin ang="5400000" scaled="0"/>
                </a:gradFill>
                <a:ea typeface="Segoe UI" pitchFamily="34" charset="0"/>
                <a:cs typeface="Segoe UI" pitchFamily="34" charset="0"/>
              </a:rPr>
            </a:br>
            <a:r>
              <a:rPr lang="en-US" sz="1100" dirty="0">
                <a:gradFill>
                  <a:gsLst>
                    <a:gs pos="0">
                      <a:srgbClr val="FFFFFF"/>
                    </a:gs>
                    <a:gs pos="100000">
                      <a:srgbClr val="FFFFFF"/>
                    </a:gs>
                  </a:gsLst>
                  <a:lin ang="5400000" scaled="0"/>
                </a:gradFill>
                <a:ea typeface="Segoe UI" pitchFamily="34" charset="0"/>
                <a:cs typeface="Segoe UI" pitchFamily="34" charset="0"/>
              </a:rPr>
              <a:t>Week of Jan 1</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Spaghetti</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solidFill>
                  <a:schemeClr val="accent4"/>
                </a:solidFill>
                <a:ea typeface="Segoe UI" pitchFamily="34" charset="0"/>
                <a:cs typeface="Segoe UI" pitchFamily="34" charset="0"/>
              </a:rPr>
              <a:t>Salad</a:t>
            </a:r>
          </a:p>
          <a:p>
            <a:pPr defTabSz="932472" fontAlgn="base">
              <a:lnSpc>
                <a:spcPct val="90000"/>
              </a:lnSpc>
              <a:spcBef>
                <a:spcPct val="0"/>
              </a:spcBef>
              <a:spcAft>
                <a:spcPct val="0"/>
              </a:spcAft>
              <a:tabLst>
                <a:tab pos="292100" algn="l"/>
              </a:tabLst>
            </a:pPr>
            <a:r>
              <a:rPr lang="en-US" sz="1100" dirty="0">
                <a:solidFill>
                  <a:schemeClr val="accent4"/>
                </a:solidFill>
                <a:ea typeface="Segoe UI" pitchFamily="34" charset="0"/>
                <a:cs typeface="Segoe UI" pitchFamily="34" charset="0"/>
              </a:rPr>
              <a:t>	1 head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Tea</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Bread</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[X] </a:t>
            </a:r>
            <a:r>
              <a:rPr lang="en-US" sz="1600" dirty="0">
                <a:gradFill>
                  <a:gsLst>
                    <a:gs pos="0">
                      <a:srgbClr val="FFFFFF"/>
                    </a:gs>
                    <a:gs pos="100000">
                      <a:srgbClr val="FFFFFF"/>
                    </a:gs>
                  </a:gsLst>
                  <a:lin ang="5400000" scaled="0"/>
                </a:gradFill>
                <a:ea typeface="Segoe UI" pitchFamily="34" charset="0"/>
                <a:cs typeface="Segoe UI" pitchFamily="34" charset="0"/>
              </a:rPr>
              <a:t>Carrots</a:t>
            </a:r>
          </a:p>
          <a:p>
            <a:pP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Lucida Console" panose="020B0609040504020204" pitchFamily="49" charset="0"/>
                <a:ea typeface="Segoe UI" pitchFamily="34" charset="0"/>
                <a:cs typeface="Courier New" panose="02070309020205020404" pitchFamily="49" charset="0"/>
              </a:rPr>
              <a:t>[ ] </a:t>
            </a:r>
            <a:r>
              <a:rPr lang="en-US" sz="1600" dirty="0">
                <a:gradFill>
                  <a:gsLst>
                    <a:gs pos="0">
                      <a:srgbClr val="FFFFFF"/>
                    </a:gs>
                    <a:gs pos="100000">
                      <a:srgbClr val="FFFFFF"/>
                    </a:gs>
                  </a:gsLst>
                  <a:lin ang="5400000" scaled="0"/>
                </a:gradFill>
                <a:ea typeface="Segoe UI" pitchFamily="34" charset="0"/>
                <a:cs typeface="Segoe UI" pitchFamily="34" charset="0"/>
              </a:rPr>
              <a:t>Pie</a:t>
            </a:r>
          </a:p>
        </p:txBody>
      </p:sp>
      <p:cxnSp>
        <p:nvCxnSpPr>
          <p:cNvPr id="72" name="Elbow Connector 71"/>
          <p:cNvCxnSpPr>
            <a:stCxn id="164" idx="0"/>
            <a:endCxn id="165" idx="1"/>
          </p:cNvCxnSpPr>
          <p:nvPr/>
        </p:nvCxnSpPr>
        <p:spPr>
          <a:xfrm rot="16200000" flipH="1">
            <a:off x="26011306" y="-1342757"/>
            <a:ext cx="135422" cy="2003889"/>
          </a:xfrm>
          <a:prstGeom prst="curvedConnector4">
            <a:avLst>
              <a:gd name="adj1" fmla="val -168806"/>
              <a:gd name="adj2" fmla="val 6780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77" name="Elbow Connector 76"/>
          <p:cNvCxnSpPr>
            <a:stCxn id="166" idx="0"/>
            <a:endCxn id="168" idx="1"/>
          </p:cNvCxnSpPr>
          <p:nvPr/>
        </p:nvCxnSpPr>
        <p:spPr>
          <a:xfrm rot="16200000" flipH="1">
            <a:off x="31547202" y="-1438728"/>
            <a:ext cx="232372" cy="1751095"/>
          </a:xfrm>
          <a:prstGeom prst="curvedConnector4">
            <a:avLst>
              <a:gd name="adj1" fmla="val -98377"/>
              <a:gd name="adj2" fmla="val 7779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9" name="Elbow Connector 98"/>
          <p:cNvCxnSpPr>
            <a:stCxn id="165" idx="0"/>
            <a:endCxn id="166" idx="1"/>
          </p:cNvCxnSpPr>
          <p:nvPr/>
        </p:nvCxnSpPr>
        <p:spPr>
          <a:xfrm rot="16200000" flipH="1">
            <a:off x="28667587" y="-1458570"/>
            <a:ext cx="290849" cy="2003143"/>
          </a:xfrm>
          <a:prstGeom prst="curvedConnector4">
            <a:avLst>
              <a:gd name="adj1" fmla="val -78597"/>
              <a:gd name="adj2" fmla="val 682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0" name="Elbow Connector 109"/>
          <p:cNvCxnSpPr>
            <a:stCxn id="40" idx="1"/>
            <a:endCxn id="108" idx="1"/>
          </p:cNvCxnSpPr>
          <p:nvPr/>
        </p:nvCxnSpPr>
        <p:spPr>
          <a:xfrm rot="10800000" flipH="1">
            <a:off x="24354481" y="-3029104"/>
            <a:ext cx="575724" cy="4463020"/>
          </a:xfrm>
          <a:prstGeom prst="bentConnector3">
            <a:avLst>
              <a:gd name="adj1" fmla="val -3970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28" name="Rectangle 127"/>
          <p:cNvSpPr/>
          <p:nvPr/>
        </p:nvSpPr>
        <p:spPr bwMode="auto">
          <a:xfrm>
            <a:off x="21587082" y="5856131"/>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week</a:t>
            </a:r>
          </a:p>
          <a:p>
            <a:pPr defTabSz="932472" fontAlgn="base">
              <a:lnSpc>
                <a:spcPct val="90000"/>
              </a:lnSpc>
              <a:spcBef>
                <a:spcPct val="0"/>
              </a:spcBef>
              <a:spcAft>
                <a:spcPct val="0"/>
              </a:spcAft>
            </a:pPr>
            <a:endParaRPr lang="en-US" sz="1600" u="sng"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161" name="TextBox 160"/>
          <p:cNvSpPr txBox="1"/>
          <p:nvPr/>
        </p:nvSpPr>
        <p:spPr>
          <a:xfrm>
            <a:off x="16192500" y="-679367"/>
            <a:ext cx="1460957"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GetChefs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a:gradFill>
                  <a:gsLst>
                    <a:gs pos="2917">
                      <a:schemeClr val="tx1"/>
                    </a:gs>
                    <a:gs pos="30000">
                      <a:schemeClr val="tx1"/>
                    </a:gs>
                  </a:gsLst>
                  <a:lin ang="5400000" scaled="0"/>
                </a:gradFill>
              </a:rPr>
              <a:t>Login(chef, pass)</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ListChefsPage</a:t>
            </a:r>
            <a:r>
              <a:rPr lang="en-US" sz="1400" b="1" dirty="0">
                <a:gradFill>
                  <a:gsLst>
                    <a:gs pos="2917">
                      <a:schemeClr val="tx1"/>
                    </a:gs>
                    <a:gs pos="30000">
                      <a:schemeClr val="tx1"/>
                    </a:gs>
                  </a:gsLst>
                  <a:lin ang="5400000" scaled="0"/>
                </a:gradFill>
              </a:rPr>
              <a:t>]</a:t>
            </a:r>
          </a:p>
        </p:txBody>
      </p:sp>
      <p:sp>
        <p:nvSpPr>
          <p:cNvPr id="162" name="TextBox 161"/>
          <p:cNvSpPr txBox="1"/>
          <p:nvPr/>
        </p:nvSpPr>
        <p:spPr>
          <a:xfrm>
            <a:off x="18892967"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GetClients</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ListClientsPage</a:t>
            </a:r>
            <a:r>
              <a:rPr lang="en-US" sz="1400" b="1" dirty="0">
                <a:gradFill>
                  <a:gsLst>
                    <a:gs pos="2917">
                      <a:schemeClr val="tx1"/>
                    </a:gs>
                    <a:gs pos="30000">
                      <a:schemeClr val="tx1"/>
                    </a:gs>
                  </a:gsLst>
                  <a:lin ang="5400000" scaled="0"/>
                </a:gradFill>
              </a:rPr>
              <a:t>]</a:t>
            </a:r>
          </a:p>
        </p:txBody>
      </p:sp>
      <p:sp>
        <p:nvSpPr>
          <p:cNvPr id="163" name="TextBox 162"/>
          <p:cNvSpPr txBox="1"/>
          <p:nvPr/>
        </p:nvSpPr>
        <p:spPr>
          <a:xfrm>
            <a:off x="21589444" y="-408524"/>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GetWeeks</a:t>
            </a:r>
            <a:r>
              <a:rPr lang="en-US" sz="1400" dirty="0">
                <a:gradFill>
                  <a:gsLst>
                    <a:gs pos="2917">
                      <a:schemeClr val="tx1"/>
                    </a:gs>
                    <a:gs pos="30000">
                      <a:schemeClr val="tx1"/>
                    </a:gs>
                  </a:gsLst>
                  <a:lin ang="5400000" scaled="0"/>
                </a:gradFill>
              </a:rPr>
              <a:t>(client)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ListWeeksPage</a:t>
            </a:r>
            <a:r>
              <a:rPr lang="en-US" sz="1400" b="1" dirty="0">
                <a:gradFill>
                  <a:gsLst>
                    <a:gs pos="2917">
                      <a:schemeClr val="tx1"/>
                    </a:gs>
                    <a:gs pos="30000">
                      <a:schemeClr val="tx1"/>
                    </a:gs>
                  </a:gsLst>
                  <a:lin ang="5400000" scaled="0"/>
                </a:gradFill>
              </a:rPr>
              <a:t>]</a:t>
            </a:r>
          </a:p>
        </p:txBody>
      </p:sp>
      <p:sp>
        <p:nvSpPr>
          <p:cNvPr id="164" name="TextBox 163"/>
          <p:cNvSpPr txBox="1"/>
          <p:nvPr/>
        </p:nvSpPr>
        <p:spPr>
          <a:xfrm>
            <a:off x="24363595" y="-408524"/>
            <a:ext cx="1426955"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GetMeals</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ListMealsPage</a:t>
            </a:r>
            <a:r>
              <a:rPr lang="en-US" sz="1400" b="1" dirty="0">
                <a:gradFill>
                  <a:gsLst>
                    <a:gs pos="2917">
                      <a:schemeClr val="tx1"/>
                    </a:gs>
                    <a:gs pos="30000">
                      <a:schemeClr val="tx1"/>
                    </a:gs>
                  </a:gsLst>
                  <a:lin ang="5400000" scaled="0"/>
                </a:gradFill>
              </a:rPr>
              <a:t>]</a:t>
            </a:r>
          </a:p>
        </p:txBody>
      </p:sp>
      <p:sp>
        <p:nvSpPr>
          <p:cNvPr id="165" name="TextBox 164"/>
          <p:cNvSpPr txBox="1"/>
          <p:nvPr/>
        </p:nvSpPr>
        <p:spPr>
          <a:xfrm>
            <a:off x="27080962" y="-602423"/>
            <a:ext cx="1460957" cy="658642"/>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GetMeal</a:t>
            </a:r>
            <a:r>
              <a:rPr lang="en-US" sz="1400" dirty="0">
                <a:gradFill>
                  <a:gsLst>
                    <a:gs pos="2917">
                      <a:schemeClr val="tx1"/>
                    </a:gs>
                    <a:gs pos="30000">
                      <a:schemeClr val="tx1"/>
                    </a:gs>
                  </a:gsLst>
                  <a:lin ang="5400000" scaled="0"/>
                </a:gradFill>
              </a:rPr>
              <a:t>(meal)</a:t>
            </a:r>
          </a:p>
          <a:p>
            <a:pPr>
              <a:lnSpc>
                <a:spcPct val="90000"/>
              </a:lnSpc>
              <a:spcAft>
                <a:spcPts val="600"/>
              </a:spcAft>
            </a:pPr>
            <a:r>
              <a:rPr lang="en-US" sz="1400" dirty="0" err="1">
                <a:gradFill>
                  <a:gsLst>
                    <a:gs pos="2917">
                      <a:schemeClr val="tx1"/>
                    </a:gs>
                    <a:gs pos="30000">
                      <a:schemeClr val="tx1"/>
                    </a:gs>
                  </a:gsLst>
                  <a:lin ang="5400000" scaled="0"/>
                </a:gradFill>
              </a:rPr>
              <a:t>MenuTypes</a:t>
            </a:r>
            <a:r>
              <a:rPr lang="en-US" sz="1400" dirty="0">
                <a:gradFill>
                  <a:gsLst>
                    <a:gs pos="2917">
                      <a:schemeClr val="tx1"/>
                    </a:gs>
                    <a:gs pos="30000">
                      <a:schemeClr val="tx1"/>
                    </a:gs>
                  </a:gsLst>
                  <a:lin ang="5400000" scaled="0"/>
                </a:gradFill>
              </a:rPr>
              <a:t>() </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ListRecipesPage</a:t>
            </a:r>
            <a:r>
              <a:rPr lang="en-US" sz="1400" b="1" dirty="0">
                <a:gradFill>
                  <a:gsLst>
                    <a:gs pos="2917">
                      <a:schemeClr val="tx1"/>
                    </a:gs>
                    <a:gs pos="30000">
                      <a:schemeClr val="tx1"/>
                    </a:gs>
                  </a:gsLst>
                  <a:lin ang="5400000" scaled="0"/>
                </a:gradFill>
              </a:rPr>
              <a:t>]</a:t>
            </a:r>
          </a:p>
        </p:txBody>
      </p:sp>
      <p:sp>
        <p:nvSpPr>
          <p:cNvPr id="166" name="TextBox 165"/>
          <p:cNvSpPr txBox="1"/>
          <p:nvPr/>
        </p:nvSpPr>
        <p:spPr>
          <a:xfrm>
            <a:off x="29814584" y="-679367"/>
            <a:ext cx="1946514" cy="735586"/>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GetItem</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GetItemTypes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ListIngredientsPage</a:t>
            </a:r>
            <a:r>
              <a:rPr lang="en-US" sz="1400" b="1" dirty="0">
                <a:gradFill>
                  <a:gsLst>
                    <a:gs pos="2917">
                      <a:schemeClr val="tx1"/>
                    </a:gs>
                    <a:gs pos="30000">
                      <a:schemeClr val="tx1"/>
                    </a:gs>
                  </a:gsLst>
                  <a:lin ang="5400000" scaled="0"/>
                </a:gradFill>
              </a:rPr>
              <a:t>]</a:t>
            </a:r>
          </a:p>
        </p:txBody>
      </p:sp>
      <p:sp>
        <p:nvSpPr>
          <p:cNvPr id="167" name="TextBox 166"/>
          <p:cNvSpPr txBox="1"/>
          <p:nvPr/>
        </p:nvSpPr>
        <p:spPr>
          <a:xfrm>
            <a:off x="24920931" y="-4772943"/>
            <a:ext cx="28294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GetShopping</a:t>
            </a:r>
            <a:r>
              <a:rPr lang="en-US" sz="1400" dirty="0">
                <a:gradFill>
                  <a:gsLst>
                    <a:gs pos="2917">
                      <a:schemeClr val="tx1"/>
                    </a:gs>
                    <a:gs pos="30000">
                      <a:schemeClr val="tx1"/>
                    </a:gs>
                  </a:gsLst>
                  <a:lin ang="5400000" scaled="0"/>
                </a:gradFill>
              </a:rPr>
              <a:t>(week)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ShoppingPage</a:t>
            </a:r>
            <a:r>
              <a:rPr lang="en-US" sz="1400" b="1" dirty="0">
                <a:gradFill>
                  <a:gsLst>
                    <a:gs pos="2917">
                      <a:schemeClr val="tx1"/>
                    </a:gs>
                    <a:gs pos="30000">
                      <a:schemeClr val="tx1"/>
                    </a:gs>
                  </a:gsLst>
                  <a:lin ang="5400000" scaled="0"/>
                </a:gradFill>
              </a:rPr>
              <a:t>]</a:t>
            </a:r>
          </a:p>
        </p:txBody>
      </p:sp>
      <p:sp>
        <p:nvSpPr>
          <p:cNvPr id="168" name="TextBox 167"/>
          <p:cNvSpPr txBox="1"/>
          <p:nvPr/>
        </p:nvSpPr>
        <p:spPr>
          <a:xfrm>
            <a:off x="32538936" y="-950210"/>
            <a:ext cx="2374178" cy="1006429"/>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GetIngredient</a:t>
            </a:r>
            <a:r>
              <a:rPr lang="en-US" sz="1400" dirty="0">
                <a:gradFill>
                  <a:gsLst>
                    <a:gs pos="2917">
                      <a:schemeClr val="tx1"/>
                    </a:gs>
                    <a:gs pos="30000">
                      <a:schemeClr val="tx1"/>
                    </a:gs>
                  </a:gsLst>
                  <a:lin ang="5400000" scaled="0"/>
                </a:gradFill>
              </a:rPr>
              <a:t>(id)</a:t>
            </a:r>
          </a:p>
          <a:p>
            <a:pPr>
              <a:lnSpc>
                <a:spcPct val="90000"/>
              </a:lnSpc>
              <a:spcAft>
                <a:spcPts val="600"/>
              </a:spcAft>
            </a:pPr>
            <a:r>
              <a:rPr lang="en-US" sz="1400" dirty="0" err="1">
                <a:gradFill>
                  <a:gsLst>
                    <a:gs pos="2917">
                      <a:schemeClr val="tx1"/>
                    </a:gs>
                    <a:gs pos="30000">
                      <a:schemeClr val="tx1"/>
                    </a:gs>
                  </a:gsLst>
                  <a:lin ang="5400000" scaled="0"/>
                </a:gradFill>
              </a:rPr>
              <a:t>GetUnits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dirty="0" err="1">
                <a:gradFill>
                  <a:gsLst>
                    <a:gs pos="2917">
                      <a:schemeClr val="tx1"/>
                    </a:gs>
                    <a:gs pos="30000">
                      <a:schemeClr val="tx1"/>
                    </a:gs>
                  </a:gsLst>
                  <a:lin ang="5400000" scaled="0"/>
                </a:gradFill>
              </a:rPr>
              <a:t>GetIngredientCategories</a:t>
            </a:r>
            <a:r>
              <a:rPr lang="en-US" sz="1400" dirty="0">
                <a:gradFill>
                  <a:gsLst>
                    <a:gs pos="2917">
                      <a:schemeClr val="tx1"/>
                    </a:gs>
                    <a:gs pos="30000">
                      <a:schemeClr val="tx1"/>
                    </a:gs>
                  </a:gsLst>
                  <a:lin ang="5400000" scaled="0"/>
                </a:gradFill>
              </a:rPr>
              <a: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IngredientPage</a:t>
            </a:r>
            <a:r>
              <a:rPr lang="en-US" sz="1400" b="1" dirty="0">
                <a:gradFill>
                  <a:gsLst>
                    <a:gs pos="2917">
                      <a:schemeClr val="tx1"/>
                    </a:gs>
                    <a:gs pos="30000">
                      <a:schemeClr val="tx1"/>
                    </a:gs>
                  </a:gsLst>
                  <a:lin ang="5400000" scaled="0"/>
                </a:gradFill>
              </a:rPr>
              <a:t>]</a:t>
            </a:r>
          </a:p>
        </p:txBody>
      </p:sp>
      <p:sp>
        <p:nvSpPr>
          <p:cNvPr id="206" name="TextBox 205"/>
          <p:cNvSpPr txBox="1"/>
          <p:nvPr/>
        </p:nvSpPr>
        <p:spPr>
          <a:xfrm>
            <a:off x="16192500" y="5391388"/>
            <a:ext cx="1460957"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InsertChef</a:t>
            </a:r>
            <a:r>
              <a:rPr lang="en-US" sz="1400" dirty="0">
                <a:gradFill>
                  <a:gsLst>
                    <a:gs pos="2917">
                      <a:schemeClr val="tx1"/>
                    </a:gs>
                    <a:gs pos="30000">
                      <a:schemeClr val="tx1"/>
                    </a:gs>
                  </a:gsLst>
                  <a:lin ang="5400000" scaled="0"/>
                </a:gradFill>
              </a:rPr>
              <a:t>(chef)</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NewChefPage</a:t>
            </a:r>
            <a:r>
              <a:rPr lang="en-US" sz="1400" b="1" dirty="0">
                <a:gradFill>
                  <a:gsLst>
                    <a:gs pos="2917">
                      <a:schemeClr val="tx1"/>
                    </a:gs>
                    <a:gs pos="30000">
                      <a:schemeClr val="tx1"/>
                    </a:gs>
                  </a:gsLst>
                  <a:lin ang="5400000" scaled="0"/>
                </a:gradFill>
              </a:rPr>
              <a:t>]</a:t>
            </a:r>
          </a:p>
        </p:txBody>
      </p:sp>
      <p:sp>
        <p:nvSpPr>
          <p:cNvPr id="207" name="TextBox 206"/>
          <p:cNvSpPr txBox="1"/>
          <p:nvPr/>
        </p:nvSpPr>
        <p:spPr>
          <a:xfrm>
            <a:off x="18892966" y="5457434"/>
            <a:ext cx="1460957" cy="387798"/>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InsertClient</a:t>
            </a:r>
            <a:r>
              <a:rPr lang="en-US" sz="1400" dirty="0">
                <a:gradFill>
                  <a:gsLst>
                    <a:gs pos="2917">
                      <a:schemeClr val="tx1"/>
                    </a:gs>
                    <a:gs pos="30000">
                      <a:schemeClr val="tx1"/>
                    </a:gs>
                  </a:gsLst>
                  <a:lin ang="5400000" scaled="0"/>
                </a:gradFill>
              </a:rPr>
              <a:t>(client)</a:t>
            </a: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NewClientPage</a:t>
            </a:r>
            <a:r>
              <a:rPr lang="en-US" sz="1400" b="1" dirty="0">
                <a:gradFill>
                  <a:gsLst>
                    <a:gs pos="2917">
                      <a:schemeClr val="tx1"/>
                    </a:gs>
                    <a:gs pos="30000">
                      <a:schemeClr val="tx1"/>
                    </a:gs>
                  </a:gsLst>
                  <a:lin ang="5400000" scaled="0"/>
                </a:gradFill>
              </a:rPr>
              <a:t>]</a:t>
            </a:r>
          </a:p>
        </p:txBody>
      </p:sp>
      <p:sp>
        <p:nvSpPr>
          <p:cNvPr id="208" name="TextBox 207"/>
          <p:cNvSpPr txBox="1"/>
          <p:nvPr/>
        </p:nvSpPr>
        <p:spPr>
          <a:xfrm>
            <a:off x="21583498" y="5398054"/>
            <a:ext cx="2444752"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InsertWeek</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clientId</a:t>
            </a:r>
            <a:r>
              <a:rPr lang="en-US" sz="1400" dirty="0">
                <a:gradFill>
                  <a:gsLst>
                    <a:gs pos="2917">
                      <a:schemeClr val="tx1"/>
                    </a:gs>
                    <a:gs pos="30000">
                      <a:schemeClr val="tx1"/>
                    </a:gs>
                  </a:gsLst>
                  <a:lin ang="5400000" scaled="0"/>
                </a:gradFill>
              </a:rPr>
              <a:t>, week)</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NewWeekPage</a:t>
            </a:r>
            <a:r>
              <a:rPr lang="en-US" sz="1400" b="1" dirty="0">
                <a:gradFill>
                  <a:gsLst>
                    <a:gs pos="2917">
                      <a:schemeClr val="tx1"/>
                    </a:gs>
                    <a:gs pos="30000">
                      <a:schemeClr val="tx1"/>
                    </a:gs>
                  </a:gsLst>
                  <a:lin ang="5400000" scaled="0"/>
                </a:gradFill>
              </a:rPr>
              <a:t>]</a:t>
            </a:r>
          </a:p>
        </p:txBody>
      </p:sp>
      <p:sp>
        <p:nvSpPr>
          <p:cNvPr id="209" name="TextBox 208"/>
          <p:cNvSpPr txBox="1"/>
          <p:nvPr/>
        </p:nvSpPr>
        <p:spPr>
          <a:xfrm>
            <a:off x="24363034" y="5404089"/>
            <a:ext cx="1977348"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InsertMeal</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weekId</a:t>
            </a:r>
            <a:r>
              <a:rPr lang="en-US" sz="1400" dirty="0">
                <a:gradFill>
                  <a:gsLst>
                    <a:gs pos="2917">
                      <a:schemeClr val="tx1"/>
                    </a:gs>
                    <a:gs pos="30000">
                      <a:schemeClr val="tx1"/>
                    </a:gs>
                  </a:gsLst>
                  <a:lin ang="5400000" scaled="0"/>
                </a:gradFill>
              </a:rPr>
              <a:t>, meal)</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NewMealPage</a:t>
            </a:r>
            <a:r>
              <a:rPr lang="en-US" sz="1400" b="1" dirty="0">
                <a:gradFill>
                  <a:gsLst>
                    <a:gs pos="2917">
                      <a:schemeClr val="tx1"/>
                    </a:gs>
                    <a:gs pos="30000">
                      <a:schemeClr val="tx1"/>
                    </a:gs>
                  </a:gsLst>
                  <a:lin ang="5400000" scaled="0"/>
                </a:gradFill>
              </a:rPr>
              <a:t>]</a:t>
            </a:r>
          </a:p>
        </p:txBody>
      </p:sp>
      <p:sp>
        <p:nvSpPr>
          <p:cNvPr id="210" name="TextBox 209"/>
          <p:cNvSpPr txBox="1"/>
          <p:nvPr/>
        </p:nvSpPr>
        <p:spPr>
          <a:xfrm>
            <a:off x="27080961" y="5391389"/>
            <a:ext cx="2588211"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InsertRecipe</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mealId</a:t>
            </a:r>
            <a:r>
              <a:rPr lang="en-US" sz="1400" dirty="0">
                <a:gradFill>
                  <a:gsLst>
                    <a:gs pos="2917">
                      <a:schemeClr val="tx1"/>
                    </a:gs>
                    <a:gs pos="30000">
                      <a:schemeClr val="tx1"/>
                    </a:gs>
                  </a:gsLst>
                  <a:lin ang="5400000" scaled="0"/>
                </a:gradFill>
              </a:rPr>
              <a:t>, recipe)</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NewRecipePage</a:t>
            </a:r>
            <a:r>
              <a:rPr lang="en-US" sz="1400" b="1" dirty="0">
                <a:gradFill>
                  <a:gsLst>
                    <a:gs pos="2917">
                      <a:schemeClr val="tx1"/>
                    </a:gs>
                    <a:gs pos="30000">
                      <a:schemeClr val="tx1"/>
                    </a:gs>
                  </a:gsLst>
                  <a:lin ang="5400000" scaled="0"/>
                </a:gradFill>
              </a:rPr>
              <a:t>]</a:t>
            </a:r>
          </a:p>
        </p:txBody>
      </p:sp>
      <p:sp>
        <p:nvSpPr>
          <p:cNvPr id="212" name="Rectangle 211"/>
          <p:cNvSpPr/>
          <p:nvPr/>
        </p:nvSpPr>
        <p:spPr bwMode="auto">
          <a:xfrm>
            <a:off x="29814584" y="5864749"/>
            <a:ext cx="1466491" cy="2113472"/>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u="sng" dirty="0">
                <a:gradFill>
                  <a:gsLst>
                    <a:gs pos="0">
                      <a:srgbClr val="FFFFFF"/>
                    </a:gs>
                    <a:gs pos="100000">
                      <a:srgbClr val="FFFFFF"/>
                    </a:gs>
                  </a:gsLst>
                  <a:lin ang="5400000" scaled="0"/>
                </a:gradFill>
                <a:ea typeface="Segoe UI" pitchFamily="34" charset="0"/>
                <a:cs typeface="Segoe UI" pitchFamily="34" charset="0"/>
              </a:rPr>
              <a:t>New Ingredient</a:t>
            </a:r>
          </a:p>
          <a:p>
            <a:pP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Monday menu</a:t>
            </a: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____________</a:t>
            </a:r>
          </a:p>
          <a:p>
            <a:pP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Name</a:t>
            </a: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[add]</a:t>
            </a:r>
          </a:p>
        </p:txBody>
      </p:sp>
      <p:sp>
        <p:nvSpPr>
          <p:cNvPr id="216" name="TextBox 215"/>
          <p:cNvSpPr txBox="1"/>
          <p:nvPr/>
        </p:nvSpPr>
        <p:spPr>
          <a:xfrm>
            <a:off x="29832106" y="5391389"/>
            <a:ext cx="3505394" cy="464743"/>
          </a:xfrm>
          <a:prstGeom prst="rect">
            <a:avLst/>
          </a:prstGeom>
          <a:noFill/>
        </p:spPr>
        <p:txBody>
          <a:bodyPr wrap="square" lIns="0" tIns="0" rIns="0" bIns="0" rtlCol="0" anchor="b" anchorCtr="0">
            <a:spAutoFit/>
          </a:bodyPr>
          <a:lstStyle/>
          <a:p>
            <a:pPr>
              <a:lnSpc>
                <a:spcPct val="90000"/>
              </a:lnSpc>
              <a:spcAft>
                <a:spcPts val="600"/>
              </a:spcAft>
            </a:pPr>
            <a:r>
              <a:rPr lang="en-US" sz="1400" dirty="0" err="1">
                <a:gradFill>
                  <a:gsLst>
                    <a:gs pos="2917">
                      <a:schemeClr val="tx1"/>
                    </a:gs>
                    <a:gs pos="30000">
                      <a:schemeClr val="tx1"/>
                    </a:gs>
                  </a:gsLst>
                  <a:lin ang="5400000" scaled="0"/>
                </a:gradFill>
              </a:rPr>
              <a:t>InsertIngredient</a:t>
            </a:r>
            <a:r>
              <a:rPr lang="en-US" sz="1400" dirty="0">
                <a:gradFill>
                  <a:gsLst>
                    <a:gs pos="2917">
                      <a:schemeClr val="tx1"/>
                    </a:gs>
                    <a:gs pos="30000">
                      <a:schemeClr val="tx1"/>
                    </a:gs>
                  </a:gsLst>
                  <a:lin ang="5400000" scaled="0"/>
                </a:gradFill>
              </a:rPr>
              <a:t>(</a:t>
            </a:r>
            <a:r>
              <a:rPr lang="en-US" sz="1400" dirty="0" err="1">
                <a:gradFill>
                  <a:gsLst>
                    <a:gs pos="2917">
                      <a:schemeClr val="tx1"/>
                    </a:gs>
                    <a:gs pos="30000">
                      <a:schemeClr val="tx1"/>
                    </a:gs>
                  </a:gsLst>
                  <a:lin ang="5400000" scaled="0"/>
                </a:gradFill>
              </a:rPr>
              <a:t>recipeId</a:t>
            </a:r>
            <a:r>
              <a:rPr lang="en-US" sz="1400" dirty="0">
                <a:gradFill>
                  <a:gsLst>
                    <a:gs pos="2917">
                      <a:schemeClr val="tx1"/>
                    </a:gs>
                    <a:gs pos="30000">
                      <a:schemeClr val="tx1"/>
                    </a:gs>
                  </a:gsLst>
                  <a:lin ang="5400000" scaled="0"/>
                </a:gradFill>
              </a:rPr>
              <a:t>, ingredient)</a:t>
            </a:r>
          </a:p>
          <a:p>
            <a:pPr>
              <a:lnSpc>
                <a:spcPct val="90000"/>
              </a:lnSpc>
              <a:spcAft>
                <a:spcPts val="600"/>
              </a:spcAft>
            </a:pPr>
            <a:r>
              <a:rPr lang="en-US" sz="1400" b="1" dirty="0">
                <a:gradFill>
                  <a:gsLst>
                    <a:gs pos="2917">
                      <a:schemeClr val="tx1"/>
                    </a:gs>
                    <a:gs pos="30000">
                      <a:schemeClr val="tx1"/>
                    </a:gs>
                  </a:gsLst>
                  <a:lin ang="5400000" scaled="0"/>
                </a:gradFill>
              </a:rPr>
              <a:t>[</a:t>
            </a:r>
            <a:r>
              <a:rPr lang="en-US" sz="1400" b="1" dirty="0" err="1">
                <a:gradFill>
                  <a:gsLst>
                    <a:gs pos="2917">
                      <a:schemeClr val="tx1"/>
                    </a:gs>
                    <a:gs pos="30000">
                      <a:schemeClr val="tx1"/>
                    </a:gs>
                  </a:gsLst>
                  <a:lin ang="5400000" scaled="0"/>
                </a:gradFill>
              </a:rPr>
              <a:t>NewIngredientPage</a:t>
            </a:r>
            <a:r>
              <a:rPr lang="en-US" sz="1400" b="1" dirty="0">
                <a:gradFill>
                  <a:gsLst>
                    <a:gs pos="2917">
                      <a:schemeClr val="tx1"/>
                    </a:gs>
                    <a:gs pos="30000">
                      <a:schemeClr val="tx1"/>
                    </a:gs>
                  </a:gsLst>
                  <a:lin ang="5400000" scaled="0"/>
                </a:gradFill>
              </a:rPr>
              <a:t>]</a:t>
            </a:r>
          </a:p>
        </p:txBody>
      </p:sp>
      <p:sp>
        <p:nvSpPr>
          <p:cNvPr id="54" name="TextBox 53"/>
          <p:cNvSpPr txBox="1"/>
          <p:nvPr/>
        </p:nvSpPr>
        <p:spPr>
          <a:xfrm>
            <a:off x="17339012" y="-121319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
        <p:nvSpPr>
          <p:cNvPr id="56" name="TextBox 55"/>
          <p:cNvSpPr txBox="1"/>
          <p:nvPr/>
        </p:nvSpPr>
        <p:spPr>
          <a:xfrm>
            <a:off x="20010507" y="-950210"/>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68" name="TextBox 67"/>
          <p:cNvSpPr txBox="1"/>
          <p:nvPr/>
        </p:nvSpPr>
        <p:spPr>
          <a:xfrm>
            <a:off x="22693256" y="-887602"/>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75" name="TextBox 74"/>
          <p:cNvSpPr txBox="1"/>
          <p:nvPr/>
        </p:nvSpPr>
        <p:spPr>
          <a:xfrm>
            <a:off x="25544243" y="-939611"/>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76" name="TextBox 75"/>
          <p:cNvSpPr txBox="1"/>
          <p:nvPr/>
        </p:nvSpPr>
        <p:spPr>
          <a:xfrm>
            <a:off x="23758661" y="-3345663"/>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i="1" dirty="0">
              <a:solidFill>
                <a:schemeClr val="tx1">
                  <a:lumMod val="50000"/>
                  <a:lumOff val="50000"/>
                </a:schemeClr>
              </a:solidFill>
            </a:endParaRPr>
          </a:p>
        </p:txBody>
      </p:sp>
      <p:sp>
        <p:nvSpPr>
          <p:cNvPr id="84" name="TextBox 83"/>
          <p:cNvSpPr txBox="1"/>
          <p:nvPr/>
        </p:nvSpPr>
        <p:spPr>
          <a:xfrm>
            <a:off x="28069636" y="-1079868"/>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sp>
        <p:nvSpPr>
          <p:cNvPr id="85" name="TextBox 84"/>
          <p:cNvSpPr txBox="1"/>
          <p:nvPr/>
        </p:nvSpPr>
        <p:spPr>
          <a:xfrm>
            <a:off x="30932909" y="-126356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Ingredient.Id</a:t>
            </a:r>
            <a:endParaRPr lang="en-US" sz="1400" b="1" i="1" dirty="0">
              <a:solidFill>
                <a:schemeClr val="tx1">
                  <a:lumMod val="50000"/>
                  <a:lumOff val="50000"/>
                </a:schemeClr>
              </a:solidFill>
            </a:endParaRPr>
          </a:p>
        </p:txBody>
      </p:sp>
      <p:cxnSp>
        <p:nvCxnSpPr>
          <p:cNvPr id="89" name="Curved Connector 88"/>
          <p:cNvCxnSpPr>
            <a:stCxn id="65" idx="3"/>
            <a:endCxn id="22" idx="3"/>
          </p:cNvCxnSpPr>
          <p:nvPr/>
        </p:nvCxnSpPr>
        <p:spPr>
          <a:xfrm flipV="1">
            <a:off x="17653457" y="1671066"/>
            <a:ext cx="6349" cy="5241802"/>
          </a:xfrm>
          <a:prstGeom prst="curvedConnector3">
            <a:avLst>
              <a:gd name="adj1" fmla="val 3700567"/>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2" name="Curved Connector 91"/>
          <p:cNvCxnSpPr>
            <a:stCxn id="31" idx="2"/>
            <a:endCxn id="49" idx="1"/>
          </p:cNvCxnSpPr>
          <p:nvPr/>
        </p:nvCxnSpPr>
        <p:spPr>
          <a:xfrm rot="5400000">
            <a:off x="16894351" y="4174657"/>
            <a:ext cx="4743176" cy="733246"/>
          </a:xfrm>
          <a:prstGeom prst="curvedConnector4">
            <a:avLst>
              <a:gd name="adj1" fmla="val 38860"/>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96" name="Curved Connector 95"/>
          <p:cNvCxnSpPr>
            <a:stCxn id="49" idx="3"/>
            <a:endCxn id="31" idx="3"/>
          </p:cNvCxnSpPr>
          <p:nvPr/>
        </p:nvCxnSpPr>
        <p:spPr>
          <a:xfrm flipV="1">
            <a:off x="20365807" y="1112956"/>
            <a:ext cx="12700" cy="579991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0" name="Curved Connector 99"/>
          <p:cNvCxnSpPr>
            <a:stCxn id="35" idx="2"/>
            <a:endCxn id="128" idx="1"/>
          </p:cNvCxnSpPr>
          <p:nvPr/>
        </p:nvCxnSpPr>
        <p:spPr>
          <a:xfrm rot="5400000">
            <a:off x="19583706" y="4173068"/>
            <a:ext cx="4743175" cy="736422"/>
          </a:xfrm>
          <a:prstGeom prst="curvedConnector4">
            <a:avLst>
              <a:gd name="adj1" fmla="val 38860"/>
              <a:gd name="adj2" fmla="val 131042"/>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2" name="Curved Connector 101"/>
          <p:cNvCxnSpPr>
            <a:stCxn id="128" idx="3"/>
            <a:endCxn id="35" idx="3"/>
          </p:cNvCxnSpPr>
          <p:nvPr/>
        </p:nvCxnSpPr>
        <p:spPr>
          <a:xfrm flipV="1">
            <a:off x="23053573" y="1112956"/>
            <a:ext cx="3176" cy="5799911"/>
          </a:xfrm>
          <a:prstGeom prst="curvedConnector3">
            <a:avLst>
              <a:gd name="adj1" fmla="val 7297733"/>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06" name="Curved Connector 105"/>
          <p:cNvCxnSpPr>
            <a:stCxn id="40" idx="2"/>
            <a:endCxn id="53" idx="1"/>
          </p:cNvCxnSpPr>
          <p:nvPr/>
        </p:nvCxnSpPr>
        <p:spPr>
          <a:xfrm rot="5400000">
            <a:off x="22667301" y="4498792"/>
            <a:ext cx="4107606" cy="733246"/>
          </a:xfrm>
          <a:prstGeom prst="curvedConnector4">
            <a:avLst>
              <a:gd name="adj1" fmla="val 37137"/>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1" name="Curved Connector 110"/>
          <p:cNvCxnSpPr>
            <a:stCxn id="53" idx="3"/>
            <a:endCxn id="40" idx="3"/>
          </p:cNvCxnSpPr>
          <p:nvPr/>
        </p:nvCxnSpPr>
        <p:spPr>
          <a:xfrm flipV="1">
            <a:off x="25820972" y="1433916"/>
            <a:ext cx="12700" cy="5485302"/>
          </a:xfrm>
          <a:prstGeom prst="curvedConnector3">
            <a:avLst>
              <a:gd name="adj1" fmla="val 18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3" name="Curved Connector 112"/>
          <p:cNvCxnSpPr>
            <a:stCxn id="58" idx="2"/>
            <a:endCxn id="93" idx="1"/>
          </p:cNvCxnSpPr>
          <p:nvPr/>
        </p:nvCxnSpPr>
        <p:spPr>
          <a:xfrm rot="5400000">
            <a:off x="25794764" y="4884151"/>
            <a:ext cx="3324189" cy="733247"/>
          </a:xfrm>
          <a:prstGeom prst="curvedConnector4">
            <a:avLst>
              <a:gd name="adj1" fmla="val 34105"/>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5" name="Curved Connector 114"/>
          <p:cNvCxnSpPr>
            <a:stCxn id="93" idx="3"/>
            <a:endCxn id="58" idx="3"/>
          </p:cNvCxnSpPr>
          <p:nvPr/>
        </p:nvCxnSpPr>
        <p:spPr>
          <a:xfrm flipV="1">
            <a:off x="28556725" y="1822450"/>
            <a:ext cx="1" cy="5090419"/>
          </a:xfrm>
          <a:prstGeom prst="curvedConnector3">
            <a:avLst>
              <a:gd name="adj1" fmla="val 22860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7" name="Curved Connector 116"/>
          <p:cNvCxnSpPr>
            <a:stCxn id="90" idx="2"/>
            <a:endCxn id="212" idx="1"/>
          </p:cNvCxnSpPr>
          <p:nvPr/>
        </p:nvCxnSpPr>
        <p:spPr>
          <a:xfrm rot="5400000">
            <a:off x="28514807" y="4888457"/>
            <a:ext cx="3332805" cy="733250"/>
          </a:xfrm>
          <a:prstGeom prst="curvedConnector4">
            <a:avLst>
              <a:gd name="adj1" fmla="val 34146"/>
              <a:gd name="adj2" fmla="val 131176"/>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cxnSp>
        <p:nvCxnSpPr>
          <p:cNvPr id="119" name="Curved Connector 118"/>
          <p:cNvCxnSpPr>
            <a:stCxn id="212" idx="3"/>
            <a:endCxn id="90" idx="3"/>
          </p:cNvCxnSpPr>
          <p:nvPr/>
        </p:nvCxnSpPr>
        <p:spPr>
          <a:xfrm flipV="1">
            <a:off x="31281075" y="1828800"/>
            <a:ext cx="4" cy="5092685"/>
          </a:xfrm>
          <a:prstGeom prst="curvedConnector3">
            <a:avLst>
              <a:gd name="adj1" fmla="val 5715100000"/>
            </a:avLst>
          </a:prstGeom>
          <a:ln w="9525" cap="flat" cmpd="sng" algn="ctr">
            <a:solidFill>
              <a:schemeClr val="accent2"/>
            </a:solidFill>
            <a:prstDash val="solid"/>
            <a:round/>
            <a:headEnd type="oval" w="lg" len="lg"/>
            <a:tailEnd type="arrow" w="med" len="med"/>
          </a:ln>
        </p:spPr>
        <p:style>
          <a:lnRef idx="0">
            <a:scrgbClr r="0" g="0" b="0"/>
          </a:lnRef>
          <a:fillRef idx="0">
            <a:scrgbClr r="0" g="0" b="0"/>
          </a:fillRef>
          <a:effectRef idx="0">
            <a:scrgbClr r="0" g="0" b="0"/>
          </a:effectRef>
          <a:fontRef idx="minor">
            <a:schemeClr val="tx1"/>
          </a:fontRef>
        </p:style>
      </p:cxnSp>
      <p:sp>
        <p:nvSpPr>
          <p:cNvPr id="148" name="TextBox 147"/>
          <p:cNvSpPr txBox="1"/>
          <p:nvPr/>
        </p:nvSpPr>
        <p:spPr>
          <a:xfrm>
            <a:off x="21319157" y="358867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Client.Id</a:t>
            </a:r>
            <a:endParaRPr lang="en-US" sz="1400" b="1" i="1" dirty="0">
              <a:solidFill>
                <a:schemeClr val="tx1">
                  <a:lumMod val="50000"/>
                  <a:lumOff val="50000"/>
                </a:schemeClr>
              </a:solidFill>
            </a:endParaRPr>
          </a:p>
        </p:txBody>
      </p:sp>
      <p:sp>
        <p:nvSpPr>
          <p:cNvPr id="149" name="TextBox 148"/>
          <p:cNvSpPr txBox="1"/>
          <p:nvPr/>
        </p:nvSpPr>
        <p:spPr>
          <a:xfrm>
            <a:off x="24028250" y="3957547"/>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Week.Id</a:t>
            </a:r>
            <a:endParaRPr lang="en-US" sz="1400" b="1" i="1" dirty="0">
              <a:solidFill>
                <a:schemeClr val="tx1">
                  <a:lumMod val="50000"/>
                  <a:lumOff val="50000"/>
                </a:schemeClr>
              </a:solidFill>
            </a:endParaRPr>
          </a:p>
        </p:txBody>
      </p:sp>
      <p:sp>
        <p:nvSpPr>
          <p:cNvPr id="150" name="TextBox 149"/>
          <p:cNvSpPr txBox="1"/>
          <p:nvPr/>
        </p:nvSpPr>
        <p:spPr>
          <a:xfrm>
            <a:off x="26731911" y="4393085"/>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Meal.Id</a:t>
            </a:r>
            <a:endParaRPr lang="en-US" sz="1400" b="1" i="1" dirty="0">
              <a:solidFill>
                <a:schemeClr val="tx1">
                  <a:lumMod val="50000"/>
                  <a:lumOff val="50000"/>
                </a:schemeClr>
              </a:solidFill>
            </a:endParaRPr>
          </a:p>
        </p:txBody>
      </p:sp>
      <p:sp>
        <p:nvSpPr>
          <p:cNvPr id="151" name="TextBox 150"/>
          <p:cNvSpPr txBox="1"/>
          <p:nvPr/>
        </p:nvSpPr>
        <p:spPr>
          <a:xfrm>
            <a:off x="29393531" y="4471946"/>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Recipe.Id</a:t>
            </a:r>
            <a:endParaRPr lang="en-US" sz="1400" b="1" i="1" dirty="0">
              <a:solidFill>
                <a:schemeClr val="tx1">
                  <a:lumMod val="50000"/>
                  <a:lumOff val="50000"/>
                </a:schemeClr>
              </a:solidFill>
            </a:endParaRPr>
          </a:p>
        </p:txBody>
      </p:sp>
      <p:graphicFrame>
        <p:nvGraphicFramePr>
          <p:cNvPr id="129" name="Diagram 128"/>
          <p:cNvGraphicFramePr/>
          <p:nvPr>
            <p:extLst>
              <p:ext uri="{D42A27DB-BD31-4B8C-83A1-F6EECF244321}">
                <p14:modId xmlns:p14="http://schemas.microsoft.com/office/powerpoint/2010/main" val="202566020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4" name="TextBox 153"/>
          <p:cNvSpPr txBox="1"/>
          <p:nvPr/>
        </p:nvSpPr>
        <p:spPr>
          <a:xfrm>
            <a:off x="18585632" y="3645709"/>
            <a:ext cx="1460957" cy="193899"/>
          </a:xfrm>
          <a:prstGeom prst="rect">
            <a:avLst/>
          </a:prstGeom>
          <a:noFill/>
        </p:spPr>
        <p:txBody>
          <a:bodyPr wrap="square" lIns="0" tIns="0" rIns="0" bIns="0" rtlCol="0" anchor="b" anchorCtr="0">
            <a:spAutoFit/>
          </a:bodyPr>
          <a:lstStyle/>
          <a:p>
            <a:pPr>
              <a:lnSpc>
                <a:spcPct val="90000"/>
              </a:lnSpc>
              <a:spcAft>
                <a:spcPts val="600"/>
              </a:spcAft>
            </a:pPr>
            <a:r>
              <a:rPr lang="en-US" sz="1400" i="1" dirty="0" err="1">
                <a:solidFill>
                  <a:schemeClr val="tx1">
                    <a:lumMod val="50000"/>
                    <a:lumOff val="50000"/>
                  </a:schemeClr>
                </a:solidFill>
              </a:rPr>
              <a:t>Chef.Id</a:t>
            </a:r>
            <a:endParaRPr lang="en-US" sz="1400" b="1" i="1" dirty="0">
              <a:solidFill>
                <a:schemeClr val="tx1">
                  <a:lumMod val="50000"/>
                  <a:lumOff val="50000"/>
                </a:schemeClr>
              </a:solidFill>
            </a:endParaRPr>
          </a:p>
        </p:txBody>
      </p:sp>
    </p:spTree>
    <p:extLst>
      <p:ext uri="{BB962C8B-B14F-4D97-AF65-F5344CB8AC3E}">
        <p14:creationId xmlns:p14="http://schemas.microsoft.com/office/powerpoint/2010/main" val="16194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 Nixon 2016">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ED7D3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 Nixon 2016" id="{60B955F5-9806-4FBF-8E31-916E97546D43}" vid="{582E27C9-AEE8-4308-AA77-9A309816570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Props1.xml><?xml version="1.0" encoding="utf-8"?>
<ds:datastoreItem xmlns:ds="http://schemas.openxmlformats.org/officeDocument/2006/customXml" ds:itemID="{2B955AC7-29C7-4E45-8349-87864C18D3F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Jerry Nixon 2016</Template>
  <TotalTime>7889</TotalTime>
  <Words>225</Words>
  <Application>Microsoft Office PowerPoint</Application>
  <PresentationFormat>Widescreen</PresentationFormat>
  <Paragraphs>178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Courier New</vt:lpstr>
      <vt:lpstr>Lucida Console</vt:lpstr>
      <vt:lpstr>Segoe UI</vt:lpstr>
      <vt:lpstr>Segoe UI Light</vt:lpstr>
      <vt:lpstr>Jerry Nixon 2016</vt:lpstr>
      <vt:lpstr>Chefs for Seniors</vt:lpstr>
      <vt:lpstr>Chefs for Seniors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Chefs for Seniors</dc:title>
  <dc:creator>Jerry Nixon</dc:creator>
  <cp:lastModifiedBy>Jerry Nixon</cp:lastModifiedBy>
  <cp:revision>24</cp:revision>
  <dcterms:created xsi:type="dcterms:W3CDTF">2016-11-16T22:37:34Z</dcterms:created>
  <dcterms:modified xsi:type="dcterms:W3CDTF">2016-11-28T03:03:02Z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