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" panose="020B0604020202020204" charset="0"/>
      <p:regular r:id="rId23"/>
      <p:bold r:id="rId24"/>
      <p:italic r:id="rId25"/>
      <p:boldItalic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Tyler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Casey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Spencer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Tyler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Casey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Spencer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Tyler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Casey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Spencer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Tyler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Casey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Spencer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11700" y="1006450"/>
            <a:ext cx="8520600" cy="151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0" lvl="0" indent="457200">
              <a:spcBef>
                <a:spcPts val="0"/>
              </a:spcBef>
              <a:buNone/>
            </a:pPr>
            <a:r>
              <a:rPr lang="en"/>
              <a:t>BACS Proj 4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4217750" y="2318700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7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 Queries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297500" y="1231800"/>
            <a:ext cx="7038900" cy="1138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Print out all the phone numbers and employee numbers for all managers.</a:t>
            </a:r>
          </a:p>
          <a:p>
            <a:pPr marL="9144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SELECT EmployeeID, PhoneNumber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		FROM Employee</a:t>
            </a:r>
          </a:p>
          <a:p>
            <a:pPr marL="9144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	WHERE EmployeeID = Employee.ManagerID;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0" y="2885300"/>
            <a:ext cx="171450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2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 Queries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1297500" y="1184800"/>
            <a:ext cx="7038900" cy="122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all parts that are assemblies. Only list each assembly 1 time.</a:t>
            </a:r>
          </a:p>
          <a:p>
            <a:pPr marL="18288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SELECT PartNumber</a:t>
            </a:r>
          </a:p>
          <a:p>
            <a:pPr marL="18288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	FROM Parts</a:t>
            </a:r>
          </a:p>
          <a:p>
            <a:pPr marL="18288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	WHERE Parts.Assembly = 'Yes';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325" y="2675450"/>
            <a:ext cx="89535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 Queries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1357925" y="1054275"/>
            <a:ext cx="7038900" cy="124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each manager, list all current backorders done by the manager</a:t>
            </a:r>
          </a:p>
          <a:p>
            <a:pPr marL="18288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SELECT BackorderID, ManagerID</a:t>
            </a:r>
          </a:p>
          <a:p>
            <a:pPr marL="18288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	FROM Backorder</a:t>
            </a:r>
          </a:p>
          <a:p>
            <a:pPr marL="18288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	ORDER BY ManagerID;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325" y="2690600"/>
            <a:ext cx="165735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 Queries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1297500" y="1211675"/>
            <a:ext cx="7038900" cy="99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each warehouse bin, print the warehouse id, bin id, and remaining capacity of the bin</a:t>
            </a:r>
          </a:p>
          <a:p>
            <a:pPr marL="18288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SELECT BinNumber, Capacity, WarehouseID</a:t>
            </a:r>
          </a:p>
          <a:p>
            <a:pPr marL="18288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	FROM Bin;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625" y="2670450"/>
            <a:ext cx="231457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0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 Queries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1297500" y="1231800"/>
            <a:ext cx="7038900" cy="1293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Give the batch number and the number of items in each batch. Only one line for each batch should print</a:t>
            </a:r>
          </a:p>
          <a:p>
            <a:pPr marL="22860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SELECT BatchNumber, BatchSize</a:t>
            </a:r>
          </a:p>
          <a:p>
            <a:pPr marL="22860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	FROM Batches;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325" y="2845075"/>
            <a:ext cx="165735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 Queries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1297500" y="1157950"/>
            <a:ext cx="7038900" cy="186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Give the employee number for all workers that are managed by a manager with a last name of “Smith”.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SELECT EmployeeID, LastName, ManagerID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	FROM Employee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	WHERE  (SELECT ManagerID</a:t>
            </a:r>
          </a:p>
          <a:p>
            <a:pPr marL="13716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FROM Employee </a:t>
            </a:r>
          </a:p>
          <a:p>
            <a:pPr marL="13716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WHERE LastName = 'Smith' AND EmployeeID = ManagerID) = ManagerID;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238" y="3261250"/>
            <a:ext cx="22955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1270625" y="4004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Schedule conflicts (Thanksgiving Break)</a:t>
            </a:r>
          </a:p>
          <a:p>
            <a:pPr marL="457200" lvl="0" indent="-3111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Adding Dates in SQL</a:t>
            </a:r>
          </a:p>
          <a:p>
            <a:pPr marL="457200" lvl="0" indent="-311150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"/>
              <a:t>Forgetting to add foreign keys to appropriate tables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Case Description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Database for a company with warehouses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Each warehouse has several bins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Parts are stored in bins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Parts that make up other parts are called assemblies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There are uniquely identified batches for each part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Batches are checked in upon arrival by a manager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Some parts may be backordered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Backorders are archived after completion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Many employees work for the company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Each employee has only one Manager</a:t>
            </a:r>
          </a:p>
          <a:p>
            <a:pPr marL="914400" lvl="1" indent="-298450" rtl="0">
              <a:spcBef>
                <a:spcPts val="0"/>
              </a:spcBef>
              <a:buSzPct val="100000"/>
            </a:pPr>
            <a:r>
              <a:rPr lang="en"/>
              <a:t>Managers don’t work under other managers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E/R Diagram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100" y="1026350"/>
            <a:ext cx="6951800" cy="37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Relational Notation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075" y="1452150"/>
            <a:ext cx="571500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1562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Dictionary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450" y="827675"/>
            <a:ext cx="291920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551" y="827675"/>
            <a:ext cx="326443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Assumptions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libri"/>
              <a:buAutoNum type="arabicPeriod"/>
            </a:pPr>
            <a:r>
              <a:rPr lang="en" sz="1400" dirty="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New bins will only be added when new parts are introduced</a:t>
            </a:r>
          </a:p>
          <a:p>
            <a:pPr marL="457200" lvl="0" indent="-298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libri"/>
              <a:buAutoNum type="arabicPeriod"/>
            </a:pPr>
            <a:r>
              <a:rPr lang="en" sz="1400" dirty="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The company has a fairly small amount of parts</a:t>
            </a:r>
          </a:p>
          <a:p>
            <a:pPr marL="457200" lvl="0" indent="-298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libri"/>
              <a:buAutoNum type="arabicPeriod"/>
            </a:pPr>
            <a:r>
              <a:rPr lang="en" sz="1400" dirty="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Each employee only has one registered name</a:t>
            </a:r>
          </a:p>
          <a:p>
            <a:pPr marL="457200" lvl="0" indent="-298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libri"/>
              <a:buAutoNum type="arabicPeriod"/>
            </a:pPr>
            <a:r>
              <a:rPr lang="en" sz="1400" dirty="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Each employee only has one registered address</a:t>
            </a:r>
          </a:p>
          <a:p>
            <a:pPr marL="457200" lvl="0" indent="-298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libri"/>
              <a:buAutoNum type="arabicPeriod"/>
            </a:pPr>
            <a:r>
              <a:rPr lang="en" sz="1400" dirty="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Managers manage themselves</a:t>
            </a:r>
          </a:p>
          <a:p>
            <a:pPr marL="457200" lvl="0" indent="-29845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EFEFEF"/>
              </a:buClr>
              <a:buSzPct val="100000"/>
              <a:buFont typeface="Calibri"/>
              <a:buAutoNum type="arabicPeriod"/>
            </a:pPr>
            <a:r>
              <a:rPr lang="en" sz="1400" dirty="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Each batch of parts are exclusive to only one bin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3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Tables SQL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1067650" y="1047500"/>
            <a:ext cx="1705500" cy="355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CREATE TABLE Warehouse (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 WarehouseID CHAR(4),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 WarehouseName CHAR(20),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 Location CHAR(100),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 PRIMARY KEY (WarehouseID)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CREATE TABLE Employee (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 EmployeeID NUMBER(6,0),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 PhoneNumber NUMBER(10,0),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 FirstName CHAR(10),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 MiddleName CHAR(10),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 LastName CHAR(10),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 Address CHAR(255),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 ManagerID NUMBER(6,0),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 PRIMARY KEY (EmployeeID)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CREATE TABLE Parts (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 PartNumber CHAR(5),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 Quantity INTEGER,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 Assembly CHAR(3),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 PRIMARY KEY (PartNumber)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F3F3F3"/>
              </a:solidFill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2699325" y="1064300"/>
            <a:ext cx="1819800" cy="352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CREATE TABLE Backorder (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BackorderID NUMBER(8,0),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BackorderDate DATE,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ManagerID NUMBER(6,0),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Quantity INTEGER,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PartNumber CHAR(5),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FOREIGN KEY (ManagerID) REFERENCES Employee,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FOREIGN KEY (PartNumber) REFERENCES Parts,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PRIMARY KEY (BackorderID)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800">
              <a:solidFill>
                <a:srgbClr val="F3F3F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CREATE TABLE BackorderArchive (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BackorderArchiveID NUMBER(8,0),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BackorderDate DATE,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PartNumber CHAR(5),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Quantity INTEGER,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BackorderID NUMBER(8,0),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FOREIGN KEY (BackorderID) REFERENCES Backorder,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PRIMARY KEY (BackorderArchiveID)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800">
              <a:solidFill>
                <a:srgbClr val="F3F3F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4519125" y="1047500"/>
            <a:ext cx="2028000" cy="355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CREATE TABLE Batches (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BatchNumber INTEGER,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BatchSize INTEGER,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ShipmentDate DATE,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ManagerID NUMBER(6,0),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PartNumber CHAR(5),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FOREIGN KEY (PartNumber) REFERENCES Parts,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FOREIGN KEY (ManagerID) REFERENCES Employee,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PRIMARY KEY (BatchNumber)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800">
              <a:solidFill>
                <a:srgbClr val="F3F3F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CREATE TABLE BatchCheck (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ArrivalDate DATE,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CheckedIn CHAR(3),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BatchNumber INTEGER,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PRIMARY KEY (ArrivalDate),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FOREIGN KEY (BatchNumber) REFERENCES Batches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800"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6547125" y="1047500"/>
            <a:ext cx="2001000" cy="355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CREATE TABLE Item (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ItemNumber NUMBER(8,0),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PartNumber CHAR(5),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BatchNumber INTEGER,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FOREIGN KEY (BatchNumber) REFERENCES Batches,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PRIMARY KEY (ItemNumber)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800">
              <a:solidFill>
                <a:srgbClr val="F3F3F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CREATE TABLE Bin (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BinNumber INTEGER,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Capacity INTEGER,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WarehouseID CHAR(4),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BatchNumber INTEGER,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PartNumber CHAR(5),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FOREIGN KEY (PartNumber) REFERENCES Parts,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FOREIGN KEY (WarehouseID) REFERENCES Warehouse,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FOREIGN KEY (BatchNumber) REFERENCES Batches,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  PRIMARY KEY (BinNumber)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4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Inserting Data SQL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1297500" y="1477250"/>
            <a:ext cx="7038900" cy="3001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#Warehouse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INSERT INTO Warehouse VALUES ('AAAA', 'E-Storage', 'Boston');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INSERT INTO Warehouse VALUES ('BBBB', 'Storage-Plus', 'Seattle');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#Employee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INSERT INTO Employee VALUES ('111111', 9701112222, 'Randall', 'Bryan', 'Lawrence', '212 W10th Street', '111111');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INSERT INTO Employee VALUES ('222222', 9702223333, 'Marcus', 'Edgar', 'Cruz', '540 Pioneer Drive’', '111111');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#Parts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INSERT INTO Parts VALUES ('AA110', 30, 'No');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INSERT INTO Parts VALUES ('AB120', 60, 'No');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#Backorder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INSERT INTO Backorder VALUES (23748234, TO_DATE('11-NOV-2017','DD-MON-YYYY') ,111111, 10, 'AB120');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INSERT INTO Backorder VALUES (73982340, TO_DATE(‘09-OCT-2017’,’DD-MON-YYYY’), 444444, 20, ‘ER170’);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#BackorderArchive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INSERT INTO BackorderArchive VALUES (12319925, TO_DATE(‘24-NOV-2017’,’DD-MON-YYYY’)’, ‘AB120’, 10, 23748234);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#Batches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INSERT INTO Batches VALUES (11, 30, TO_DATE(‘12-NOV-2017’,’DD-MON-YYYY’), '111111', ‘AB120’);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INSERT INTO Batches VALUES (12, 60, TO_DATE(‘03-NOV-2017’,’DD-MON-YYYY’), '111111', ‘X88S0’);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#BatchCheck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INSERT INTO BatchCheck VALUES (TO_DATE(‘16-NOV-2017’,’DD-MON-YYYY’), 'Yes', 11);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INSERT INTO BatchCheck VALUES (TO_DATE(‘19-NOV-2017’,’DD-MON-YYYY’), 'Yes', 12);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#Item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INSERT INTO Item VALUES (11221122, 'AB120', 11);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INSERT INTO Item VALUES (22332233, 'ER170', 21);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#Bin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INSERT INTO Bin VALUES (9, 120, 'AAAA',11,’AB120’);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INSERT INTO Bin VALUES (13, 90, 'AAAA',12,’X88S0’);</a:t>
            </a:r>
          </a:p>
          <a:p>
            <a:pPr lvl="0">
              <a:spcBef>
                <a:spcPts val="0"/>
              </a:spcBef>
              <a:buNone/>
            </a:pPr>
            <a:endParaRPr sz="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48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 Queries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2679299" y="1983850"/>
            <a:ext cx="4328969" cy="81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SELECT EmployeeID, FirstName, MiddleName, LastName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	FROM Employee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	ORDER BY LastName, FirstName, MiddleName;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400" y="3073400"/>
            <a:ext cx="330517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297500" y="1167550"/>
            <a:ext cx="6164100" cy="81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Give the names and employee numbers for all workers. The names should be listed in ascending order by last, then first, then middle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</Words>
  <Application>Microsoft Office PowerPoint</Application>
  <PresentationFormat>On-screen Show (16:9)</PresentationFormat>
  <Paragraphs>188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Montserrat</vt:lpstr>
      <vt:lpstr>Arial</vt:lpstr>
      <vt:lpstr>Lato</vt:lpstr>
      <vt:lpstr>Focus</vt:lpstr>
      <vt:lpstr>BACS Proj 4</vt:lpstr>
      <vt:lpstr>Case Description</vt:lpstr>
      <vt:lpstr>E/R Diagram</vt:lpstr>
      <vt:lpstr>Relational Notation</vt:lpstr>
      <vt:lpstr>Data Dictionary</vt:lpstr>
      <vt:lpstr>Assumptions</vt:lpstr>
      <vt:lpstr>Creating Tables SQL</vt:lpstr>
      <vt:lpstr>Inserting Data SQL</vt:lpstr>
      <vt:lpstr>SQL Queries</vt:lpstr>
      <vt:lpstr>SQL Queries</vt:lpstr>
      <vt:lpstr>SQL Queries</vt:lpstr>
      <vt:lpstr>SQL Queries</vt:lpstr>
      <vt:lpstr>SQL Queries</vt:lpstr>
      <vt:lpstr>SQL Queries</vt:lpstr>
      <vt:lpstr>SQL Queries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BACS Proj 4</dc:title>
  <cp:lastModifiedBy>Joe Palisoul</cp:lastModifiedBy>
  <cp:revision>2</cp:revision>
  <dcterms:modified xsi:type="dcterms:W3CDTF">2017-11-27T04:33:33Z</dcterms:modified>
</cp:coreProperties>
</file>