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69E5-8729-4814-9211-8279A27A2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90327"/>
          </a:xfrm>
        </p:spPr>
        <p:txBody>
          <a:bodyPr/>
          <a:lstStyle/>
          <a:p>
            <a:r>
              <a:rPr lang="en-US" dirty="0"/>
              <a:t>ACTIVE RECORD PATTERN (ORM)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643C-A216-49D6-818E-2FD897279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936147"/>
            <a:ext cx="8791575" cy="343109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Object-relational Mapping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segment</a:t>
            </a:r>
          </a:p>
        </p:txBody>
      </p:sp>
    </p:spTree>
    <p:extLst>
      <p:ext uri="{BB962C8B-B14F-4D97-AF65-F5344CB8AC3E}">
        <p14:creationId xmlns:p14="http://schemas.microsoft.com/office/powerpoint/2010/main" val="210471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C49A-8DCA-4100-AA08-F7390492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record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1A08-9615-4FE1-B93A-819352B3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object that wraps a row in a database table or view, encapsulates the database access, and adds domain logic on that data.” – Martin Fowler</a:t>
            </a:r>
          </a:p>
          <a:p>
            <a:r>
              <a:rPr lang="en-US" dirty="0"/>
              <a:t>Helps create an interface between your data objects and the datastore. </a:t>
            </a:r>
          </a:p>
          <a:p>
            <a:r>
              <a:rPr lang="en-US" dirty="0"/>
              <a:t>An instance of an object would be represented on the Table as a single row</a:t>
            </a:r>
          </a:p>
        </p:txBody>
      </p:sp>
    </p:spTree>
    <p:extLst>
      <p:ext uri="{BB962C8B-B14F-4D97-AF65-F5344CB8AC3E}">
        <p14:creationId xmlns:p14="http://schemas.microsoft.com/office/powerpoint/2010/main" val="9468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B15C-2432-44C0-B8D9-568369CB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6B42-E1A7-46E8-9914-94D4DB83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Relational Mapping – Is the most common way to implement the Active Record Pattern. </a:t>
            </a:r>
          </a:p>
          <a:p>
            <a:r>
              <a:rPr lang="en-US" dirty="0"/>
              <a:t>Maps objects to database tables</a:t>
            </a:r>
          </a:p>
          <a:p>
            <a:r>
              <a:rPr lang="en-US" dirty="0"/>
              <a:t>Pulls scalar values off the table and converts it to an object</a:t>
            </a:r>
          </a:p>
          <a:p>
            <a:r>
              <a:rPr lang="en-US" dirty="0"/>
              <a:t>Converts objects into scalar values to be pushed to a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8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0E46-D608-417E-BC5A-1A5D68B6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D3B4-FD38-43CD-84A3-C8B3717E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easier to step into a new project – the database will be represented by objects that are easier to understand than multiple tables</a:t>
            </a:r>
          </a:p>
          <a:p>
            <a:r>
              <a:rPr lang="en-US" dirty="0"/>
              <a:t>Once configured, simple and easy to use. Call save, update, and delete methods on objects. Instead of having to write </a:t>
            </a:r>
            <a:r>
              <a:rPr lang="en-US" dirty="0" err="1"/>
              <a:t>sql</a:t>
            </a:r>
            <a:r>
              <a:rPr lang="en-US" dirty="0"/>
              <a:t> functions for each new class you add to your program.</a:t>
            </a:r>
          </a:p>
          <a:p>
            <a:r>
              <a:rPr lang="en-US" dirty="0"/>
              <a:t>Preserves created objects on databases and can easy load them back into memory</a:t>
            </a:r>
          </a:p>
        </p:txBody>
      </p:sp>
    </p:spTree>
    <p:extLst>
      <p:ext uri="{BB962C8B-B14F-4D97-AF65-F5344CB8AC3E}">
        <p14:creationId xmlns:p14="http://schemas.microsoft.com/office/powerpoint/2010/main" val="246400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43BA-205E-4F9B-8F99-8E56C58C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F10A-70DD-4534-92DC-4D5A9DDD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– Objects coupled to the database in structure, not the use. </a:t>
            </a:r>
          </a:p>
          <a:p>
            <a:r>
              <a:rPr lang="en-US" dirty="0"/>
              <a:t>Testing – Testing becomes difficult because of the coupling, it’s hard to separate objects from the database and vice versa. </a:t>
            </a:r>
          </a:p>
          <a:p>
            <a:r>
              <a:rPr lang="en-US" dirty="0"/>
              <a:t>Performance – If there are multiple tables representing one object, the SQL queries can start to slow down.</a:t>
            </a:r>
          </a:p>
        </p:txBody>
      </p:sp>
    </p:spTree>
    <p:extLst>
      <p:ext uri="{BB962C8B-B14F-4D97-AF65-F5344CB8AC3E}">
        <p14:creationId xmlns:p14="http://schemas.microsoft.com/office/powerpoint/2010/main" val="13831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33F1-E0BA-434A-B84D-FA9B573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(ORM)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274-7584-4888-A414-046A5D10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Object-relational mapping tool for Java</a:t>
            </a:r>
          </a:p>
          <a:p>
            <a:r>
              <a:rPr lang="en-US" dirty="0"/>
              <a:t>Implements JPA (Java Persistence API)</a:t>
            </a:r>
          </a:p>
          <a:p>
            <a:r>
              <a:rPr lang="en-US" dirty="0"/>
              <a:t>Faster than JDBC (Java Database Connectivity) and easier to use. The developer doesn’t have to write code to map the objects to the database (needed to do in JDBC).</a:t>
            </a:r>
          </a:p>
          <a:p>
            <a:r>
              <a:rPr lang="en-US" dirty="0"/>
              <a:t>Provides it’s own Query Language and supports native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7812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B0FA-3426-4A50-A286-39EF2BE4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(ORM)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CB00-2D35-44D0-B0E0-18AF4C40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imported through maven</a:t>
            </a:r>
          </a:p>
          <a:p>
            <a:r>
              <a:rPr lang="en-US" dirty="0"/>
              <a:t>Maps an entity to a table. An entity would be Parts.java, that class would be mapped to a table. The object would be mapped to rows. </a:t>
            </a:r>
          </a:p>
          <a:p>
            <a:r>
              <a:rPr lang="en-US" dirty="0"/>
              <a:t>Uses annotations (@Entity, @Id, @Table, </a:t>
            </a:r>
            <a:r>
              <a:rPr lang="en-US"/>
              <a:t>@Column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3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9D6D-701C-4040-A82A-285C7470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3C79-19D3-4F63-9DDA-22277B5C3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6530-9541-4D7E-A815-F70B738C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D94C-1773-4C96-9AEC-DB7F1426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369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ACTIVE RECORD PATTERN (ORM)</vt:lpstr>
      <vt:lpstr>Active record Pattern</vt:lpstr>
      <vt:lpstr>ORM</vt:lpstr>
      <vt:lpstr>positives</vt:lpstr>
      <vt:lpstr>negatives</vt:lpstr>
      <vt:lpstr>Hibernate (ORM) </vt:lpstr>
      <vt:lpstr>Hibernate (ORM)</vt:lpstr>
      <vt:lpstr>Code segments </vt:lpstr>
      <vt:lpstr>Code segments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RECORD PATTERN (ORM)</dc:title>
  <dc:creator>Joseph</dc:creator>
  <cp:lastModifiedBy>Joseph</cp:lastModifiedBy>
  <cp:revision>10</cp:revision>
  <dcterms:created xsi:type="dcterms:W3CDTF">2017-12-05T19:08:34Z</dcterms:created>
  <dcterms:modified xsi:type="dcterms:W3CDTF">2017-12-07T21:37:09Z</dcterms:modified>
</cp:coreProperties>
</file>