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7E12-6559-491F-8448-59B3F3F30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926CE-4B74-4828-AFC1-6C12EABC4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8C343-AE49-43E8-88A1-F0896D47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3A094-437E-40AB-816C-F533BA8B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C7F15-A629-4879-8314-9D56B6BA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7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D82E-E042-4DF0-B261-479CFA5F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E9AB19-CEF0-491F-9048-F2845B34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E772B-FC8F-471B-BCC1-A2CBE69E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88711-95A5-4E8F-B97E-0F2CC154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EC61FC-FE2C-4D0F-AE8B-DC6C4F12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0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F513B0-2753-4A67-B66B-1ADBEBD75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CC5ABA-4302-43FA-A4F3-E32753A5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EC3DB-2B3F-4282-9B7C-98F0F6ED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04F43-5C2B-40D8-B529-F23BDF22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4326D-A7E1-4FBD-AD8F-5A116900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45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62A58-32C2-4AEB-978E-CD2AA7E5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95F86-4F85-465D-8863-A76E0A01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8DAE6-CA21-4CBC-891C-1CC1036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7B4BF-5A90-4EB3-B6DB-8A192F03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7A1D22-9752-472F-BCDC-C5BB144F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174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B04D8-4479-4A4B-9533-CA895E48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54CB01-B067-49C0-9A7A-C0F26DB0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BD1F7-2972-4395-A9FF-DD5E87F1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ED3E0-A1B9-495A-835E-7DE5DE49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C2D3B0-5CB6-4595-AD4D-D0A9F226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000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46EF-2514-4A85-A3AD-F7FE307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583D8-FCE0-4F57-868D-64A047A02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D07403-6686-4745-B70D-AD990AED6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C49593-478C-4A58-9C9D-4B06F84E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3C2FAE-CED0-4209-B9DC-73F2553A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0CA5D-83A1-4122-A6CE-0EAEAB00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604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4D9A9-5244-4CA3-AA7A-6442070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B3D757-0F39-4557-A730-FE7BAF37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3096C0-99D9-4A28-884C-6D5F2CCCF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ACBDC1-7B9A-421F-ACFE-EF5AE4111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296FDA-78C3-46F6-B1A9-860BB3AD2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8274C1-F79D-4D4C-A25A-6081FA67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7BA1D7-2B8D-42AD-BDED-53AC75C6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7585AB-D398-4E13-9BF4-4033EFF6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76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83BC8-9FEF-4FC0-AD27-8884C69B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FF9805-6CBB-4090-9E55-47CC662C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CDCF1C-38A2-4A9B-9690-67125D14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741531-2A1F-43EB-8872-D66DC2DA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1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03A1CA-A1EF-49EB-B5AA-8CA15CAB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520CD1-5BBC-47B7-9A0E-E2D483E2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1D3B26-75E0-4BFE-902F-06879BD3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227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FD5C-FA29-4ECF-A909-DBA91935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DE33B-8973-4008-A1B9-C882A5F1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22BDCD-01CF-4834-B193-4D215A46E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F3EEE1-4648-4645-A297-782C203F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7E2FFE-A321-4629-BFED-95432DA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CE810C-0841-42D5-B689-6C463B46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78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4B6E-10BE-4584-A050-B0DFEBEF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E311CC-E054-4AF0-B0BB-7F98BC841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412453-2B05-48DB-984C-C161F808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F17E82-95E1-449E-AE22-12F202AF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3FDB8B-FF3A-4345-A2F6-7FAB7C3B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C789D1-5E66-4579-8290-D5702233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7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5BE377-3A65-42E0-A24C-E260C4CA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BCDA5C-27D9-4A8E-A85E-9CE106BA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2D2A05-E5A5-4218-8E94-1EDA35363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9E7C-3DA4-4865-A273-EDBF9BC27151}" type="datetimeFigureOut">
              <a:rPr lang="es-CL" smtClean="0"/>
              <a:t>14-09-2021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F4753-E01F-4FBC-AA9F-EFEF2F0E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3C6FE-8C6F-44A9-BCCE-097B3B3A8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CC8B-8823-445C-AC04-06ACB0069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90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FAD00DD-5779-42DA-A802-209BF326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819FD6-57E4-43D0-8B0B-E7DBE9E0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92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OMAR PALMA AVAREZ</dc:creator>
  <cp:lastModifiedBy>JUAN OMAR PALMA AVAREZ</cp:lastModifiedBy>
  <cp:revision>2</cp:revision>
  <dcterms:created xsi:type="dcterms:W3CDTF">2021-09-14T17:04:19Z</dcterms:created>
  <dcterms:modified xsi:type="dcterms:W3CDTF">2021-09-14T18:35:24Z</dcterms:modified>
</cp:coreProperties>
</file>