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65938" cy="9998075"/>
  <p:custDataLst>
    <p:tags r:id="rId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2D63-C080-4836-AF4C-30C898A6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F96A1-43BB-4474-B2C5-A96A5D8AC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AB8B-66E8-455B-ADBF-11D9F656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9238-55A1-4285-9F6A-CEA0644A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9F4C-68DB-4510-813D-0D6876C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8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7CE7-A5FD-45C2-88E2-8CE6A247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CC674-E7DE-4BF8-965B-C7B3ECDB0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6219-1FCC-4852-98B4-0F28D69D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F5D2A-CC58-4D8B-A80F-BB02336A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566BF-C66A-4CEB-80CE-06473974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83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9D678-AA2A-49D5-A29C-BD05812F2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62B79-C058-4DEE-A2A4-B913C8DC2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5CB9-5B38-48F9-A020-831224A0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1E413-D03B-439C-8C21-FB260313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0474-3C35-4986-A3F8-BDFB3BCE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07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BE80-4BD6-4BE7-859A-EF616BB3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F282-5E12-4A94-ABA1-CE0FC08E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C81F-37EE-4531-8571-3C59A726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6960E-5DA0-41BE-94A4-B96DA5C6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5F83-B924-4B51-A12D-256B022F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61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6711-74BA-429E-B2C2-B7A2DFE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49528-DFE5-473C-B55D-E4EA2DBA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825E-ACAA-418C-BE85-0C57C59D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0954-AB93-496F-B9EA-0C0C062C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035-80E1-45BE-8E79-947976E3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97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5E71-363F-49A5-8E40-21F25398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FC3F-C1E4-472F-B7F8-88885E646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8A6E-92F7-4E7C-B36E-0646AD19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14D38-8137-4726-A0DD-3DE67C16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97F65-020C-4250-B343-8EC7AD4A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F2AD-B1D7-4F67-A744-30EACDEF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55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8A9D-76B0-437B-B788-7E497A7A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85B49-1A70-4EBD-B7C9-AD10E469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50F0E-3F39-491A-8DFF-2DEE563A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AD4C1-6414-478A-954D-3660DA507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5B2D2-69AC-41BA-A738-F89C2B774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4622F-9596-4671-8C41-F003BBBE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6FAEE-9A76-435B-8E62-5BA95DAD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7DD4E-4F09-46A7-A972-2A49CAC8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4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10DE-94CC-4C35-8E81-69BB5888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488F9-1214-42AD-9838-AC5B38B3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335F2-75CE-4A11-9539-FC1D7C3C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AA7E2-AD8F-4565-B539-4B5F4CE6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46D54-1E4B-4F15-BBC9-B93E546B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F7B0C-FEFF-45BE-85FA-DC88EC3E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D27C6-A54F-4E8E-806C-0004E09B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5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35DB-DF6B-4DB5-A058-E6ED3139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B2AE-A279-4F89-AAFA-1AD27798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46995-E124-4D66-A105-7F7FBD93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A6C3-7235-4400-B7B6-EE11020E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05852-8DD6-4885-863F-9A00F0F4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B9FFE-E235-4A91-B194-6C56D2C8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14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D3E5-9646-4BFE-9387-AD4455C2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E8DDC-53B1-4267-B875-B0BB68255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E0D43-69EC-423A-ABE5-772ED7690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35673-0103-4670-8E69-23C60890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13FE6-089F-40AD-BE8B-7D4ECBD8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0600F-63C7-4024-A439-C2B7201E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2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2E3E1-FECB-46E8-9DDC-1D82B7B9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700F-8421-4ACB-8A39-023130E9D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587D-75AC-4480-92BA-FD8286F6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89A5-8104-4AD0-967F-D2EC9636B093}" type="datetimeFigureOut">
              <a:rPr lang="nl-NL" smtClean="0"/>
              <a:t>24-03-2020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49D78-23F6-470E-95AA-0BF776428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3CE68-B7A8-49D1-8C4E-5005A2037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9B16-4CBF-45B8-B749-26C84D725B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589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pngimg.com/download/18884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hyperlink" Target="http://pngimg.com/download/18943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ECE349FD-40E2-4341-AF0E-D6DCEEB78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57" y="2098464"/>
            <a:ext cx="1065503" cy="508430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4D9477-A0AF-4C35-8F2A-B65860E54358}"/>
              </a:ext>
            </a:extLst>
          </p:cNvPr>
          <p:cNvCxnSpPr>
            <a:cxnSpLocks/>
          </p:cNvCxnSpPr>
          <p:nvPr/>
        </p:nvCxnSpPr>
        <p:spPr>
          <a:xfrm>
            <a:off x="2551681" y="467716"/>
            <a:ext cx="75903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D77BF61-C663-48A1-89FC-1A8FA9CDEE24}"/>
              </a:ext>
            </a:extLst>
          </p:cNvPr>
          <p:cNvSpPr/>
          <p:nvPr/>
        </p:nvSpPr>
        <p:spPr>
          <a:xfrm>
            <a:off x="185196" y="372171"/>
            <a:ext cx="2141316" cy="66612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712AF-00C6-40BE-AD84-4952E61AC5AA}"/>
              </a:ext>
            </a:extLst>
          </p:cNvPr>
          <p:cNvSpPr txBox="1"/>
          <p:nvPr/>
        </p:nvSpPr>
        <p:spPr>
          <a:xfrm>
            <a:off x="410365" y="98384"/>
            <a:ext cx="16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644C7D-7DEE-48B4-83FC-FD4C88128F8C}"/>
              </a:ext>
            </a:extLst>
          </p:cNvPr>
          <p:cNvSpPr/>
          <p:nvPr/>
        </p:nvSpPr>
        <p:spPr>
          <a:xfrm>
            <a:off x="2558003" y="121532"/>
            <a:ext cx="7584064" cy="66612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CFF52-6FA7-4091-8FA3-00D72716DA1E}"/>
              </a:ext>
            </a:extLst>
          </p:cNvPr>
          <p:cNvSpPr txBox="1"/>
          <p:nvPr/>
        </p:nvSpPr>
        <p:spPr>
          <a:xfrm>
            <a:off x="2551681" y="121532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Sprint backlog</a:t>
            </a:r>
            <a:endParaRPr lang="en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DCB56C-EA49-4E0C-BC0E-B92A178E56DE}"/>
              </a:ext>
            </a:extLst>
          </p:cNvPr>
          <p:cNvCxnSpPr>
            <a:cxnSpLocks/>
          </p:cNvCxnSpPr>
          <p:nvPr/>
        </p:nvCxnSpPr>
        <p:spPr>
          <a:xfrm>
            <a:off x="4166883" y="121532"/>
            <a:ext cx="0" cy="6661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0ADDBB-0239-4747-A5DF-0B1016329842}"/>
              </a:ext>
            </a:extLst>
          </p:cNvPr>
          <p:cNvCxnSpPr>
            <a:cxnSpLocks/>
          </p:cNvCxnSpPr>
          <p:nvPr/>
        </p:nvCxnSpPr>
        <p:spPr>
          <a:xfrm>
            <a:off x="8613491" y="121532"/>
            <a:ext cx="0" cy="6661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73EE12-B40B-4366-8CFB-01D85241821A}"/>
              </a:ext>
            </a:extLst>
          </p:cNvPr>
          <p:cNvCxnSpPr>
            <a:cxnSpLocks/>
          </p:cNvCxnSpPr>
          <p:nvPr/>
        </p:nvCxnSpPr>
        <p:spPr>
          <a:xfrm>
            <a:off x="5673521" y="98384"/>
            <a:ext cx="0" cy="6661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36FCF4-7D9D-47E7-B404-2D08E91C3CE8}"/>
              </a:ext>
            </a:extLst>
          </p:cNvPr>
          <p:cNvCxnSpPr>
            <a:cxnSpLocks/>
          </p:cNvCxnSpPr>
          <p:nvPr/>
        </p:nvCxnSpPr>
        <p:spPr>
          <a:xfrm>
            <a:off x="7189804" y="121532"/>
            <a:ext cx="0" cy="6661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7E42C5-D4A1-48B5-B479-A6EA43320165}"/>
              </a:ext>
            </a:extLst>
          </p:cNvPr>
          <p:cNvSpPr txBox="1"/>
          <p:nvPr/>
        </p:nvSpPr>
        <p:spPr>
          <a:xfrm>
            <a:off x="5590570" y="127317"/>
            <a:ext cx="16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in progress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5F46C-E421-461F-A534-A17D40284AD9}"/>
              </a:ext>
            </a:extLst>
          </p:cNvPr>
          <p:cNvSpPr txBox="1"/>
          <p:nvPr/>
        </p:nvSpPr>
        <p:spPr>
          <a:xfrm>
            <a:off x="8584263" y="121532"/>
            <a:ext cx="160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Story Accepted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13262E-E95F-4E12-A80C-7E57C903804A}"/>
              </a:ext>
            </a:extLst>
          </p:cNvPr>
          <p:cNvSpPr txBox="1"/>
          <p:nvPr/>
        </p:nvSpPr>
        <p:spPr>
          <a:xfrm>
            <a:off x="7350950" y="127319"/>
            <a:ext cx="1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Done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F05D-645E-4D78-B089-30000F975501}"/>
              </a:ext>
            </a:extLst>
          </p:cNvPr>
          <p:cNvSpPr txBox="1"/>
          <p:nvPr/>
        </p:nvSpPr>
        <p:spPr>
          <a:xfrm>
            <a:off x="4381643" y="121532"/>
            <a:ext cx="107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</a:t>
            </a:r>
            <a:r>
              <a:rPr lang="en-US" dirty="0" err="1"/>
              <a:t>todo</a:t>
            </a:r>
            <a:endParaRPr lang="en-NL" dirty="0"/>
          </a:p>
        </p:txBody>
      </p:sp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882952-DD4B-4184-899E-296DF2A37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64861" y="711060"/>
            <a:ext cx="852847" cy="50843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CCCEC9-E27B-4856-9BB0-5327CB60556C}"/>
              </a:ext>
            </a:extLst>
          </p:cNvPr>
          <p:cNvSpPr txBox="1"/>
          <p:nvPr/>
        </p:nvSpPr>
        <p:spPr>
          <a:xfrm>
            <a:off x="4667991" y="810311"/>
            <a:ext cx="742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Sketch routes 6</a:t>
            </a:r>
            <a:endParaRPr lang="nl-NL" sz="1000" b="1" dirty="0"/>
          </a:p>
        </p:txBody>
      </p:sp>
      <p:pic>
        <p:nvPicPr>
          <p:cNvPr id="42" name="Picture 41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761695BA-C749-4D24-B644-D4847AA1F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72" y="2863586"/>
            <a:ext cx="1065503" cy="508430"/>
          </a:xfrm>
          <a:prstGeom prst="rect">
            <a:avLst/>
          </a:prstGeom>
          <a:noFill/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8A08743-DB03-47AA-AD46-4DF61D747DFA}"/>
              </a:ext>
            </a:extLst>
          </p:cNvPr>
          <p:cNvSpPr txBox="1"/>
          <p:nvPr/>
        </p:nvSpPr>
        <p:spPr>
          <a:xfrm>
            <a:off x="10832332" y="2925025"/>
            <a:ext cx="918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story</a:t>
            </a:r>
            <a:endParaRPr lang="nl-NL" sz="1200" b="1" dirty="0"/>
          </a:p>
        </p:txBody>
      </p:sp>
      <p:pic>
        <p:nvPicPr>
          <p:cNvPr id="48" name="Picture 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6641376-7EF6-4348-9EF9-A0061D59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23649" y="2080528"/>
            <a:ext cx="465334" cy="3372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A645724-048E-4D23-86A5-C5A2AE11C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90025" y="1284822"/>
            <a:ext cx="980050" cy="47828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49ABD40-3E2B-4C37-A038-75D42FF2246B}"/>
              </a:ext>
            </a:extLst>
          </p:cNvPr>
          <p:cNvSpPr txBox="1"/>
          <p:nvPr/>
        </p:nvSpPr>
        <p:spPr>
          <a:xfrm>
            <a:off x="3319883" y="1330667"/>
            <a:ext cx="96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Accptance</a:t>
            </a:r>
            <a:endParaRPr lang="en-US" sz="1200" b="1" dirty="0"/>
          </a:p>
          <a:p>
            <a:r>
              <a:rPr lang="en-US" sz="1200" b="1" dirty="0"/>
              <a:t>criteria</a:t>
            </a:r>
            <a:endParaRPr lang="nl-NL" sz="1000" b="1" dirty="0"/>
          </a:p>
        </p:txBody>
      </p:sp>
      <p:pic>
        <p:nvPicPr>
          <p:cNvPr id="26" name="Picture 25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E5FF7705-AEB5-5147-B48D-996156350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20" y="708116"/>
            <a:ext cx="1201526" cy="508430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8802EE-EDAE-4741-B072-97E4829E6F54}"/>
              </a:ext>
            </a:extLst>
          </p:cNvPr>
          <p:cNvSpPr txBox="1"/>
          <p:nvPr/>
        </p:nvSpPr>
        <p:spPr>
          <a:xfrm>
            <a:off x="2799679" y="769555"/>
            <a:ext cx="106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Draw roads</a:t>
            </a:r>
          </a:p>
        </p:txBody>
      </p:sp>
      <p:pic>
        <p:nvPicPr>
          <p:cNvPr id="28" name="Picture 27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57EBCAF6-ED85-8F41-A8A4-783DAC06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3" y="1111433"/>
            <a:ext cx="1202315" cy="508430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5C6123-3409-D248-978D-7042C52A65FA}"/>
              </a:ext>
            </a:extLst>
          </p:cNvPr>
          <p:cNvSpPr txBox="1"/>
          <p:nvPr/>
        </p:nvSpPr>
        <p:spPr>
          <a:xfrm>
            <a:off x="854142" y="1172872"/>
            <a:ext cx="114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Draw Lake</a:t>
            </a:r>
          </a:p>
        </p:txBody>
      </p:sp>
      <p:pic>
        <p:nvPicPr>
          <p:cNvPr id="30" name="Picture 29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56C9E611-562A-2045-A57A-7D7E4E4B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36" y="1682729"/>
            <a:ext cx="1201526" cy="508430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63DF16-248A-8A41-8998-E4CF8CF18886}"/>
              </a:ext>
            </a:extLst>
          </p:cNvPr>
          <p:cNvSpPr txBox="1"/>
          <p:nvPr/>
        </p:nvSpPr>
        <p:spPr>
          <a:xfrm>
            <a:off x="896595" y="1744168"/>
            <a:ext cx="106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Draw Trees</a:t>
            </a:r>
          </a:p>
        </p:txBody>
      </p:sp>
      <p:pic>
        <p:nvPicPr>
          <p:cNvPr id="32" name="Picture 31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5FED2103-2312-BE4D-946A-FA7EB657C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7" y="2263580"/>
            <a:ext cx="1065503" cy="508430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A2DCD45-8223-8243-9A7B-D9F528DF08F3}"/>
              </a:ext>
            </a:extLst>
          </p:cNvPr>
          <p:cNvSpPr txBox="1"/>
          <p:nvPr/>
        </p:nvSpPr>
        <p:spPr>
          <a:xfrm>
            <a:off x="907967" y="2325019"/>
            <a:ext cx="91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Draw Houses</a:t>
            </a:r>
            <a:endParaRPr lang="nl-NL" sz="1200" b="1" dirty="0"/>
          </a:p>
        </p:txBody>
      </p:sp>
      <p:pic>
        <p:nvPicPr>
          <p:cNvPr id="34" name="Picture 33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D4F87F51-08D9-A44D-BB68-291EB9E00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3" y="2829757"/>
            <a:ext cx="1065503" cy="508430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9C4EA47-2F2A-FE4C-A527-211E89040E31}"/>
              </a:ext>
            </a:extLst>
          </p:cNvPr>
          <p:cNvSpPr txBox="1"/>
          <p:nvPr/>
        </p:nvSpPr>
        <p:spPr>
          <a:xfrm>
            <a:off x="938363" y="2891196"/>
            <a:ext cx="91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Draw Factories</a:t>
            </a:r>
            <a:endParaRPr lang="nl-NL" sz="1200" b="1" dirty="0"/>
          </a:p>
        </p:txBody>
      </p:sp>
      <p:pic>
        <p:nvPicPr>
          <p:cNvPr id="36" name="Picture 35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2F6F53EA-FB85-D94D-B2D4-1C7F4B490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2" y="3397735"/>
            <a:ext cx="1065503" cy="508430"/>
          </a:xfrm>
          <a:prstGeom prst="rect">
            <a:avLst/>
          </a:prstGeom>
          <a:noFill/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FC1F999-7901-7144-8A26-F5EF5716D964}"/>
              </a:ext>
            </a:extLst>
          </p:cNvPr>
          <p:cNvSpPr txBox="1"/>
          <p:nvPr/>
        </p:nvSpPr>
        <p:spPr>
          <a:xfrm>
            <a:off x="948502" y="3459174"/>
            <a:ext cx="918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Draw Bank</a:t>
            </a:r>
            <a:endParaRPr lang="nl-NL" sz="1200" b="1" dirty="0"/>
          </a:p>
        </p:txBody>
      </p:sp>
      <p:pic>
        <p:nvPicPr>
          <p:cNvPr id="38" name="Picture 37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5E2FD5C0-A2EE-4D45-85DC-5B07430CD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2" y="3978586"/>
            <a:ext cx="1065503" cy="508430"/>
          </a:xfrm>
          <a:prstGeom prst="rect">
            <a:avLst/>
          </a:prstGeom>
          <a:noFill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665AD2E-F640-F241-B276-CAC69A3DA5EC}"/>
              </a:ext>
            </a:extLst>
          </p:cNvPr>
          <p:cNvSpPr txBox="1"/>
          <p:nvPr/>
        </p:nvSpPr>
        <p:spPr>
          <a:xfrm>
            <a:off x="908452" y="4040025"/>
            <a:ext cx="91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Draw School</a:t>
            </a:r>
            <a:endParaRPr lang="nl-NL" sz="1200" b="1" dirty="0"/>
          </a:p>
        </p:txBody>
      </p:sp>
      <p:pic>
        <p:nvPicPr>
          <p:cNvPr id="40" name="Picture 39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102B341B-26DE-9C4F-847F-5AD6E4847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7" y="4569325"/>
            <a:ext cx="1065503" cy="508430"/>
          </a:xfrm>
          <a:prstGeom prst="rect">
            <a:avLst/>
          </a:prstGeom>
          <a:noFill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A61302F-E364-FE49-8DDD-E0F64AAFF6ED}"/>
              </a:ext>
            </a:extLst>
          </p:cNvPr>
          <p:cNvSpPr txBox="1"/>
          <p:nvPr/>
        </p:nvSpPr>
        <p:spPr>
          <a:xfrm>
            <a:off x="907967" y="4630764"/>
            <a:ext cx="918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Draw Parks</a:t>
            </a:r>
            <a:endParaRPr lang="nl-NL" sz="1200" b="1" dirty="0"/>
          </a:p>
        </p:txBody>
      </p:sp>
      <p:pic>
        <p:nvPicPr>
          <p:cNvPr id="44" name="Picture 43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0E753135-2F9D-5B48-B0B1-64F8E605A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9" y="5154225"/>
            <a:ext cx="1065503" cy="508430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0F0F4D-0ADF-3B43-9BF8-AC0BF758C467}"/>
              </a:ext>
            </a:extLst>
          </p:cNvPr>
          <p:cNvSpPr txBox="1"/>
          <p:nvPr/>
        </p:nvSpPr>
        <p:spPr>
          <a:xfrm>
            <a:off x="882849" y="5215664"/>
            <a:ext cx="918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Draw Cars</a:t>
            </a:r>
            <a:endParaRPr lang="nl-NL" sz="1200" b="1" dirty="0"/>
          </a:p>
        </p:txBody>
      </p:sp>
      <p:pic>
        <p:nvPicPr>
          <p:cNvPr id="49" name="Picture 48" descr="A screen shot of a television&#10;&#10;Description generated with high confidence">
            <a:extLst>
              <a:ext uri="{FF2B5EF4-FFF2-40B4-BE49-F238E27FC236}">
                <a16:creationId xmlns:a16="http://schemas.microsoft.com/office/drawing/2014/main" id="{ED99D6AB-D8F6-D64A-87FB-F29C96AD3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9" y="5721582"/>
            <a:ext cx="1065503" cy="508430"/>
          </a:xfrm>
          <a:prstGeom prst="rect">
            <a:avLst/>
          </a:prstGeom>
          <a:noFill/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87F782-FA19-E848-BA5E-899EE9DED974}"/>
              </a:ext>
            </a:extLst>
          </p:cNvPr>
          <p:cNvSpPr txBox="1"/>
          <p:nvPr/>
        </p:nvSpPr>
        <p:spPr>
          <a:xfrm>
            <a:off x="788489" y="5783021"/>
            <a:ext cx="91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Draw People</a:t>
            </a:r>
            <a:endParaRPr lang="nl-NL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C4B9B0-054E-4C40-AFEB-58319C78AB6F}"/>
              </a:ext>
            </a:extLst>
          </p:cNvPr>
          <p:cNvSpPr txBox="1"/>
          <p:nvPr/>
        </p:nvSpPr>
        <p:spPr>
          <a:xfrm>
            <a:off x="2716817" y="2159903"/>
            <a:ext cx="91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Draw Vegetation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4BB403-01C1-45A3-8B0F-4CDB57BB2081}"/>
              </a:ext>
            </a:extLst>
          </p:cNvPr>
          <p:cNvSpPr txBox="1"/>
          <p:nvPr/>
        </p:nvSpPr>
        <p:spPr>
          <a:xfrm>
            <a:off x="3625136" y="2110040"/>
            <a:ext cx="53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</a:t>
            </a:r>
            <a:endParaRPr lang="nl-NL" sz="1400" b="1" dirty="0"/>
          </a:p>
        </p:txBody>
      </p:sp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23D7AB5-8295-4A47-9D84-4617A4C5A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90786" y="625807"/>
            <a:ext cx="465334" cy="3372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33CA4F6-1586-D04B-A7F5-ED0684CD7C80}"/>
              </a:ext>
            </a:extLst>
          </p:cNvPr>
          <p:cNvSpPr txBox="1"/>
          <p:nvPr/>
        </p:nvSpPr>
        <p:spPr>
          <a:xfrm>
            <a:off x="3792273" y="655319"/>
            <a:ext cx="53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</a:t>
            </a:r>
            <a:endParaRPr lang="nl-NL" sz="1400" b="1" dirty="0"/>
          </a:p>
        </p:txBody>
      </p:sp>
      <p:pic>
        <p:nvPicPr>
          <p:cNvPr id="56" name="Picture 5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EB4908-38F3-8F43-AC4C-F645741A1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18263" y="1017042"/>
            <a:ext cx="465334" cy="3372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C9DAFA5-2FF2-204A-945B-31DE483B66E7}"/>
              </a:ext>
            </a:extLst>
          </p:cNvPr>
          <p:cNvSpPr txBox="1"/>
          <p:nvPr/>
        </p:nvSpPr>
        <p:spPr>
          <a:xfrm>
            <a:off x="1919750" y="1046554"/>
            <a:ext cx="53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</a:t>
            </a:r>
            <a:endParaRPr lang="nl-NL" sz="1400" b="1" dirty="0"/>
          </a:p>
        </p:txBody>
      </p:sp>
      <p:pic>
        <p:nvPicPr>
          <p:cNvPr id="58" name="Picture 5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E7A9A87-3EC1-AF4C-B041-280E4B4F3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58947" y="1706007"/>
            <a:ext cx="465334" cy="3372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C44173F-C9A3-2848-BD17-4FC9E5067D73}"/>
              </a:ext>
            </a:extLst>
          </p:cNvPr>
          <p:cNvSpPr txBox="1"/>
          <p:nvPr/>
        </p:nvSpPr>
        <p:spPr>
          <a:xfrm>
            <a:off x="1760434" y="1735519"/>
            <a:ext cx="53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</a:t>
            </a:r>
            <a:endParaRPr lang="nl-NL" sz="1400" b="1" dirty="0"/>
          </a:p>
        </p:txBody>
      </p:sp>
      <p:pic>
        <p:nvPicPr>
          <p:cNvPr id="60" name="Picture 5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28D1DE5-CFDF-BB41-A1C2-4FA53DE2B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98970" y="2250005"/>
            <a:ext cx="465334" cy="3372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480B237-881D-6C4A-9797-5F933A46C122}"/>
              </a:ext>
            </a:extLst>
          </p:cNvPr>
          <p:cNvSpPr txBox="1"/>
          <p:nvPr/>
        </p:nvSpPr>
        <p:spPr>
          <a:xfrm>
            <a:off x="1800457" y="2279517"/>
            <a:ext cx="53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</a:t>
            </a:r>
            <a:endParaRPr lang="nl-NL" sz="1400" b="1" dirty="0"/>
          </a:p>
        </p:txBody>
      </p:sp>
      <p:pic>
        <p:nvPicPr>
          <p:cNvPr id="62" name="Picture 6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9D84246-77D4-964E-8257-997259A72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99271" y="2819419"/>
            <a:ext cx="465334" cy="3372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7928827-B2AC-434F-90E7-65595A915177}"/>
              </a:ext>
            </a:extLst>
          </p:cNvPr>
          <p:cNvSpPr txBox="1"/>
          <p:nvPr/>
        </p:nvSpPr>
        <p:spPr>
          <a:xfrm>
            <a:off x="1800758" y="2848931"/>
            <a:ext cx="53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</a:t>
            </a:r>
            <a:endParaRPr lang="nl-NL" sz="1400" b="1" dirty="0"/>
          </a:p>
        </p:txBody>
      </p:sp>
      <p:pic>
        <p:nvPicPr>
          <p:cNvPr id="64" name="Picture 6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530663E-EE19-A446-A416-DA5260ECC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22670" y="3374773"/>
            <a:ext cx="465334" cy="3372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26FE85B-93BA-6E48-BC04-47951BE342F7}"/>
              </a:ext>
            </a:extLst>
          </p:cNvPr>
          <p:cNvSpPr txBox="1"/>
          <p:nvPr/>
        </p:nvSpPr>
        <p:spPr>
          <a:xfrm>
            <a:off x="1824157" y="3404285"/>
            <a:ext cx="53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</a:t>
            </a:r>
            <a:endParaRPr lang="nl-NL" sz="1400" b="1" dirty="0"/>
          </a:p>
        </p:txBody>
      </p:sp>
      <p:pic>
        <p:nvPicPr>
          <p:cNvPr id="66" name="Picture 6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E92AC6-5F5A-DF47-89CF-42046303A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98557" y="3933967"/>
            <a:ext cx="465334" cy="3372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43AB329-FD6C-534E-829B-2ED554BD16FF}"/>
              </a:ext>
            </a:extLst>
          </p:cNvPr>
          <p:cNvSpPr txBox="1"/>
          <p:nvPr/>
        </p:nvSpPr>
        <p:spPr>
          <a:xfrm>
            <a:off x="1800044" y="3963479"/>
            <a:ext cx="53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</a:t>
            </a:r>
            <a:endParaRPr lang="nl-NL" sz="1400" b="1" dirty="0"/>
          </a:p>
        </p:txBody>
      </p:sp>
      <p:pic>
        <p:nvPicPr>
          <p:cNvPr id="68" name="Picture 6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52513C0-07E8-3344-A590-98CBD4F3A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87245" y="4591981"/>
            <a:ext cx="465334" cy="3372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EEC73A6-FCE2-7B40-AF2E-E19053D30777}"/>
              </a:ext>
            </a:extLst>
          </p:cNvPr>
          <p:cNvSpPr txBox="1"/>
          <p:nvPr/>
        </p:nvSpPr>
        <p:spPr>
          <a:xfrm>
            <a:off x="1788732" y="4621493"/>
            <a:ext cx="53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</a:t>
            </a:r>
            <a:endParaRPr lang="nl-NL" sz="1400" b="1" dirty="0"/>
          </a:p>
        </p:txBody>
      </p:sp>
      <p:pic>
        <p:nvPicPr>
          <p:cNvPr id="70" name="Picture 6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8E7333-9FEB-DA4D-818A-C3EC7883F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77715" y="5163877"/>
            <a:ext cx="465334" cy="3372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2EAF1C2-36AE-EB46-A050-0DCA7D74D77E}"/>
              </a:ext>
            </a:extLst>
          </p:cNvPr>
          <p:cNvSpPr txBox="1"/>
          <p:nvPr/>
        </p:nvSpPr>
        <p:spPr>
          <a:xfrm>
            <a:off x="1679202" y="5193389"/>
            <a:ext cx="53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</a:t>
            </a:r>
            <a:endParaRPr lang="nl-NL" sz="1400" b="1" dirty="0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FDED8B-1D5A-BC49-B11E-48EFA5D12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99995" y="5736419"/>
            <a:ext cx="465334" cy="3372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2FDE3F1-648A-FF46-AB03-7133242ABF30}"/>
              </a:ext>
            </a:extLst>
          </p:cNvPr>
          <p:cNvSpPr txBox="1"/>
          <p:nvPr/>
        </p:nvSpPr>
        <p:spPr>
          <a:xfrm>
            <a:off x="1601482" y="5765931"/>
            <a:ext cx="53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</a:t>
            </a:r>
            <a:endParaRPr lang="nl-NL" sz="1400" b="1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0E7FEC3-81ED-4E42-887B-3FD212925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12624" y="2817741"/>
            <a:ext cx="980050" cy="47828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FB36C55-0D89-C447-B667-CFC4BDEB6C43}"/>
              </a:ext>
            </a:extLst>
          </p:cNvPr>
          <p:cNvSpPr txBox="1"/>
          <p:nvPr/>
        </p:nvSpPr>
        <p:spPr>
          <a:xfrm>
            <a:off x="3342482" y="2863586"/>
            <a:ext cx="96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Accptance</a:t>
            </a:r>
            <a:endParaRPr lang="en-US" sz="1200" b="1" dirty="0"/>
          </a:p>
          <a:p>
            <a:r>
              <a:rPr lang="en-US" sz="1200" b="1" dirty="0"/>
              <a:t>criteria</a:t>
            </a:r>
            <a:endParaRPr lang="nl-NL" sz="1000" b="1" dirty="0"/>
          </a:p>
        </p:txBody>
      </p:sp>
      <p:pic>
        <p:nvPicPr>
          <p:cNvPr id="76" name="Picture 7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932313-A30A-BF42-87A6-3CB1CAC4A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58594" y="1340293"/>
            <a:ext cx="852847" cy="50843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14E5B8E-8EEB-0E4E-9129-8FF47667A454}"/>
              </a:ext>
            </a:extLst>
          </p:cNvPr>
          <p:cNvSpPr txBox="1"/>
          <p:nvPr/>
        </p:nvSpPr>
        <p:spPr>
          <a:xfrm>
            <a:off x="4661724" y="1439544"/>
            <a:ext cx="77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Paint routes 8</a:t>
            </a:r>
            <a:endParaRPr lang="nl-NL" sz="1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6135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8815</TotalTime>
  <Words>58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de Jong</dc:creator>
  <cp:lastModifiedBy>Denis Kisina</cp:lastModifiedBy>
  <cp:revision>52</cp:revision>
  <cp:lastPrinted>2019-06-23T18:31:47Z</cp:lastPrinted>
  <dcterms:created xsi:type="dcterms:W3CDTF">2018-04-27T12:51:39Z</dcterms:created>
  <dcterms:modified xsi:type="dcterms:W3CDTF">2020-03-25T06:40:13Z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52B6D9E4-8D07-4359-BC67-833848287EAE</vt:lpwstr>
  </property>
  <property fmtid="{D5CDD505-2E9C-101B-9397-08002B2CF9AE}" pid="3" name="ArticulatePath">
    <vt:lpwstr>Scrum in action</vt:lpwstr>
  </property>
</Properties>
</file>