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92" r:id="rId2"/>
    <p:sldId id="294" r:id="rId3"/>
    <p:sldId id="295" r:id="rId4"/>
    <p:sldId id="293" r:id="rId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24" autoAdjust="0"/>
  </p:normalViewPr>
  <p:slideViewPr>
    <p:cSldViewPr>
      <p:cViewPr varScale="1">
        <p:scale>
          <a:sx n="46" d="100"/>
          <a:sy n="46" d="100"/>
        </p:scale>
        <p:origin x="-11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3A70AFF-AE3F-4AAC-AF68-919CF5088386}" type="datetimeFigureOut">
              <a:rPr lang="en-US" smtClean="0"/>
              <a:pPr/>
              <a:t>7/21/2015</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370568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719DED9-9DFE-45A8-8733-696B01D9285F}" type="datetime1">
              <a:rPr lang="en-US" smtClean="0"/>
              <a:pPr/>
              <a:t>7/21/2015</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D81EDC-72A8-4B9B-A6A6-40D6E82A3B7E}" type="datetime1">
              <a:rPr lang="en-US" smtClean="0"/>
              <a:pPr/>
              <a:t>7/21/2015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E65841-6F5E-410C-95B5-BDB9F521E7E9}" type="datetime1">
              <a:rPr lang="en-US" smtClean="0"/>
              <a:pPr/>
              <a:t>7/21/2015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90C6F2-DC6E-45DD-9692-68BA9F133075}" type="datetime1">
              <a:rPr lang="en-US" smtClean="0"/>
              <a:pPr/>
              <a:t>7/21/2015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EB19B9-3D0F-444A-9055-D230B7287323}" type="datetime1">
              <a:rPr lang="en-US" smtClean="0"/>
              <a:pPr/>
              <a:t>7/21/2015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8E7A18-0746-4644-BB13-E072E341F527}" type="datetime1">
              <a:rPr lang="en-US" smtClean="0"/>
              <a:pPr/>
              <a:t>7/21/2015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67A5882-BF79-4298-AB49-21EE3C22FDE0}" type="datetime1">
              <a:rPr lang="en-US" smtClean="0"/>
              <a:pPr/>
              <a:t>7/21/2015</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F1EF87-9294-44A8-9A7F-207D7AD807D9}" type="datetime1">
              <a:rPr lang="en-US" smtClean="0"/>
              <a:pPr/>
              <a:t>7/21/2015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AA811-C7FB-475D-9489-8150E668405C}" type="datetime1">
              <a:rPr lang="en-US" smtClean="0"/>
              <a:pPr/>
              <a:t>7/21/2015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AC0A4D-1A1C-476C-B145-D27417023D30}" type="datetime1">
              <a:rPr lang="en-US" smtClean="0"/>
              <a:pPr/>
              <a:t>7/21/2015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AB7A3D6-CFAD-4EFE-AF1C-429807C6ABA4}" type="datetime1">
              <a:rPr lang="en-US" smtClean="0"/>
              <a:pPr/>
              <a:t>7/21/2015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93DF36-5602-4D09-888C-1ED293AA0C3C}" type="datetime1">
              <a:rPr lang="en-US" smtClean="0"/>
              <a:pPr/>
              <a:t>7/21/2015</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Lab 2, Problem 1</a:t>
            </a:r>
            <a:endParaRPr lang="en-US" dirty="0"/>
          </a:p>
        </p:txBody>
      </p:sp>
      <p:sp>
        <p:nvSpPr>
          <p:cNvPr id="3" name="Content Placeholder 2"/>
          <p:cNvSpPr>
            <a:spLocks noGrp="1"/>
          </p:cNvSpPr>
          <p:nvPr>
            <p:ph idx="1"/>
          </p:nvPr>
        </p:nvSpPr>
        <p:spPr>
          <a:xfrm>
            <a:off x="457200" y="1676400"/>
            <a:ext cx="8229600" cy="4389120"/>
          </a:xfrm>
        </p:spPr>
        <p:txBody>
          <a:bodyPr>
            <a:normAutofit lnSpcReduction="10000"/>
          </a:bodyPr>
          <a:lstStyle/>
          <a:p>
            <a:pPr marL="514350" indent="-514350">
              <a:buNone/>
            </a:pPr>
            <a:endParaRPr lang="en-US" dirty="0" smtClean="0"/>
          </a:p>
          <a:p>
            <a:pPr marL="514350" indent="-514350">
              <a:buFont typeface="+mj-lt"/>
              <a:buAutoNum type="arabicPeriod"/>
            </a:pPr>
            <a:r>
              <a:rPr lang="en-US" smtClean="0"/>
              <a:t>Read </a:t>
            </a:r>
            <a:r>
              <a:rPr lang="en-US" i="1"/>
              <a:t>Beginning Java Objects </a:t>
            </a:r>
            <a:r>
              <a:rPr lang="en-US" smtClean="0"/>
              <a:t>pp. 368-371, 376-381, 382-385.</a:t>
            </a:r>
            <a:endParaRPr lang="en-US" dirty="0" smtClean="0"/>
          </a:p>
          <a:p>
            <a:pPr marL="514350" indent="-514350">
              <a:buFont typeface="+mj-lt"/>
              <a:buAutoNum type="arabicPeriod"/>
            </a:pPr>
            <a:r>
              <a:rPr lang="en-US" dirty="0"/>
              <a:t>A</a:t>
            </a:r>
            <a:r>
              <a:rPr lang="en-US" dirty="0" smtClean="0"/>
              <a:t>dd the associations needed for your Project Management System class diagram </a:t>
            </a:r>
            <a:r>
              <a:rPr lang="en-US" smtClean="0"/>
              <a:t>from Lab 1</a:t>
            </a:r>
            <a:r>
              <a:rPr lang="en-US" dirty="0" smtClean="0"/>
              <a:t>.</a:t>
            </a:r>
          </a:p>
          <a:p>
            <a:pPr marL="514350" indent="-514350">
              <a:buFont typeface="+mj-lt"/>
              <a:buAutoNum type="arabicPeriod"/>
            </a:pPr>
            <a:r>
              <a:rPr lang="en-US" smtClean="0"/>
              <a:t>Update the Java code </a:t>
            </a:r>
            <a:r>
              <a:rPr lang="en-US" dirty="0" smtClean="0"/>
              <a:t>for </a:t>
            </a:r>
            <a:r>
              <a:rPr lang="en-US" smtClean="0"/>
              <a:t>your classes by including methods that are suggested by the associations you have introduced.</a:t>
            </a:r>
          </a:p>
          <a:p>
            <a:pPr marL="514350" indent="-514350">
              <a:buFont typeface="+mj-lt"/>
              <a:buAutoNum type="arabicPeriod"/>
            </a:pPr>
            <a:r>
              <a:rPr lang="en-US" smtClean="0"/>
              <a:t>Hint: It helps to think in these terms:  A Project consists of mulitple Releases, and a Release consists of multiple Sprints.</a:t>
            </a: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Tree>
    <p:extLst>
      <p:ext uri="{BB962C8B-B14F-4D97-AF65-F5344CB8AC3E}">
        <p14:creationId xmlns:p14="http://schemas.microsoft.com/office/powerpoint/2010/main" val="3818425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Lab 2, Problem 2</a:t>
            </a:r>
            <a:endParaRPr lang="en-US"/>
          </a:p>
        </p:txBody>
      </p:sp>
      <p:sp>
        <p:nvSpPr>
          <p:cNvPr id="3" name="Content Placeholder 2"/>
          <p:cNvSpPr>
            <a:spLocks noGrp="1"/>
          </p:cNvSpPr>
          <p:nvPr>
            <p:ph idx="1"/>
          </p:nvPr>
        </p:nvSpPr>
        <p:spPr/>
        <p:txBody>
          <a:bodyPr/>
          <a:lstStyle/>
          <a:p>
            <a:pPr marL="0" indent="0">
              <a:buNone/>
            </a:pPr>
            <a:r>
              <a:rPr lang="en-US" smtClean="0"/>
              <a:t>For each of the following small class diagrams (next page), write corresponding Java code and create a main method that creates instances of the classes in the diagram in a way that agrees with the requirements of the diagram. For example, in a 1-1 relationship between A and B, whenever an instance of A is created, an instance of B must also be created and each must contain an instance of  the other.</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Tree>
    <p:extLst>
      <p:ext uri="{BB962C8B-B14F-4D97-AF65-F5344CB8AC3E}">
        <p14:creationId xmlns:p14="http://schemas.microsoft.com/office/powerpoint/2010/main" val="3524620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lstStyle/>
          <a:p>
            <a:r>
              <a:rPr lang="en-US" smtClean="0"/>
              <a:t>Prob 2A</a:t>
            </a:r>
            <a:br>
              <a:rPr lang="en-US" smtClean="0"/>
            </a:br>
            <a:r>
              <a:rPr lang="en-US" smtClean="0"/>
              <a:t/>
            </a:r>
            <a:br>
              <a:rPr lang="en-US" smtClean="0"/>
            </a:br>
            <a:r>
              <a:rPr lang="en-US" smtClean="0"/>
              <a:t/>
            </a:r>
            <a:br>
              <a:rPr lang="en-US" smtClean="0"/>
            </a:br>
            <a:r>
              <a:rPr lang="en-US" smtClean="0"/>
              <a:t/>
            </a:r>
            <a:br>
              <a:rPr lang="en-US" smtClean="0"/>
            </a:br>
            <a:endParaRPr lang="en-US" smtClean="0"/>
          </a:p>
          <a:p>
            <a:r>
              <a:rPr lang="en-US" smtClean="0"/>
              <a:t>Prob 2B</a:t>
            </a:r>
            <a:br>
              <a:rPr lang="en-US" smtClean="0"/>
            </a:br>
            <a:r>
              <a:rPr lang="en-US" smtClean="0"/>
              <a:t/>
            </a:r>
            <a:br>
              <a:rPr lang="en-US" smtClean="0"/>
            </a:br>
            <a:r>
              <a:rPr lang="en-US" smtClean="0"/>
              <a:t/>
            </a:r>
            <a:br>
              <a:rPr lang="en-US" smtClean="0"/>
            </a:br>
            <a:r>
              <a:rPr lang="en-US" smtClean="0"/>
              <a:t/>
            </a:r>
            <a:br>
              <a:rPr lang="en-US" smtClean="0"/>
            </a:br>
            <a:endParaRPr lang="en-US" smtClean="0"/>
          </a:p>
          <a:p>
            <a:r>
              <a:rPr lang="en-US" smtClean="0"/>
              <a:t>Prob 2C</a:t>
            </a:r>
            <a:br>
              <a:rPr lang="en-US" smtClean="0"/>
            </a:br>
            <a:r>
              <a:rPr lang="en-US" smtClean="0"/>
              <a:t>   </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073" y="609600"/>
            <a:ext cx="384349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782" y="2765996"/>
            <a:ext cx="3552393" cy="1326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782" y="4953000"/>
            <a:ext cx="4397542"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8891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b="1" smtClean="0">
                <a:solidFill>
                  <a:schemeClr val="tx1"/>
                </a:solidFill>
              </a:rPr>
              <a:t>What to Submit</a:t>
            </a:r>
            <a:endParaRPr lang="en-US" sz="3600" b="1">
              <a:solidFill>
                <a:schemeClr val="tx1"/>
              </a:solidFill>
            </a:endParaRPr>
          </a:p>
        </p:txBody>
      </p:sp>
      <p:sp>
        <p:nvSpPr>
          <p:cNvPr id="3" name="Content Placeholder 2"/>
          <p:cNvSpPr>
            <a:spLocks noGrp="1"/>
          </p:cNvSpPr>
          <p:nvPr>
            <p:ph idx="1"/>
          </p:nvPr>
        </p:nvSpPr>
        <p:spPr>
          <a:xfrm>
            <a:off x="533400" y="1143000"/>
            <a:ext cx="8229600" cy="5410200"/>
          </a:xfrm>
        </p:spPr>
        <p:txBody>
          <a:bodyPr>
            <a:normAutofit lnSpcReduction="10000"/>
          </a:bodyPr>
          <a:lstStyle/>
          <a:p>
            <a:pPr marL="0" indent="0">
              <a:buNone/>
            </a:pPr>
            <a:r>
              <a:rPr lang="en-US" smtClean="0"/>
              <a:t>Each Group should submit the following:</a:t>
            </a:r>
          </a:p>
          <a:p>
            <a:pPr marL="0" indent="0">
              <a:buNone/>
            </a:pPr>
            <a:r>
              <a:rPr lang="en-US" u="sng" smtClean="0"/>
              <a:t>Problem 1</a:t>
            </a:r>
          </a:p>
          <a:p>
            <a:pPr marL="514350" indent="-514350">
              <a:buAutoNum type="arabicPeriod"/>
            </a:pPr>
            <a:r>
              <a:rPr lang="en-US" smtClean="0"/>
              <a:t>A single diagram that includes all the classes (with attributes </a:t>
            </a:r>
            <a:r>
              <a:rPr lang="en-US" smtClean="0"/>
              <a:t>specified – operations later), </a:t>
            </a:r>
            <a:r>
              <a:rPr lang="en-US" smtClean="0"/>
              <a:t>together with appropriate associations, for the Project Management System described in Lab 1. Your associations should have names and indicated directions. Where appropriate, roles should be specified. Multiplicities should also be specified.</a:t>
            </a:r>
          </a:p>
          <a:p>
            <a:pPr marL="0" indent="0">
              <a:buNone/>
            </a:pPr>
            <a:r>
              <a:rPr lang="en-US" smtClean="0"/>
              <a:t>2.   Java source code for all your classes</a:t>
            </a:r>
            <a:br>
              <a:rPr lang="en-US" smtClean="0"/>
            </a:br>
            <a:r>
              <a:rPr lang="en-US" smtClean="0"/>
              <a:t/>
            </a:r>
            <a:br>
              <a:rPr lang="en-US" smtClean="0"/>
            </a:br>
            <a:r>
              <a:rPr lang="en-US" u="sng" smtClean="0"/>
              <a:t>Problem 2</a:t>
            </a:r>
            <a:br>
              <a:rPr lang="en-US" u="sng" smtClean="0"/>
            </a:br>
            <a:r>
              <a:rPr lang="en-US" smtClean="0"/>
              <a:t>Java code for each of the three diagrams. Code should be separated into packages prob2A, prob2B, prob2C.</a:t>
            </a:r>
            <a:endParaRPr lang="en-US" u="sng"/>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a:p>
        </p:txBody>
      </p:sp>
    </p:spTree>
    <p:extLst>
      <p:ext uri="{BB962C8B-B14F-4D97-AF65-F5344CB8AC3E}">
        <p14:creationId xmlns:p14="http://schemas.microsoft.com/office/powerpoint/2010/main" val="2314544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7596</TotalTime>
  <Words>243</Words>
  <Application>Microsoft Office PowerPoint</Application>
  <PresentationFormat>On-screen Show (4:3)</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Flow</vt:lpstr>
      <vt:lpstr>Lab 2, Problem 1</vt:lpstr>
      <vt:lpstr>Lab 2, Problem 2</vt:lpstr>
      <vt:lpstr>PowerPoint Presentation</vt:lpstr>
      <vt:lpstr>What to Submit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Paul Corazza</cp:lastModifiedBy>
  <cp:revision>424</cp:revision>
  <cp:lastPrinted>2012-12-07T21:09:31Z</cp:lastPrinted>
  <dcterms:created xsi:type="dcterms:W3CDTF">2010-06-08T15:14:26Z</dcterms:created>
  <dcterms:modified xsi:type="dcterms:W3CDTF">2015-07-21T19:29:19Z</dcterms:modified>
</cp:coreProperties>
</file>