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9" r:id="rId5"/>
    <p:sldId id="268" r:id="rId6"/>
    <p:sldId id="261" r:id="rId7"/>
    <p:sldId id="273" r:id="rId8"/>
    <p:sldId id="272" r:id="rId9"/>
    <p:sldId id="271" r:id="rId10"/>
    <p:sldId id="275" r:id="rId11"/>
    <p:sldId id="263" r:id="rId12"/>
    <p:sldId id="270" r:id="rId13"/>
    <p:sldId id="274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46C7E-2D0D-49E7-BE87-E0920CFD06C0}" v="79" dt="2023-02-21T14:40:44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Rodriguez" userId="b181f262-6ac3-4cc2-abb6-6297c18aa1f3" providerId="ADAL" clId="{B5764AAE-0C36-401D-94D4-03D7A713BA75}"/>
    <pc:docChg chg="custSel modSld">
      <pc:chgData name="Alexandra Rodriguez" userId="b181f262-6ac3-4cc2-abb6-6297c18aa1f3" providerId="ADAL" clId="{B5764AAE-0C36-401D-94D4-03D7A713BA75}" dt="2021-10-20T15:56:31.209" v="70" actId="20577"/>
      <pc:docMkLst>
        <pc:docMk/>
      </pc:docMkLst>
      <pc:sldChg chg="modSp mod">
        <pc:chgData name="Alexandra Rodriguez" userId="b181f262-6ac3-4cc2-abb6-6297c18aa1f3" providerId="ADAL" clId="{B5764AAE-0C36-401D-94D4-03D7A713BA75}" dt="2021-10-20T15:56:31.209" v="70" actId="20577"/>
        <pc:sldMkLst>
          <pc:docMk/>
          <pc:sldMk cId="1174708122" sldId="261"/>
        </pc:sldMkLst>
        <pc:spChg chg="mod">
          <ac:chgData name="Alexandra Rodriguez" userId="b181f262-6ac3-4cc2-abb6-6297c18aa1f3" providerId="ADAL" clId="{B5764AAE-0C36-401D-94D4-03D7A713BA75}" dt="2021-10-20T15:54:58.971" v="50" actId="20577"/>
          <ac:spMkLst>
            <pc:docMk/>
            <pc:sldMk cId="1174708122" sldId="261"/>
            <ac:spMk id="2" creationId="{FFCF1064-E96C-4256-9334-11FC33F6AF0A}"/>
          </ac:spMkLst>
        </pc:spChg>
        <pc:spChg chg="mod">
          <ac:chgData name="Alexandra Rodriguez" userId="b181f262-6ac3-4cc2-abb6-6297c18aa1f3" providerId="ADAL" clId="{B5764AAE-0C36-401D-94D4-03D7A713BA75}" dt="2021-10-20T15:56:31.209" v="70" actId="20577"/>
          <ac:spMkLst>
            <pc:docMk/>
            <pc:sldMk cId="1174708122" sldId="261"/>
            <ac:spMk id="3" creationId="{CA177A92-3991-44B7-886C-F284190FCFA3}"/>
          </ac:spMkLst>
        </pc:spChg>
      </pc:sldChg>
      <pc:sldChg chg="addSp delSp modSp mod modClrScheme chgLayout">
        <pc:chgData name="Alexandra Rodriguez" userId="b181f262-6ac3-4cc2-abb6-6297c18aa1f3" providerId="ADAL" clId="{B5764AAE-0C36-401D-94D4-03D7A713BA75}" dt="2021-10-20T15:55:41.856" v="54" actId="120"/>
        <pc:sldMkLst>
          <pc:docMk/>
          <pc:sldMk cId="501679485" sldId="263"/>
        </pc:sldMkLst>
        <pc:spChg chg="mod">
          <ac:chgData name="Alexandra Rodriguez" userId="b181f262-6ac3-4cc2-abb6-6297c18aa1f3" providerId="ADAL" clId="{B5764AAE-0C36-401D-94D4-03D7A713BA75}" dt="2021-10-20T15:53:33.403" v="31" actId="1076"/>
          <ac:spMkLst>
            <pc:docMk/>
            <pc:sldMk cId="501679485" sldId="263"/>
            <ac:spMk id="2" creationId="{B4751E33-E2C2-41F0-857F-2311EE7C1ADD}"/>
          </ac:spMkLst>
        </pc:spChg>
        <pc:spChg chg="mod">
          <ac:chgData name="Alexandra Rodriguez" userId="b181f262-6ac3-4cc2-abb6-6297c18aa1f3" providerId="ADAL" clId="{B5764AAE-0C36-401D-94D4-03D7A713BA75}" dt="2021-10-20T15:55:41.856" v="54" actId="120"/>
          <ac:spMkLst>
            <pc:docMk/>
            <pc:sldMk cId="501679485" sldId="263"/>
            <ac:spMk id="3" creationId="{8A7CA17A-EA16-44A8-95F2-CA5162F494B9}"/>
          </ac:spMkLst>
        </pc:spChg>
        <pc:spChg chg="add del mod">
          <ac:chgData name="Alexandra Rodriguez" userId="b181f262-6ac3-4cc2-abb6-6297c18aa1f3" providerId="ADAL" clId="{B5764AAE-0C36-401D-94D4-03D7A713BA75}" dt="2021-10-20T15:53:19.554" v="26" actId="478"/>
          <ac:spMkLst>
            <pc:docMk/>
            <pc:sldMk cId="501679485" sldId="263"/>
            <ac:spMk id="10" creationId="{10867F1D-568E-4173-865A-D89B418BDA34}"/>
          </ac:spMkLst>
        </pc:spChg>
        <pc:spChg chg="add del mod">
          <ac:chgData name="Alexandra Rodriguez" userId="b181f262-6ac3-4cc2-abb6-6297c18aa1f3" providerId="ADAL" clId="{B5764AAE-0C36-401D-94D4-03D7A713BA75}" dt="2021-10-20T15:53:15.347" v="24" actId="478"/>
          <ac:spMkLst>
            <pc:docMk/>
            <pc:sldMk cId="501679485" sldId="263"/>
            <ac:spMk id="12" creationId="{21904491-B8D2-407C-8277-D1CAF5DA034D}"/>
          </ac:spMkLst>
        </pc:spChg>
        <pc:picChg chg="mod">
          <ac:chgData name="Alexandra Rodriguez" userId="b181f262-6ac3-4cc2-abb6-6297c18aa1f3" providerId="ADAL" clId="{B5764AAE-0C36-401D-94D4-03D7A713BA75}" dt="2021-10-20T15:53:16.707" v="25" actId="1076"/>
          <ac:picMkLst>
            <pc:docMk/>
            <pc:sldMk cId="501679485" sldId="263"/>
            <ac:picMk id="5" creationId="{92CCD774-11EA-4179-BBAF-44C4FB31730C}"/>
          </ac:picMkLst>
        </pc:picChg>
        <pc:picChg chg="del">
          <ac:chgData name="Alexandra Rodriguez" userId="b181f262-6ac3-4cc2-abb6-6297c18aa1f3" providerId="ADAL" clId="{B5764AAE-0C36-401D-94D4-03D7A713BA75}" dt="2021-10-20T15:53:03.387" v="22" actId="478"/>
          <ac:picMkLst>
            <pc:docMk/>
            <pc:sldMk cId="501679485" sldId="263"/>
            <ac:picMk id="7" creationId="{62DF457F-BF8C-4226-AE87-FC7C3824F144}"/>
          </ac:picMkLst>
        </pc:picChg>
      </pc:sldChg>
      <pc:sldChg chg="modSp mod modClrScheme chgLayout">
        <pc:chgData name="Alexandra Rodriguez" userId="b181f262-6ac3-4cc2-abb6-6297c18aa1f3" providerId="ADAL" clId="{B5764AAE-0C36-401D-94D4-03D7A713BA75}" dt="2021-10-20T15:54:49.171" v="49" actId="20577"/>
        <pc:sldMkLst>
          <pc:docMk/>
          <pc:sldMk cId="898107996" sldId="268"/>
        </pc:sldMkLst>
        <pc:spChg chg="mod">
          <ac:chgData name="Alexandra Rodriguez" userId="b181f262-6ac3-4cc2-abb6-6297c18aa1f3" providerId="ADAL" clId="{B5764AAE-0C36-401D-94D4-03D7A713BA75}" dt="2021-10-20T15:54:49.171" v="49" actId="20577"/>
          <ac:spMkLst>
            <pc:docMk/>
            <pc:sldMk cId="898107996" sldId="268"/>
            <ac:spMk id="2" creationId="{01C7525F-8ED4-4A69-A565-D8C771B7356A}"/>
          </ac:spMkLst>
        </pc:spChg>
        <pc:spChg chg="mod ord">
          <ac:chgData name="Alexandra Rodriguez" userId="b181f262-6ac3-4cc2-abb6-6297c18aa1f3" providerId="ADAL" clId="{B5764AAE-0C36-401D-94D4-03D7A713BA75}" dt="2021-10-20T15:54:23.587" v="39" actId="2711"/>
          <ac:spMkLst>
            <pc:docMk/>
            <pc:sldMk cId="898107996" sldId="268"/>
            <ac:spMk id="3" creationId="{C609726B-48AC-4078-A6C5-85E2D20AC619}"/>
          </ac:spMkLst>
        </pc:spChg>
        <pc:picChg chg="mod">
          <ac:chgData name="Alexandra Rodriguez" userId="b181f262-6ac3-4cc2-abb6-6297c18aa1f3" providerId="ADAL" clId="{B5764AAE-0C36-401D-94D4-03D7A713BA75}" dt="2021-10-20T15:54:17.710" v="38" actId="26606"/>
          <ac:picMkLst>
            <pc:docMk/>
            <pc:sldMk cId="898107996" sldId="268"/>
            <ac:picMk id="5" creationId="{CF88B96D-745A-447C-BBEF-B5DB157F33F6}"/>
          </ac:picMkLst>
        </pc:picChg>
      </pc:sldChg>
      <pc:sldChg chg="modSp">
        <pc:chgData name="Alexandra Rodriguez" userId="b181f262-6ac3-4cc2-abb6-6297c18aa1f3" providerId="ADAL" clId="{B5764AAE-0C36-401D-94D4-03D7A713BA75}" dt="2021-10-20T15:51:35.074" v="10" actId="255"/>
        <pc:sldMkLst>
          <pc:docMk/>
          <pc:sldMk cId="2019373866" sldId="269"/>
        </pc:sldMkLst>
        <pc:spChg chg="mod">
          <ac:chgData name="Alexandra Rodriguez" userId="b181f262-6ac3-4cc2-abb6-6297c18aa1f3" providerId="ADAL" clId="{B5764AAE-0C36-401D-94D4-03D7A713BA75}" dt="2021-10-20T15:51:35.074" v="10" actId="255"/>
          <ac:spMkLst>
            <pc:docMk/>
            <pc:sldMk cId="2019373866" sldId="269"/>
            <ac:spMk id="2" creationId="{E67727FA-7135-49C0-B9C4-1B56E6DA66AA}"/>
          </ac:spMkLst>
        </pc:spChg>
      </pc:sldChg>
      <pc:sldChg chg="modSp mod">
        <pc:chgData name="Alexandra Rodriguez" userId="b181f262-6ac3-4cc2-abb6-6297c18aa1f3" providerId="ADAL" clId="{B5764AAE-0C36-401D-94D4-03D7A713BA75}" dt="2021-10-20T15:53:54.780" v="35" actId="1076"/>
        <pc:sldMkLst>
          <pc:docMk/>
          <pc:sldMk cId="3625517486" sldId="270"/>
        </pc:sldMkLst>
        <pc:spChg chg="mod">
          <ac:chgData name="Alexandra Rodriguez" userId="b181f262-6ac3-4cc2-abb6-6297c18aa1f3" providerId="ADAL" clId="{B5764AAE-0C36-401D-94D4-03D7A713BA75}" dt="2021-10-20T15:53:53.492" v="34" actId="1076"/>
          <ac:spMkLst>
            <pc:docMk/>
            <pc:sldMk cId="3625517486" sldId="270"/>
            <ac:spMk id="2" creationId="{68678907-6964-4EA3-AC0C-17E3A38C2231}"/>
          </ac:spMkLst>
        </pc:spChg>
        <pc:picChg chg="mod">
          <ac:chgData name="Alexandra Rodriguez" userId="b181f262-6ac3-4cc2-abb6-6297c18aa1f3" providerId="ADAL" clId="{B5764AAE-0C36-401D-94D4-03D7A713BA75}" dt="2021-10-20T15:53:54.780" v="35" actId="1076"/>
          <ac:picMkLst>
            <pc:docMk/>
            <pc:sldMk cId="3625517486" sldId="270"/>
            <ac:picMk id="5" creationId="{00C95DE8-5C9E-4496-8B84-300F12A9B65E}"/>
          </ac:picMkLst>
        </pc:picChg>
      </pc:sldChg>
      <pc:sldChg chg="modSp mod">
        <pc:chgData name="Alexandra Rodriguez" userId="b181f262-6ac3-4cc2-abb6-6297c18aa1f3" providerId="ADAL" clId="{B5764AAE-0C36-401D-94D4-03D7A713BA75}" dt="2021-10-20T15:52:22.538" v="17" actId="255"/>
        <pc:sldMkLst>
          <pc:docMk/>
          <pc:sldMk cId="1160361115" sldId="271"/>
        </pc:sldMkLst>
        <pc:spChg chg="mod">
          <ac:chgData name="Alexandra Rodriguez" userId="b181f262-6ac3-4cc2-abb6-6297c18aa1f3" providerId="ADAL" clId="{B5764AAE-0C36-401D-94D4-03D7A713BA75}" dt="2021-10-20T15:52:22.538" v="17" actId="255"/>
          <ac:spMkLst>
            <pc:docMk/>
            <pc:sldMk cId="1160361115" sldId="271"/>
            <ac:spMk id="2" creationId="{D165F08B-C064-4EAE-9F28-6A8BB54CD1FD}"/>
          </ac:spMkLst>
        </pc:spChg>
        <pc:spChg chg="mod">
          <ac:chgData name="Alexandra Rodriguez" userId="b181f262-6ac3-4cc2-abb6-6297c18aa1f3" providerId="ADAL" clId="{B5764AAE-0C36-401D-94D4-03D7A713BA75}" dt="2021-10-20T15:52:13.132" v="15" actId="20577"/>
          <ac:spMkLst>
            <pc:docMk/>
            <pc:sldMk cId="1160361115" sldId="271"/>
            <ac:spMk id="4" creationId="{79C2411A-ACBB-498F-9C9D-A2805A1B5964}"/>
          </ac:spMkLst>
        </pc:spChg>
      </pc:sldChg>
      <pc:sldChg chg="modSp mod">
        <pc:chgData name="Alexandra Rodriguez" userId="b181f262-6ac3-4cc2-abb6-6297c18aa1f3" providerId="ADAL" clId="{B5764AAE-0C36-401D-94D4-03D7A713BA75}" dt="2021-10-20T15:51:56.878" v="13" actId="115"/>
        <pc:sldMkLst>
          <pc:docMk/>
          <pc:sldMk cId="3509485127" sldId="272"/>
        </pc:sldMkLst>
        <pc:spChg chg="mod">
          <ac:chgData name="Alexandra Rodriguez" userId="b181f262-6ac3-4cc2-abb6-6297c18aa1f3" providerId="ADAL" clId="{B5764AAE-0C36-401D-94D4-03D7A713BA75}" dt="2021-10-20T15:50:47.810" v="1" actId="2711"/>
          <ac:spMkLst>
            <pc:docMk/>
            <pc:sldMk cId="3509485127" sldId="272"/>
            <ac:spMk id="2" creationId="{20C81CD9-6B8A-480C-961E-4CA018061782}"/>
          </ac:spMkLst>
        </pc:spChg>
        <pc:spChg chg="mod">
          <ac:chgData name="Alexandra Rodriguez" userId="b181f262-6ac3-4cc2-abb6-6297c18aa1f3" providerId="ADAL" clId="{B5764AAE-0C36-401D-94D4-03D7A713BA75}" dt="2021-10-20T15:51:56.878" v="13" actId="115"/>
          <ac:spMkLst>
            <pc:docMk/>
            <pc:sldMk cId="3509485127" sldId="272"/>
            <ac:spMk id="3" creationId="{06BC6113-8FAD-4EED-B7CB-9AD4485684E3}"/>
          </ac:spMkLst>
        </pc:spChg>
      </pc:sldChg>
    </pc:docChg>
  </pc:docChgLst>
  <pc:docChgLst>
    <pc:chgData name="Donna Harris" userId="94f23d39-80c8-4fd2-aa9c-1717000ad01c" providerId="ADAL" clId="{DE246C7E-2D0D-49E7-BE87-E0920CFD06C0}"/>
    <pc:docChg chg="custSel modSld">
      <pc:chgData name="Donna Harris" userId="94f23d39-80c8-4fd2-aa9c-1717000ad01c" providerId="ADAL" clId="{DE246C7E-2D0D-49E7-BE87-E0920CFD06C0}" dt="2023-02-21T14:43:48.135" v="82" actId="5793"/>
      <pc:docMkLst>
        <pc:docMk/>
      </pc:docMkLst>
      <pc:sldChg chg="modSp modAnim">
        <pc:chgData name="Donna Harris" userId="94f23d39-80c8-4fd2-aa9c-1717000ad01c" providerId="ADAL" clId="{DE246C7E-2D0D-49E7-BE87-E0920CFD06C0}" dt="2023-02-21T14:40:44.157" v="74" actId="207"/>
        <pc:sldMkLst>
          <pc:docMk/>
          <pc:sldMk cId="1174708122" sldId="261"/>
        </pc:sldMkLst>
        <pc:spChg chg="mod">
          <ac:chgData name="Donna Harris" userId="94f23d39-80c8-4fd2-aa9c-1717000ad01c" providerId="ADAL" clId="{DE246C7E-2D0D-49E7-BE87-E0920CFD06C0}" dt="2023-02-21T14:40:44.157" v="74" actId="207"/>
          <ac:spMkLst>
            <pc:docMk/>
            <pc:sldMk cId="1174708122" sldId="261"/>
            <ac:spMk id="3" creationId="{CA177A92-3991-44B7-886C-F284190FCFA3}"/>
          </ac:spMkLst>
        </pc:spChg>
      </pc:sldChg>
      <pc:sldChg chg="addSp delSp modSp mod">
        <pc:chgData name="Donna Harris" userId="94f23d39-80c8-4fd2-aa9c-1717000ad01c" providerId="ADAL" clId="{DE246C7E-2D0D-49E7-BE87-E0920CFD06C0}" dt="2023-02-21T14:42:13.839" v="80" actId="1076"/>
        <pc:sldMkLst>
          <pc:docMk/>
          <pc:sldMk cId="127437661" sldId="273"/>
        </pc:sldMkLst>
        <pc:spChg chg="add del mod">
          <ac:chgData name="Donna Harris" userId="94f23d39-80c8-4fd2-aa9c-1717000ad01c" providerId="ADAL" clId="{DE246C7E-2D0D-49E7-BE87-E0920CFD06C0}" dt="2023-02-21T14:41:57.747" v="76" actId="22"/>
          <ac:spMkLst>
            <pc:docMk/>
            <pc:sldMk cId="127437661" sldId="273"/>
            <ac:spMk id="3" creationId="{BFF8D687-6332-E273-94C2-5D8ADD37F667}"/>
          </ac:spMkLst>
        </pc:spChg>
        <pc:picChg chg="del">
          <ac:chgData name="Donna Harris" userId="94f23d39-80c8-4fd2-aa9c-1717000ad01c" providerId="ADAL" clId="{DE246C7E-2D0D-49E7-BE87-E0920CFD06C0}" dt="2023-02-21T14:41:52.685" v="75" actId="478"/>
          <ac:picMkLst>
            <pc:docMk/>
            <pc:sldMk cId="127437661" sldId="273"/>
            <ac:picMk id="5" creationId="{2463A73A-7C23-4604-AF24-FD842EB38619}"/>
          </ac:picMkLst>
        </pc:picChg>
        <pc:picChg chg="add mod ord">
          <ac:chgData name="Donna Harris" userId="94f23d39-80c8-4fd2-aa9c-1717000ad01c" providerId="ADAL" clId="{DE246C7E-2D0D-49E7-BE87-E0920CFD06C0}" dt="2023-02-21T14:42:13.839" v="80" actId="1076"/>
          <ac:picMkLst>
            <pc:docMk/>
            <pc:sldMk cId="127437661" sldId="273"/>
            <ac:picMk id="6" creationId="{97B55004-D002-6A19-9E44-9B78C5C4E4DC}"/>
          </ac:picMkLst>
        </pc:picChg>
      </pc:sldChg>
      <pc:sldChg chg="modSp mod">
        <pc:chgData name="Donna Harris" userId="94f23d39-80c8-4fd2-aa9c-1717000ad01c" providerId="ADAL" clId="{DE246C7E-2D0D-49E7-BE87-E0920CFD06C0}" dt="2023-02-21T14:43:48.135" v="82" actId="5793"/>
        <pc:sldMkLst>
          <pc:docMk/>
          <pc:sldMk cId="1898682361" sldId="274"/>
        </pc:sldMkLst>
        <pc:spChg chg="mod">
          <ac:chgData name="Donna Harris" userId="94f23d39-80c8-4fd2-aa9c-1717000ad01c" providerId="ADAL" clId="{DE246C7E-2D0D-49E7-BE87-E0920CFD06C0}" dt="2023-02-21T14:43:48.135" v="82" actId="5793"/>
          <ac:spMkLst>
            <pc:docMk/>
            <pc:sldMk cId="1898682361" sldId="274"/>
            <ac:spMk id="3" creationId="{035C7949-59D3-4F78-B0C9-A5093690A90C}"/>
          </ac:spMkLst>
        </pc:spChg>
      </pc:sldChg>
    </pc:docChg>
  </pc:docChgLst>
  <pc:docChgLst>
    <pc:chgData name="Alexandra Rodriguez" userId="b181f262-6ac3-4cc2-abb6-6297c18aa1f3" providerId="ADAL" clId="{845611AA-41C1-4225-A4C8-23F352B0DE61}"/>
    <pc:docChg chg="custSel addSld modSld sldOrd">
      <pc:chgData name="Alexandra Rodriguez" userId="b181f262-6ac3-4cc2-abb6-6297c18aa1f3" providerId="ADAL" clId="{845611AA-41C1-4225-A4C8-23F352B0DE61}" dt="2021-11-03T14:33:16.403" v="327" actId="478"/>
      <pc:docMkLst>
        <pc:docMk/>
      </pc:docMkLst>
      <pc:sldChg chg="modSp mod">
        <pc:chgData name="Alexandra Rodriguez" userId="b181f262-6ac3-4cc2-abb6-6297c18aa1f3" providerId="ADAL" clId="{845611AA-41C1-4225-A4C8-23F352B0DE61}" dt="2021-11-03T14:25:27.988" v="202" actId="1076"/>
        <pc:sldMkLst>
          <pc:docMk/>
          <pc:sldMk cId="501679485" sldId="263"/>
        </pc:sldMkLst>
        <pc:spChg chg="mod">
          <ac:chgData name="Alexandra Rodriguez" userId="b181f262-6ac3-4cc2-abb6-6297c18aa1f3" providerId="ADAL" clId="{845611AA-41C1-4225-A4C8-23F352B0DE61}" dt="2021-11-03T14:25:27.988" v="202" actId="1076"/>
          <ac:spMkLst>
            <pc:docMk/>
            <pc:sldMk cId="501679485" sldId="263"/>
            <ac:spMk id="2" creationId="{B4751E33-E2C2-41F0-857F-2311EE7C1ADD}"/>
          </ac:spMkLst>
        </pc:spChg>
        <pc:spChg chg="mod">
          <ac:chgData name="Alexandra Rodriguez" userId="b181f262-6ac3-4cc2-abb6-6297c18aa1f3" providerId="ADAL" clId="{845611AA-41C1-4225-A4C8-23F352B0DE61}" dt="2021-11-03T14:24:52.328" v="201" actId="1076"/>
          <ac:spMkLst>
            <pc:docMk/>
            <pc:sldMk cId="501679485" sldId="263"/>
            <ac:spMk id="3" creationId="{8A7CA17A-EA16-44A8-95F2-CA5162F494B9}"/>
          </ac:spMkLst>
        </pc:spChg>
      </pc:sldChg>
      <pc:sldChg chg="modSp mod">
        <pc:chgData name="Alexandra Rodriguez" userId="b181f262-6ac3-4cc2-abb6-6297c18aa1f3" providerId="ADAL" clId="{845611AA-41C1-4225-A4C8-23F352B0DE61}" dt="2021-11-03T14:26:39.600" v="237" actId="20577"/>
        <pc:sldMkLst>
          <pc:docMk/>
          <pc:sldMk cId="3509485127" sldId="272"/>
        </pc:sldMkLst>
        <pc:spChg chg="mod">
          <ac:chgData name="Alexandra Rodriguez" userId="b181f262-6ac3-4cc2-abb6-6297c18aa1f3" providerId="ADAL" clId="{845611AA-41C1-4225-A4C8-23F352B0DE61}" dt="2021-11-03T14:26:39.600" v="237" actId="20577"/>
          <ac:spMkLst>
            <pc:docMk/>
            <pc:sldMk cId="3509485127" sldId="272"/>
            <ac:spMk id="3" creationId="{06BC6113-8FAD-4EED-B7CB-9AD4485684E3}"/>
          </ac:spMkLst>
        </pc:spChg>
      </pc:sldChg>
      <pc:sldChg chg="addSp delSp modSp new mod ord">
        <pc:chgData name="Alexandra Rodriguez" userId="b181f262-6ac3-4cc2-abb6-6297c18aa1f3" providerId="ADAL" clId="{845611AA-41C1-4225-A4C8-23F352B0DE61}" dt="2021-11-03T14:19:32.756" v="9"/>
        <pc:sldMkLst>
          <pc:docMk/>
          <pc:sldMk cId="127437661" sldId="273"/>
        </pc:sldMkLst>
        <pc:spChg chg="del">
          <ac:chgData name="Alexandra Rodriguez" userId="b181f262-6ac3-4cc2-abb6-6297c18aa1f3" providerId="ADAL" clId="{845611AA-41C1-4225-A4C8-23F352B0DE61}" dt="2021-11-03T14:18:54.583" v="7" actId="478"/>
          <ac:spMkLst>
            <pc:docMk/>
            <pc:sldMk cId="127437661" sldId="273"/>
            <ac:spMk id="2" creationId="{20E7DF52-44E7-4306-B450-AD0C4BF12EFA}"/>
          </ac:spMkLst>
        </pc:spChg>
        <pc:spChg chg="del">
          <ac:chgData name="Alexandra Rodriguez" userId="b181f262-6ac3-4cc2-abb6-6297c18aa1f3" providerId="ADAL" clId="{845611AA-41C1-4225-A4C8-23F352B0DE61}" dt="2021-11-03T14:18:39.196" v="1" actId="22"/>
          <ac:spMkLst>
            <pc:docMk/>
            <pc:sldMk cId="127437661" sldId="273"/>
            <ac:spMk id="3" creationId="{3805BE56-545C-41DA-A6F7-B8F3787D64C4}"/>
          </ac:spMkLst>
        </pc:spChg>
        <pc:picChg chg="add mod ord">
          <ac:chgData name="Alexandra Rodriguez" userId="b181f262-6ac3-4cc2-abb6-6297c18aa1f3" providerId="ADAL" clId="{845611AA-41C1-4225-A4C8-23F352B0DE61}" dt="2021-11-03T14:18:50.326" v="6" actId="1076"/>
          <ac:picMkLst>
            <pc:docMk/>
            <pc:sldMk cId="127437661" sldId="273"/>
            <ac:picMk id="5" creationId="{2463A73A-7C23-4604-AF24-FD842EB38619}"/>
          </ac:picMkLst>
        </pc:picChg>
      </pc:sldChg>
      <pc:sldChg chg="modSp new mod">
        <pc:chgData name="Alexandra Rodriguez" userId="b181f262-6ac3-4cc2-abb6-6297c18aa1f3" providerId="ADAL" clId="{845611AA-41C1-4225-A4C8-23F352B0DE61}" dt="2021-11-03T14:23:11.329" v="194" actId="20577"/>
        <pc:sldMkLst>
          <pc:docMk/>
          <pc:sldMk cId="1898682361" sldId="274"/>
        </pc:sldMkLst>
        <pc:spChg chg="mod">
          <ac:chgData name="Alexandra Rodriguez" userId="b181f262-6ac3-4cc2-abb6-6297c18aa1f3" providerId="ADAL" clId="{845611AA-41C1-4225-A4C8-23F352B0DE61}" dt="2021-11-03T14:22:44.319" v="174" actId="1076"/>
          <ac:spMkLst>
            <pc:docMk/>
            <pc:sldMk cId="1898682361" sldId="274"/>
            <ac:spMk id="2" creationId="{E057B250-6029-492F-A125-ACCBA869DD57}"/>
          </ac:spMkLst>
        </pc:spChg>
        <pc:spChg chg="mod">
          <ac:chgData name="Alexandra Rodriguez" userId="b181f262-6ac3-4cc2-abb6-6297c18aa1f3" providerId="ADAL" clId="{845611AA-41C1-4225-A4C8-23F352B0DE61}" dt="2021-11-03T14:23:11.329" v="194" actId="20577"/>
          <ac:spMkLst>
            <pc:docMk/>
            <pc:sldMk cId="1898682361" sldId="274"/>
            <ac:spMk id="3" creationId="{035C7949-59D3-4F78-B0C9-A5093690A90C}"/>
          </ac:spMkLst>
        </pc:spChg>
      </pc:sldChg>
      <pc:sldChg chg="addSp delSp modSp new mod">
        <pc:chgData name="Alexandra Rodriguez" userId="b181f262-6ac3-4cc2-abb6-6297c18aa1f3" providerId="ADAL" clId="{845611AA-41C1-4225-A4C8-23F352B0DE61}" dt="2021-11-03T14:33:16.403" v="327" actId="478"/>
        <pc:sldMkLst>
          <pc:docMk/>
          <pc:sldMk cId="2860726655" sldId="275"/>
        </pc:sldMkLst>
        <pc:spChg chg="mod">
          <ac:chgData name="Alexandra Rodriguez" userId="b181f262-6ac3-4cc2-abb6-6297c18aa1f3" providerId="ADAL" clId="{845611AA-41C1-4225-A4C8-23F352B0DE61}" dt="2021-11-03T14:27:54.990" v="246" actId="20577"/>
          <ac:spMkLst>
            <pc:docMk/>
            <pc:sldMk cId="2860726655" sldId="275"/>
            <ac:spMk id="2" creationId="{9AC95400-8DE7-4ED6-B5BA-DD1A34996E33}"/>
          </ac:spMkLst>
        </pc:spChg>
        <pc:spChg chg="mod">
          <ac:chgData name="Alexandra Rodriguez" userId="b181f262-6ac3-4cc2-abb6-6297c18aa1f3" providerId="ADAL" clId="{845611AA-41C1-4225-A4C8-23F352B0DE61}" dt="2021-11-03T14:31:25.278" v="323" actId="20577"/>
          <ac:spMkLst>
            <pc:docMk/>
            <pc:sldMk cId="2860726655" sldId="275"/>
            <ac:spMk id="3" creationId="{842C0CC2-1A71-447C-8FA1-60CCB1A94267}"/>
          </ac:spMkLst>
        </pc:spChg>
        <pc:picChg chg="add del mod">
          <ac:chgData name="Alexandra Rodriguez" userId="b181f262-6ac3-4cc2-abb6-6297c18aa1f3" providerId="ADAL" clId="{845611AA-41C1-4225-A4C8-23F352B0DE61}" dt="2021-11-03T14:33:16.403" v="327" actId="478"/>
          <ac:picMkLst>
            <pc:docMk/>
            <pc:sldMk cId="2860726655" sldId="275"/>
            <ac:picMk id="1026" creationId="{0C076188-CCFD-4D72-857C-9D05A5F2214E}"/>
          </ac:picMkLst>
        </pc:picChg>
        <pc:picChg chg="add mod">
          <ac:chgData name="Alexandra Rodriguez" userId="b181f262-6ac3-4cc2-abb6-6297c18aa1f3" providerId="ADAL" clId="{845611AA-41C1-4225-A4C8-23F352B0DE61}" dt="2021-11-03T14:31:57.615" v="326" actId="1076"/>
          <ac:picMkLst>
            <pc:docMk/>
            <pc:sldMk cId="2860726655" sldId="275"/>
            <ac:picMk id="1028" creationId="{7CEC0199-BA99-4034-8772-29EFB48452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609D08-ADAD-4616-AF46-BDACFDFC5B3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nna-harris-234039244/" TargetMode="External"/><Relationship Id="rId2" Type="http://schemas.openxmlformats.org/officeDocument/2006/relationships/hyperlink" Target="mailto:dharris@mi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xxxx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27FA-7135-49C0-B9C4-1B56E6DA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E-mail Signature</a:t>
            </a:r>
          </a:p>
        </p:txBody>
      </p:sp>
      <p:pic>
        <p:nvPicPr>
          <p:cNvPr id="5" name="Content Placeholder 4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808B21EA-EE0A-4B26-A8B2-F77605C16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82" y="1935163"/>
            <a:ext cx="6384635" cy="4389437"/>
          </a:xfrm>
        </p:spPr>
      </p:pic>
    </p:spTree>
    <p:extLst>
      <p:ext uri="{BB962C8B-B14F-4D97-AF65-F5344CB8AC3E}">
        <p14:creationId xmlns:p14="http://schemas.microsoft.com/office/powerpoint/2010/main" val="20193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B250-6029-492F-A125-ACCBA86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1488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Make Sure Your Email Signature is Mobile Responsive!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7949-59D3-4F78-B0C9-A5093690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1592"/>
            <a:ext cx="10972800" cy="50749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There’s no point in doing all this hard work if your email signature isn’t mobile responsive.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That means that it will look good whether the recipient is reading the email on their desktop, tablet or </a:t>
            </a:r>
            <a:r>
              <a:rPr lang="en-US" b="0" i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smartphone.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Wherever they end up looking, your email signature needs to be clear and well-formatted.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That means ensuring your images are the right size and that the email signature template you use will adapt to mobile.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You can create an email signature and quickly test it on your mobile to check it works. Just make sure that wherever recruiters see you, you look good.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8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525F-8ED4-4A69-A565-D8C771B7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177615"/>
            <a:ext cx="10972800" cy="1143000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What is the Purpose of an E-mail Signature?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CF88B96D-745A-447C-BBEF-B5DB157F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" y="1920085"/>
            <a:ext cx="4558030" cy="44348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726B-48AC-4078-A6C5-85E2D20A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Provides essential information for hiring manager to contact you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Essential for effective e-mail communication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Provides legitimacy and professionalism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Serves as a digital business card to connect with others</a:t>
            </a:r>
          </a:p>
        </p:txBody>
      </p:sp>
    </p:spTree>
    <p:extLst>
      <p:ext uri="{BB962C8B-B14F-4D97-AF65-F5344CB8AC3E}">
        <p14:creationId xmlns:p14="http://schemas.microsoft.com/office/powerpoint/2010/main" val="8981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1064-E96C-4256-9334-11FC33F6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879579"/>
            <a:ext cx="10972800" cy="1143000"/>
          </a:xfrm>
        </p:spPr>
        <p:txBody>
          <a:bodyPr vert="horz" lIns="0" tIns="45720" rIns="0" bIns="0" anchor="b">
            <a:no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E-mail Signature Example:</a:t>
            </a:r>
            <a:br>
              <a:rPr lang="en-US" sz="4400" dirty="0">
                <a:latin typeface="Arial Rounded MT Bold" panose="020F0704030504030204" pitchFamily="34" charset="0"/>
              </a:rPr>
            </a:b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7A92-3991-44B7-886C-F284190F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Best regards,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Donna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Donna Harris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dharris@miu.edu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(641) 472-7000 x 4306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https://www.linkedin.com/in/donna-harris-234039244/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www.github.com/xxxxx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55004-D002-6A19-9E44-9B78C5C4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28" y="2243579"/>
            <a:ext cx="8932354" cy="3538301"/>
          </a:xfrm>
        </p:spPr>
      </p:pic>
    </p:spTree>
    <p:extLst>
      <p:ext uri="{BB962C8B-B14F-4D97-AF65-F5344CB8AC3E}">
        <p14:creationId xmlns:p14="http://schemas.microsoft.com/office/powerpoint/2010/main" val="12743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1CD9-6B8A-480C-961E-4CA01806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641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Use Your </a:t>
            </a:r>
            <a:r>
              <a:rPr lang="en-US" u="sng" dirty="0">
                <a:latin typeface="Arial Rounded MT Bold" panose="020F0704030504030204" pitchFamily="34" charset="0"/>
              </a:rPr>
              <a:t>Resume</a:t>
            </a:r>
            <a:r>
              <a:rPr lang="en-US" dirty="0">
                <a:latin typeface="Arial Rounded MT Bold" panose="020F0704030504030204" pitchFamily="34" charset="0"/>
              </a:rPr>
              <a:t>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113-8FAD-4EED-B7CB-9AD44856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5237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Rounded MT Bold" panose="020F0704030504030204" pitchFamily="34" charset="0"/>
              </a:rPr>
              <a:t>          </a:t>
            </a:r>
            <a:r>
              <a:rPr lang="en-US" b="1" u="sng" dirty="0">
                <a:latin typeface="Arial Rounded MT Bold" panose="020F0704030504030204" pitchFamily="34" charset="0"/>
              </a:rPr>
              <a:t>Legal Name:</a:t>
            </a:r>
            <a:r>
              <a:rPr lang="en-US" b="1" dirty="0">
                <a:latin typeface="Arial Rounded MT Bold" panose="020F0704030504030204" pitchFamily="34" charset="0"/>
              </a:rPr>
              <a:t>	</a:t>
            </a:r>
            <a:r>
              <a:rPr lang="en-US" dirty="0">
                <a:latin typeface="Arial Rounded MT Bold" panose="020F0704030504030204" pitchFamily="34" charset="0"/>
              </a:rPr>
              <a:t>			           </a:t>
            </a:r>
            <a:r>
              <a:rPr lang="en-US" b="1" u="sng" dirty="0">
                <a:latin typeface="Arial Rounded MT Bold" panose="020F0704030504030204" pitchFamily="34" charset="0"/>
              </a:rPr>
              <a:t>Resume Name: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Juan Pablo Santiago Sanchez                          Juan Sanchez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Mohamed Farouk Ahmed </a:t>
            </a:r>
            <a:r>
              <a:rPr lang="en-US" dirty="0" err="1">
                <a:latin typeface="Arial Rounded MT Bold" panose="020F0704030504030204" pitchFamily="34" charset="0"/>
              </a:rPr>
              <a:t>Elsayed</a:t>
            </a:r>
            <a:r>
              <a:rPr lang="en-US" dirty="0">
                <a:latin typeface="Arial Rounded MT Bold" panose="020F0704030504030204" pitchFamily="34" charset="0"/>
              </a:rPr>
              <a:t>		Mohammed “Mo” </a:t>
            </a:r>
            <a:r>
              <a:rPr lang="en-US" dirty="0" err="1">
                <a:latin typeface="Arial Rounded MT Bold" panose="020F0704030504030204" pitchFamily="34" charset="0"/>
              </a:rPr>
              <a:t>Elsayed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8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F08B-C064-4EAE-9F28-6A8BB54C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Closing Salutation – pick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A8FA-9C3B-4E27-8A24-E27A4C87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256" y="2716696"/>
            <a:ext cx="3853491" cy="133846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2411A-ACBB-498F-9C9D-A2805A1B5964}"/>
              </a:ext>
            </a:extLst>
          </p:cNvPr>
          <p:cNvSpPr/>
          <p:nvPr/>
        </p:nvSpPr>
        <p:spPr>
          <a:xfrm>
            <a:off x="4026364" y="3533144"/>
            <a:ext cx="46217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CDFF-C537-46D6-853D-4D2EEF0950D3}"/>
              </a:ext>
            </a:extLst>
          </p:cNvPr>
          <p:cNvSpPr txBox="1"/>
          <p:nvPr/>
        </p:nvSpPr>
        <p:spPr>
          <a:xfrm>
            <a:off x="3041374" y="2393171"/>
            <a:ext cx="61092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Best regards,</a:t>
            </a:r>
            <a:endParaRPr 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B3EDA-E252-4AFD-961F-BD894C31FA86}"/>
              </a:ext>
            </a:extLst>
          </p:cNvPr>
          <p:cNvSpPr/>
          <p:nvPr/>
        </p:nvSpPr>
        <p:spPr>
          <a:xfrm>
            <a:off x="3735868" y="4971156"/>
            <a:ext cx="493628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 the best,</a:t>
            </a:r>
          </a:p>
        </p:txBody>
      </p:sp>
    </p:spTree>
    <p:extLst>
      <p:ext uri="{BB962C8B-B14F-4D97-AF65-F5344CB8AC3E}">
        <p14:creationId xmlns:p14="http://schemas.microsoft.com/office/powerpoint/2010/main" val="11603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5400-8DE7-4ED6-B5BA-DD1A3499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Avoid: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0CC2-1A71-447C-8FA1-60CCB1A9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Cheers,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Yours truly,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Love,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Hugs,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Sincerely,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From,</a:t>
            </a:r>
          </a:p>
        </p:txBody>
      </p:sp>
      <p:pic>
        <p:nvPicPr>
          <p:cNvPr id="1028" name="Picture 4" descr="Effective Email Signatures | TheGDCGroup.com">
            <a:extLst>
              <a:ext uri="{FF2B5EF4-FFF2-40B4-BE49-F238E27FC236}">
                <a16:creationId xmlns:a16="http://schemas.microsoft.com/office/drawing/2014/main" id="{7CEC0199-BA99-4034-8772-29EFB48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1935480"/>
            <a:ext cx="3481387" cy="24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2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1E33-E2C2-41F0-857F-2311EE7C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946" y="794398"/>
            <a:ext cx="10972800" cy="1143000"/>
          </a:xfrm>
        </p:spPr>
        <p:txBody>
          <a:bodyPr vert="horz" lIns="0" tIns="45720" rIns="0" bIns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Arial Rounded MT Bold" panose="020F0704030504030204" pitchFamily="34" charset="0"/>
              </a:rPr>
              <a:t>Email Management</a:t>
            </a:r>
            <a:br>
              <a:rPr lang="en-US" sz="3900" dirty="0"/>
            </a:br>
            <a:r>
              <a:rPr lang="en-US" sz="39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A17A-EA16-44A8-95F2-CA5162F494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48146" y="1955800"/>
            <a:ext cx="5386917" cy="38457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You are responsible for monitoring ALL of your e-mail accounts!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lvl="1"/>
            <a:r>
              <a:rPr lang="en-US" sz="2200" dirty="0">
                <a:latin typeface="Arial Rounded MT Bold" panose="020F0704030504030204" pitchFamily="34" charset="0"/>
              </a:rPr>
              <a:t>The one you used when you applied to MIU (SEVIS requirement)</a:t>
            </a:r>
          </a:p>
          <a:p>
            <a:pPr marL="393192" lvl="1" indent="0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pPr lvl="1"/>
            <a:r>
              <a:rPr lang="en-US" sz="2200" dirty="0">
                <a:latin typeface="Arial Rounded MT Bold" panose="020F0704030504030204" pitchFamily="34" charset="0"/>
              </a:rPr>
              <a:t>Your MIU.edu account</a:t>
            </a:r>
          </a:p>
          <a:p>
            <a:pPr marL="393192" lvl="1" indent="0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pPr lvl="1"/>
            <a:r>
              <a:rPr lang="en-US" sz="2200" dirty="0">
                <a:latin typeface="Arial Rounded MT Bold" panose="020F0704030504030204" pitchFamily="34" charset="0"/>
              </a:rPr>
              <a:t>Your job search email </a:t>
            </a:r>
          </a:p>
          <a:p>
            <a:pPr lvl="1"/>
            <a:endParaRPr lang="en-US" sz="2200" dirty="0"/>
          </a:p>
          <a:p>
            <a:pPr marL="393192" lvl="1" indent="0">
              <a:buNone/>
            </a:pPr>
            <a:endParaRPr lang="en-US" sz="2200" dirty="0"/>
          </a:p>
          <a:p>
            <a:pPr marL="393192" lvl="1" indent="0">
              <a:buNone/>
            </a:pP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2CCD774-11EA-4179-BBAF-44C4FB31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79" y="1747982"/>
            <a:ext cx="3845720" cy="3845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67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907-6964-4EA3-AC0C-17E3A38C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49" y="75871"/>
            <a:ext cx="10123713" cy="97971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Stay Organized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C95DE8-5C9E-4496-8B84-300F12A9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74" y="1295729"/>
            <a:ext cx="9753902" cy="5301343"/>
          </a:xfrm>
        </p:spPr>
      </p:pic>
    </p:spTree>
    <p:extLst>
      <p:ext uri="{BB962C8B-B14F-4D97-AF65-F5344CB8AC3E}">
        <p14:creationId xmlns:p14="http://schemas.microsoft.com/office/powerpoint/2010/main" val="3625517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" id="{81CEA3A4-D350-44B8-8341-E578A35506E2}" vid="{9CBC4DE2-F933-4385-8E87-CDEBF3E78AA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E4896D-A7FB-4119-8CA6-32A7939C9DE6}">
  <ds:schemaRefs>
    <ds:schemaRef ds:uri="http://schemas.microsoft.com/office/2006/metadata/properties"/>
    <ds:schemaRef ds:uri="http://schemas.microsoft.com/office/infopath/2007/PartnerControls"/>
    <ds:schemaRef ds:uri="ec59bc24-51db-4248-aa38-8e5e29802a55"/>
    <ds:schemaRef ds:uri="1511d139-171f-458d-a044-8058d1678c0f"/>
    <ds:schemaRef ds:uri="0cd7d6a0-4a81-4f30-b943-bb3134e095b3"/>
  </ds:schemaRefs>
</ds:datastoreItem>
</file>

<file path=customXml/itemProps2.xml><?xml version="1.0" encoding="utf-8"?>
<ds:datastoreItem xmlns:ds="http://schemas.openxmlformats.org/officeDocument/2006/customXml" ds:itemID="{81BFEF14-30E9-4D0D-93E4-5C665E59CC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D2D5E-8BA9-4317-8B55-CD676398EBF0}"/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300</Words>
  <Application>Microsoft Office PowerPoint</Application>
  <PresentationFormat>Widescreen</PresentationFormat>
  <Paragraphs>57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Rounded MT Bold</vt:lpstr>
      <vt:lpstr>Calibri</vt:lpstr>
      <vt:lpstr>Constantia</vt:lpstr>
      <vt:lpstr>Wingdings 2</vt:lpstr>
      <vt:lpstr>Blue wave</vt:lpstr>
      <vt:lpstr>E-mail Signature</vt:lpstr>
      <vt:lpstr>What is the Purpose of an E-mail Signature?</vt:lpstr>
      <vt:lpstr>E-mail Signature Example: </vt:lpstr>
      <vt:lpstr>PowerPoint Presentation</vt:lpstr>
      <vt:lpstr>Use Your Resume Name</vt:lpstr>
      <vt:lpstr>Closing Salutation – pick one:</vt:lpstr>
      <vt:lpstr>Avoid:</vt:lpstr>
      <vt:lpstr>Email Management  </vt:lpstr>
      <vt:lpstr>Stay Organized</vt:lpstr>
      <vt:lpstr>Make Sure Your Email Signature is Mobile Responsive!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A Items</dc:title>
  <dc:creator>career</dc:creator>
  <cp:lastModifiedBy>Donna Harris</cp:lastModifiedBy>
  <cp:revision>41</cp:revision>
  <dcterms:created xsi:type="dcterms:W3CDTF">2020-03-31T00:09:12Z</dcterms:created>
  <dcterms:modified xsi:type="dcterms:W3CDTF">2023-02-21T14:43:56Z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_dlc_DocIdItemGuid">
    <vt:lpwstr>0ee10d4f-5c04-473e-98e2-1b75f80fc6eb</vt:lpwstr>
  </property>
  <property fmtid="{D5CDD505-2E9C-101B-9397-08002B2CF9AE}" pid="4" name="MediaServiceImageTags">
    <vt:lpwstr/>
  </property>
</Properties>
</file>