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60" r:id="rId5"/>
    <p:sldId id="266" r:id="rId6"/>
    <p:sldId id="270" r:id="rId7"/>
    <p:sldId id="263" r:id="rId8"/>
    <p:sldId id="272" r:id="rId9"/>
    <p:sldId id="276" r:id="rId10"/>
    <p:sldId id="264" r:id="rId11"/>
    <p:sldId id="277" r:id="rId12"/>
    <p:sldId id="268" r:id="rId13"/>
    <p:sldId id="275" r:id="rId14"/>
    <p:sldId id="273" r:id="rId15"/>
    <p:sldId id="271" r:id="rId16"/>
    <p:sldId id="265"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86410"/>
  </p:normalViewPr>
  <p:slideViewPr>
    <p:cSldViewPr snapToGrid="0">
      <p:cViewPr varScale="1">
        <p:scale>
          <a:sx n="73" d="100"/>
          <a:sy n="73" d="100"/>
        </p:scale>
        <p:origin x="552"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bir Negi" userId="e018750d-a096-42c9-9374-47c620339139" providerId="ADAL" clId="{21B57857-A9BB-4E3E-BBEA-2AA954F61879}"/>
    <pc:docChg chg="undo redo custSel addSld delSld modSld">
      <pc:chgData name="Satbir Negi" userId="e018750d-a096-42c9-9374-47c620339139" providerId="ADAL" clId="{21B57857-A9BB-4E3E-BBEA-2AA954F61879}" dt="2021-09-02T14:29:22.893" v="957" actId="20577"/>
      <pc:docMkLst>
        <pc:docMk/>
      </pc:docMkLst>
      <pc:sldChg chg="modSp del mod modShow">
        <pc:chgData name="Satbir Negi" userId="e018750d-a096-42c9-9374-47c620339139" providerId="ADAL" clId="{21B57857-A9BB-4E3E-BBEA-2AA954F61879}" dt="2021-09-02T14:02:07.888" v="28" actId="47"/>
        <pc:sldMkLst>
          <pc:docMk/>
          <pc:sldMk cId="93202562" sldId="257"/>
        </pc:sldMkLst>
        <pc:spChg chg="mod">
          <ac:chgData name="Satbir Negi" userId="e018750d-a096-42c9-9374-47c620339139" providerId="ADAL" clId="{21B57857-A9BB-4E3E-BBEA-2AA954F61879}" dt="2021-09-02T14:02:03.574" v="27"/>
          <ac:spMkLst>
            <pc:docMk/>
            <pc:sldMk cId="93202562" sldId="257"/>
            <ac:spMk id="3" creationId="{17E32470-9518-40A5-9F1A-2921C9B358A1}"/>
          </ac:spMkLst>
        </pc:spChg>
        <pc:picChg chg="mod">
          <ac:chgData name="Satbir Negi" userId="e018750d-a096-42c9-9374-47c620339139" providerId="ADAL" clId="{21B57857-A9BB-4E3E-BBEA-2AA954F61879}" dt="2021-09-02T14:02:02.540" v="25" actId="1076"/>
          <ac:picMkLst>
            <pc:docMk/>
            <pc:sldMk cId="93202562" sldId="257"/>
            <ac:picMk id="5" creationId="{02C41792-2FD8-42B1-B5B6-13175934B27A}"/>
          </ac:picMkLst>
        </pc:picChg>
      </pc:sldChg>
      <pc:sldChg chg="modSp mod">
        <pc:chgData name="Satbir Negi" userId="e018750d-a096-42c9-9374-47c620339139" providerId="ADAL" clId="{21B57857-A9BB-4E3E-BBEA-2AA954F61879}" dt="2021-09-02T14:12:00.709" v="523" actId="20577"/>
        <pc:sldMkLst>
          <pc:docMk/>
          <pc:sldMk cId="3428671359" sldId="264"/>
        </pc:sldMkLst>
        <pc:spChg chg="mod">
          <ac:chgData name="Satbir Negi" userId="e018750d-a096-42c9-9374-47c620339139" providerId="ADAL" clId="{21B57857-A9BB-4E3E-BBEA-2AA954F61879}" dt="2021-09-02T14:12:00.709" v="523" actId="20577"/>
          <ac:spMkLst>
            <pc:docMk/>
            <pc:sldMk cId="3428671359" sldId="264"/>
            <ac:spMk id="2" creationId="{62D3287D-0CD5-495C-84CB-A649DF5AB9C6}"/>
          </ac:spMkLst>
        </pc:spChg>
      </pc:sldChg>
      <pc:sldChg chg="modSp mod">
        <pc:chgData name="Satbir Negi" userId="e018750d-a096-42c9-9374-47c620339139" providerId="ADAL" clId="{21B57857-A9BB-4E3E-BBEA-2AA954F61879}" dt="2021-09-02T14:29:22.893" v="957" actId="20577"/>
        <pc:sldMkLst>
          <pc:docMk/>
          <pc:sldMk cId="969888428" sldId="265"/>
        </pc:sldMkLst>
        <pc:spChg chg="mod">
          <ac:chgData name="Satbir Negi" userId="e018750d-a096-42c9-9374-47c620339139" providerId="ADAL" clId="{21B57857-A9BB-4E3E-BBEA-2AA954F61879}" dt="2021-09-02T14:29:22.893" v="957" actId="20577"/>
          <ac:spMkLst>
            <pc:docMk/>
            <pc:sldMk cId="969888428" sldId="265"/>
            <ac:spMk id="2" creationId="{26055216-23C5-4EF4-9736-7747C51E40D5}"/>
          </ac:spMkLst>
        </pc:spChg>
      </pc:sldChg>
      <pc:sldChg chg="modSp mod">
        <pc:chgData name="Satbir Negi" userId="e018750d-a096-42c9-9374-47c620339139" providerId="ADAL" clId="{21B57857-A9BB-4E3E-BBEA-2AA954F61879}" dt="2021-09-02T14:12:15.350" v="526" actId="313"/>
        <pc:sldMkLst>
          <pc:docMk/>
          <pc:sldMk cId="3397642091" sldId="268"/>
        </pc:sldMkLst>
        <pc:spChg chg="mod">
          <ac:chgData name="Satbir Negi" userId="e018750d-a096-42c9-9374-47c620339139" providerId="ADAL" clId="{21B57857-A9BB-4E3E-BBEA-2AA954F61879}" dt="2021-09-02T14:12:15.350" v="526" actId="313"/>
          <ac:spMkLst>
            <pc:docMk/>
            <pc:sldMk cId="3397642091" sldId="268"/>
            <ac:spMk id="2" creationId="{6E933992-9055-4214-8C87-AE17333D6AFC}"/>
          </ac:spMkLst>
        </pc:spChg>
      </pc:sldChg>
      <pc:sldChg chg="modSp mod">
        <pc:chgData name="Satbir Negi" userId="e018750d-a096-42c9-9374-47c620339139" providerId="ADAL" clId="{21B57857-A9BB-4E3E-BBEA-2AA954F61879}" dt="2021-09-02T14:28:17.934" v="949" actId="20577"/>
        <pc:sldMkLst>
          <pc:docMk/>
          <pc:sldMk cId="2116468929" sldId="270"/>
        </pc:sldMkLst>
        <pc:spChg chg="mod">
          <ac:chgData name="Satbir Negi" userId="e018750d-a096-42c9-9374-47c620339139" providerId="ADAL" clId="{21B57857-A9BB-4E3E-BBEA-2AA954F61879}" dt="2021-09-02T14:28:17.934" v="949" actId="20577"/>
          <ac:spMkLst>
            <pc:docMk/>
            <pc:sldMk cId="2116468929" sldId="270"/>
            <ac:spMk id="2" creationId="{ACE8B851-1AB7-4970-B0C5-4CFCF517110E}"/>
          </ac:spMkLst>
        </pc:spChg>
      </pc:sldChg>
      <pc:sldChg chg="modSp add mod modShow modNotesTx">
        <pc:chgData name="Satbir Negi" userId="e018750d-a096-42c9-9374-47c620339139" providerId="ADAL" clId="{21B57857-A9BB-4E3E-BBEA-2AA954F61879}" dt="2021-09-02T14:07:13.308" v="379" actId="313"/>
        <pc:sldMkLst>
          <pc:docMk/>
          <pc:sldMk cId="2150874414" sldId="272"/>
        </pc:sldMkLst>
        <pc:spChg chg="mod">
          <ac:chgData name="Satbir Negi" userId="e018750d-a096-42c9-9374-47c620339139" providerId="ADAL" clId="{21B57857-A9BB-4E3E-BBEA-2AA954F61879}" dt="2021-09-02T14:07:13.308" v="379" actId="313"/>
          <ac:spMkLst>
            <pc:docMk/>
            <pc:sldMk cId="2150874414" sldId="272"/>
            <ac:spMk id="3" creationId="{17E32470-9518-40A5-9F1A-2921C9B358A1}"/>
          </ac:spMkLst>
        </pc:spChg>
        <pc:picChg chg="mod">
          <ac:chgData name="Satbir Negi" userId="e018750d-a096-42c9-9374-47c620339139" providerId="ADAL" clId="{21B57857-A9BB-4E3E-BBEA-2AA954F61879}" dt="2021-09-02T14:06:28.341" v="375" actId="1036"/>
          <ac:picMkLst>
            <pc:docMk/>
            <pc:sldMk cId="2150874414" sldId="272"/>
            <ac:picMk id="5" creationId="{02C41792-2FD8-42B1-B5B6-13175934B27A}"/>
          </ac:picMkLst>
        </pc:picChg>
      </pc:sldChg>
      <pc:sldChg chg="new del">
        <pc:chgData name="Satbir Negi" userId="e018750d-a096-42c9-9374-47c620339139" providerId="ADAL" clId="{21B57857-A9BB-4E3E-BBEA-2AA954F61879}" dt="2021-09-02T14:17:05.083" v="528" actId="47"/>
        <pc:sldMkLst>
          <pc:docMk/>
          <pc:sldMk cId="218411198" sldId="273"/>
        </pc:sldMkLst>
      </pc:sldChg>
      <pc:sldChg chg="modSp new mod">
        <pc:chgData name="Satbir Negi" userId="e018750d-a096-42c9-9374-47c620339139" providerId="ADAL" clId="{21B57857-A9BB-4E3E-BBEA-2AA954F61879}" dt="2021-09-02T14:23:27.418" v="919" actId="5793"/>
        <pc:sldMkLst>
          <pc:docMk/>
          <pc:sldMk cId="1367801786" sldId="273"/>
        </pc:sldMkLst>
        <pc:spChg chg="mod">
          <ac:chgData name="Satbir Negi" userId="e018750d-a096-42c9-9374-47c620339139" providerId="ADAL" clId="{21B57857-A9BB-4E3E-BBEA-2AA954F61879}" dt="2021-09-02T14:20:51.812" v="727" actId="207"/>
          <ac:spMkLst>
            <pc:docMk/>
            <pc:sldMk cId="1367801786" sldId="273"/>
            <ac:spMk id="2" creationId="{F81DEA16-8F81-4A2F-B4F1-5A86A6142F46}"/>
          </ac:spMkLst>
        </pc:spChg>
        <pc:spChg chg="mod">
          <ac:chgData name="Satbir Negi" userId="e018750d-a096-42c9-9374-47c620339139" providerId="ADAL" clId="{21B57857-A9BB-4E3E-BBEA-2AA954F61879}" dt="2021-09-02T14:23:27.418" v="919" actId="5793"/>
          <ac:spMkLst>
            <pc:docMk/>
            <pc:sldMk cId="1367801786" sldId="273"/>
            <ac:spMk id="3" creationId="{580A864A-22E4-4A0B-9EEB-F4EE9A498A13}"/>
          </ac:spMkLst>
        </pc:spChg>
      </pc:sldChg>
    </pc:docChg>
  </pc:docChgLst>
  <pc:docChgLst>
    <pc:chgData name="Sara Robinson" userId="8aa4cd7e-b6d4-4ffc-8b94-191c55faab71" providerId="ADAL" clId="{64147D43-B0A5-4574-B74B-FFB741FDF9ED}"/>
    <pc:docChg chg="undo redo custSel addSld modSld sldOrd">
      <pc:chgData name="Sara Robinson" userId="8aa4cd7e-b6d4-4ffc-8b94-191c55faab71" providerId="ADAL" clId="{64147D43-B0A5-4574-B74B-FFB741FDF9ED}" dt="2021-09-30T14:05:38.250" v="726" actId="1076"/>
      <pc:docMkLst>
        <pc:docMk/>
      </pc:docMkLst>
      <pc:sldChg chg="modSp mod">
        <pc:chgData name="Sara Robinson" userId="8aa4cd7e-b6d4-4ffc-8b94-191c55faab71" providerId="ADAL" clId="{64147D43-B0A5-4574-B74B-FFB741FDF9ED}" dt="2021-09-30T13:57:01.702" v="685" actId="1076"/>
        <pc:sldMkLst>
          <pc:docMk/>
          <pc:sldMk cId="3428671359" sldId="264"/>
        </pc:sldMkLst>
        <pc:spChg chg="mod">
          <ac:chgData name="Sara Robinson" userId="8aa4cd7e-b6d4-4ffc-8b94-191c55faab71" providerId="ADAL" clId="{64147D43-B0A5-4574-B74B-FFB741FDF9ED}" dt="2021-09-30T13:56:54.878" v="684" actId="20577"/>
          <ac:spMkLst>
            <pc:docMk/>
            <pc:sldMk cId="3428671359" sldId="264"/>
            <ac:spMk id="2" creationId="{62D3287D-0CD5-495C-84CB-A649DF5AB9C6}"/>
          </ac:spMkLst>
        </pc:spChg>
        <pc:spChg chg="mod">
          <ac:chgData name="Sara Robinson" userId="8aa4cd7e-b6d4-4ffc-8b94-191c55faab71" providerId="ADAL" clId="{64147D43-B0A5-4574-B74B-FFB741FDF9ED}" dt="2021-09-30T13:57:01.702" v="685" actId="1076"/>
          <ac:spMkLst>
            <pc:docMk/>
            <pc:sldMk cId="3428671359" sldId="264"/>
            <ac:spMk id="3" creationId="{D1F0675D-182B-4EC0-88C5-B09BD2048B83}"/>
          </ac:spMkLst>
        </pc:spChg>
      </pc:sldChg>
      <pc:sldChg chg="ord">
        <pc:chgData name="Sara Robinson" userId="8aa4cd7e-b6d4-4ffc-8b94-191c55faab71" providerId="ADAL" clId="{64147D43-B0A5-4574-B74B-FFB741FDF9ED}" dt="2021-09-30T14:00:00.114" v="689"/>
        <pc:sldMkLst>
          <pc:docMk/>
          <pc:sldMk cId="969888428" sldId="265"/>
        </pc:sldMkLst>
      </pc:sldChg>
      <pc:sldChg chg="delSp modSp mod">
        <pc:chgData name="Sara Robinson" userId="8aa4cd7e-b6d4-4ffc-8b94-191c55faab71" providerId="ADAL" clId="{64147D43-B0A5-4574-B74B-FFB741FDF9ED}" dt="2021-09-30T13:30:53.959" v="493" actId="1076"/>
        <pc:sldMkLst>
          <pc:docMk/>
          <pc:sldMk cId="3361253249" sldId="266"/>
        </pc:sldMkLst>
        <pc:spChg chg="del mod">
          <ac:chgData name="Sara Robinson" userId="8aa4cd7e-b6d4-4ffc-8b94-191c55faab71" providerId="ADAL" clId="{64147D43-B0A5-4574-B74B-FFB741FDF9ED}" dt="2021-09-30T13:20:40.744" v="1" actId="478"/>
          <ac:spMkLst>
            <pc:docMk/>
            <pc:sldMk cId="3361253249" sldId="266"/>
            <ac:spMk id="2" creationId="{9C6C3FD7-9B04-4BAF-A73F-67B816E02074}"/>
          </ac:spMkLst>
        </pc:spChg>
        <pc:spChg chg="mod">
          <ac:chgData name="Sara Robinson" userId="8aa4cd7e-b6d4-4ffc-8b94-191c55faab71" providerId="ADAL" clId="{64147D43-B0A5-4574-B74B-FFB741FDF9ED}" dt="2021-09-30T13:30:41.131" v="489" actId="313"/>
          <ac:spMkLst>
            <pc:docMk/>
            <pc:sldMk cId="3361253249" sldId="266"/>
            <ac:spMk id="3" creationId="{FB3CAF5F-6D65-427E-AB50-2EC49B0F6359}"/>
          </ac:spMkLst>
        </pc:spChg>
        <pc:picChg chg="mod">
          <ac:chgData name="Sara Robinson" userId="8aa4cd7e-b6d4-4ffc-8b94-191c55faab71" providerId="ADAL" clId="{64147D43-B0A5-4574-B74B-FFB741FDF9ED}" dt="2021-09-30T13:30:53.959" v="493" actId="1076"/>
          <ac:picMkLst>
            <pc:docMk/>
            <pc:sldMk cId="3361253249" sldId="266"/>
            <ac:picMk id="9" creationId="{AB8BE4AF-6746-431C-83E7-A22529B301F9}"/>
          </ac:picMkLst>
        </pc:picChg>
      </pc:sldChg>
      <pc:sldChg chg="modSp mod">
        <pc:chgData name="Sara Robinson" userId="8aa4cd7e-b6d4-4ffc-8b94-191c55faab71" providerId="ADAL" clId="{64147D43-B0A5-4574-B74B-FFB741FDF9ED}" dt="2021-09-30T14:05:38.250" v="726" actId="1076"/>
        <pc:sldMkLst>
          <pc:docMk/>
          <pc:sldMk cId="3397642091" sldId="268"/>
        </pc:sldMkLst>
        <pc:spChg chg="mod">
          <ac:chgData name="Sara Robinson" userId="8aa4cd7e-b6d4-4ffc-8b94-191c55faab71" providerId="ADAL" clId="{64147D43-B0A5-4574-B74B-FFB741FDF9ED}" dt="2021-09-30T14:05:38.250" v="726" actId="1076"/>
          <ac:spMkLst>
            <pc:docMk/>
            <pc:sldMk cId="3397642091" sldId="268"/>
            <ac:spMk id="2" creationId="{6E933992-9055-4214-8C87-AE17333D6AFC}"/>
          </ac:spMkLst>
        </pc:spChg>
      </pc:sldChg>
      <pc:sldChg chg="modSp mod">
        <pc:chgData name="Sara Robinson" userId="8aa4cd7e-b6d4-4ffc-8b94-191c55faab71" providerId="ADAL" clId="{64147D43-B0A5-4574-B74B-FFB741FDF9ED}" dt="2021-09-30T13:31:48.780" v="521" actId="20577"/>
        <pc:sldMkLst>
          <pc:docMk/>
          <pc:sldMk cId="2150874414" sldId="272"/>
        </pc:sldMkLst>
        <pc:spChg chg="mod">
          <ac:chgData name="Sara Robinson" userId="8aa4cd7e-b6d4-4ffc-8b94-191c55faab71" providerId="ADAL" clId="{64147D43-B0A5-4574-B74B-FFB741FDF9ED}" dt="2021-09-30T13:31:48.780" v="521" actId="20577"/>
          <ac:spMkLst>
            <pc:docMk/>
            <pc:sldMk cId="2150874414" sldId="272"/>
            <ac:spMk id="3" creationId="{17E32470-9518-40A5-9F1A-2921C9B358A1}"/>
          </ac:spMkLst>
        </pc:spChg>
      </pc:sldChg>
      <pc:sldChg chg="mod ord modShow">
        <pc:chgData name="Sara Robinson" userId="8aa4cd7e-b6d4-4ffc-8b94-191c55faab71" providerId="ADAL" clId="{64147D43-B0A5-4574-B74B-FFB741FDF9ED}" dt="2021-09-30T14:04:47.516" v="720"/>
        <pc:sldMkLst>
          <pc:docMk/>
          <pc:sldMk cId="1367801786" sldId="273"/>
        </pc:sldMkLst>
      </pc:sldChg>
      <pc:sldChg chg="addSp modSp new mod">
        <pc:chgData name="Sara Robinson" userId="8aa4cd7e-b6d4-4ffc-8b94-191c55faab71" providerId="ADAL" clId="{64147D43-B0A5-4574-B74B-FFB741FDF9ED}" dt="2021-09-30T14:05:17.854" v="722" actId="13926"/>
        <pc:sldMkLst>
          <pc:docMk/>
          <pc:sldMk cId="1319768442" sldId="274"/>
        </pc:sldMkLst>
        <pc:spChg chg="add mod">
          <ac:chgData name="Sara Robinson" userId="8aa4cd7e-b6d4-4ffc-8b94-191c55faab71" providerId="ADAL" clId="{64147D43-B0A5-4574-B74B-FFB741FDF9ED}" dt="2021-09-30T14:05:17.854" v="722" actId="13926"/>
          <ac:spMkLst>
            <pc:docMk/>
            <pc:sldMk cId="1319768442" sldId="274"/>
            <ac:spMk id="3" creationId="{B29D62FC-3CC0-43DE-93ED-F8B95414E615}"/>
          </ac:spMkLst>
        </pc:spChg>
      </pc:sldChg>
      <pc:sldChg chg="addSp modSp new mod">
        <pc:chgData name="Sara Robinson" userId="8aa4cd7e-b6d4-4ffc-8b94-191c55faab71" providerId="ADAL" clId="{64147D43-B0A5-4574-B74B-FFB741FDF9ED}" dt="2021-09-30T14:05:23.325" v="723" actId="13926"/>
        <pc:sldMkLst>
          <pc:docMk/>
          <pc:sldMk cId="1480440000" sldId="275"/>
        </pc:sldMkLst>
        <pc:spChg chg="add mod">
          <ac:chgData name="Sara Robinson" userId="8aa4cd7e-b6d4-4ffc-8b94-191c55faab71" providerId="ADAL" clId="{64147D43-B0A5-4574-B74B-FFB741FDF9ED}" dt="2021-09-30T14:05:23.325" v="723" actId="13926"/>
          <ac:spMkLst>
            <pc:docMk/>
            <pc:sldMk cId="1480440000" sldId="275"/>
            <ac:spMk id="3" creationId="{D455B5C1-3B8C-44AD-8F9D-5104FF060D51}"/>
          </ac:spMkLst>
        </pc:spChg>
      </pc:sldChg>
    </pc:docChg>
  </pc:docChgLst>
  <pc:docChgLst>
    <pc:chgData name="Sara" userId="8aa4cd7e-b6d4-4ffc-8b94-191c55faab71" providerId="ADAL" clId="{598F3F02-0839-45AC-92BE-549BC5135347}"/>
    <pc:docChg chg="modSld">
      <pc:chgData name="Sara" userId="8aa4cd7e-b6d4-4ffc-8b94-191c55faab71" providerId="ADAL" clId="{598F3F02-0839-45AC-92BE-549BC5135347}" dt="2022-03-24T13:02:31.929" v="0" actId="729"/>
      <pc:docMkLst>
        <pc:docMk/>
      </pc:docMkLst>
      <pc:sldChg chg="mod modShow">
        <pc:chgData name="Sara" userId="8aa4cd7e-b6d4-4ffc-8b94-191c55faab71" providerId="ADAL" clId="{598F3F02-0839-45AC-92BE-549BC5135347}" dt="2022-03-24T13:02:31.929" v="0" actId="729"/>
        <pc:sldMkLst>
          <pc:docMk/>
          <pc:sldMk cId="1480440000" sldId="275"/>
        </pc:sldMkLst>
      </pc:sldChg>
    </pc:docChg>
  </pc:docChgLst>
  <pc:docChgLst>
    <pc:chgData name="Sara Robinson" userId="8aa4cd7e-b6d4-4ffc-8b94-191c55faab71" providerId="ADAL" clId="{AE6C5205-0815-4AFF-812B-312F3597C543}"/>
    <pc:docChg chg="custSel modSld">
      <pc:chgData name="Sara Robinson" userId="8aa4cd7e-b6d4-4ffc-8b94-191c55faab71" providerId="ADAL" clId="{AE6C5205-0815-4AFF-812B-312F3597C543}" dt="2021-06-18T20:31:44.824" v="103" actId="20577"/>
      <pc:docMkLst>
        <pc:docMk/>
      </pc:docMkLst>
      <pc:sldChg chg="delSp mod delAnim">
        <pc:chgData name="Sara Robinson" userId="8aa4cd7e-b6d4-4ffc-8b94-191c55faab71" providerId="ADAL" clId="{AE6C5205-0815-4AFF-812B-312F3597C543}" dt="2021-06-18T20:30:22.630" v="8" actId="478"/>
        <pc:sldMkLst>
          <pc:docMk/>
          <pc:sldMk cId="93202562" sldId="257"/>
        </pc:sldMkLst>
        <pc:picChg chg="del">
          <ac:chgData name="Sara Robinson" userId="8aa4cd7e-b6d4-4ffc-8b94-191c55faab71" providerId="ADAL" clId="{AE6C5205-0815-4AFF-812B-312F3597C543}" dt="2021-06-18T20:30:22.630" v="8" actId="478"/>
          <ac:picMkLst>
            <pc:docMk/>
            <pc:sldMk cId="93202562" sldId="257"/>
            <ac:picMk id="6" creationId="{CC7B42CD-B890-49A2-AC3E-16AA82889081}"/>
          </ac:picMkLst>
        </pc:picChg>
      </pc:sldChg>
      <pc:sldChg chg="delSp modSp mod delAnim">
        <pc:chgData name="Sara Robinson" userId="8aa4cd7e-b6d4-4ffc-8b94-191c55faab71" providerId="ADAL" clId="{AE6C5205-0815-4AFF-812B-312F3597C543}" dt="2021-06-18T20:30:07.313" v="4" actId="478"/>
        <pc:sldMkLst>
          <pc:docMk/>
          <pc:sldMk cId="1986600131" sldId="260"/>
        </pc:sldMkLst>
        <pc:spChg chg="del mod">
          <ac:chgData name="Sara Robinson" userId="8aa4cd7e-b6d4-4ffc-8b94-191c55faab71" providerId="ADAL" clId="{AE6C5205-0815-4AFF-812B-312F3597C543}" dt="2021-06-18T20:30:06.168" v="3" actId="478"/>
          <ac:spMkLst>
            <pc:docMk/>
            <pc:sldMk cId="1986600131" sldId="260"/>
            <ac:spMk id="8" creationId="{1C4A6D13-90D8-4732-8259-AF7DABEC6F5E}"/>
          </ac:spMkLst>
        </pc:spChg>
        <pc:picChg chg="del">
          <ac:chgData name="Sara Robinson" userId="8aa4cd7e-b6d4-4ffc-8b94-191c55faab71" providerId="ADAL" clId="{AE6C5205-0815-4AFF-812B-312F3597C543}" dt="2021-06-18T20:30:07.313" v="4" actId="478"/>
          <ac:picMkLst>
            <pc:docMk/>
            <pc:sldMk cId="1986600131" sldId="260"/>
            <ac:picMk id="3" creationId="{39724745-295B-46A9-9A92-B48FFE59F639}"/>
          </ac:picMkLst>
        </pc:picChg>
        <pc:picChg chg="del">
          <ac:chgData name="Sara Robinson" userId="8aa4cd7e-b6d4-4ffc-8b94-191c55faab71" providerId="ADAL" clId="{AE6C5205-0815-4AFF-812B-312F3597C543}" dt="2021-06-18T20:30:00.448" v="0" actId="478"/>
          <ac:picMkLst>
            <pc:docMk/>
            <pc:sldMk cId="1986600131" sldId="260"/>
            <ac:picMk id="7" creationId="{2BCB8030-CBA1-4F99-973E-C2D8927E20BD}"/>
          </ac:picMkLst>
        </pc:picChg>
      </pc:sldChg>
      <pc:sldChg chg="delSp mod delAnim">
        <pc:chgData name="Sara Robinson" userId="8aa4cd7e-b6d4-4ffc-8b94-191c55faab71" providerId="ADAL" clId="{AE6C5205-0815-4AFF-812B-312F3597C543}" dt="2021-06-18T20:30:19.505" v="7" actId="478"/>
        <pc:sldMkLst>
          <pc:docMk/>
          <pc:sldMk cId="3623955012" sldId="263"/>
        </pc:sldMkLst>
        <pc:picChg chg="del">
          <ac:chgData name="Sara Robinson" userId="8aa4cd7e-b6d4-4ffc-8b94-191c55faab71" providerId="ADAL" clId="{AE6C5205-0815-4AFF-812B-312F3597C543}" dt="2021-06-18T20:30:19.505" v="7" actId="478"/>
          <ac:picMkLst>
            <pc:docMk/>
            <pc:sldMk cId="3623955012" sldId="263"/>
            <ac:picMk id="4" creationId="{6DB1E026-D96C-430F-8284-E53670BE4107}"/>
          </ac:picMkLst>
        </pc:picChg>
      </pc:sldChg>
      <pc:sldChg chg="delSp mod delAnim">
        <pc:chgData name="Sara Robinson" userId="8aa4cd7e-b6d4-4ffc-8b94-191c55faab71" providerId="ADAL" clId="{AE6C5205-0815-4AFF-812B-312F3597C543}" dt="2021-06-18T20:30:25.673" v="9" actId="478"/>
        <pc:sldMkLst>
          <pc:docMk/>
          <pc:sldMk cId="3428671359" sldId="264"/>
        </pc:sldMkLst>
        <pc:picChg chg="del">
          <ac:chgData name="Sara Robinson" userId="8aa4cd7e-b6d4-4ffc-8b94-191c55faab71" providerId="ADAL" clId="{AE6C5205-0815-4AFF-812B-312F3597C543}" dt="2021-06-18T20:30:25.673" v="9" actId="478"/>
          <ac:picMkLst>
            <pc:docMk/>
            <pc:sldMk cId="3428671359" sldId="264"/>
            <ac:picMk id="4" creationId="{72E585E3-DC8F-4052-8E86-A1A71B1564DE}"/>
          </ac:picMkLst>
        </pc:picChg>
      </pc:sldChg>
      <pc:sldChg chg="delSp modSp mod delAnim">
        <pc:chgData name="Sara Robinson" userId="8aa4cd7e-b6d4-4ffc-8b94-191c55faab71" providerId="ADAL" clId="{AE6C5205-0815-4AFF-812B-312F3597C543}" dt="2021-06-18T20:31:01.024" v="33" actId="20577"/>
        <pc:sldMkLst>
          <pc:docMk/>
          <pc:sldMk cId="969888428" sldId="265"/>
        </pc:sldMkLst>
        <pc:spChg chg="mod">
          <ac:chgData name="Sara Robinson" userId="8aa4cd7e-b6d4-4ffc-8b94-191c55faab71" providerId="ADAL" clId="{AE6C5205-0815-4AFF-812B-312F3597C543}" dt="2021-06-18T20:31:01.024" v="33" actId="20577"/>
          <ac:spMkLst>
            <pc:docMk/>
            <pc:sldMk cId="969888428" sldId="265"/>
            <ac:spMk id="2" creationId="{26055216-23C5-4EF4-9736-7747C51E40D5}"/>
          </ac:spMkLst>
        </pc:spChg>
        <pc:picChg chg="del">
          <ac:chgData name="Sara Robinson" userId="8aa4cd7e-b6d4-4ffc-8b94-191c55faab71" providerId="ADAL" clId="{AE6C5205-0815-4AFF-812B-312F3597C543}" dt="2021-06-18T20:30:31.119" v="11" actId="478"/>
          <ac:picMkLst>
            <pc:docMk/>
            <pc:sldMk cId="969888428" sldId="265"/>
            <ac:picMk id="7" creationId="{2429DB44-DB55-4FB9-A181-D4232AEC9572}"/>
          </ac:picMkLst>
        </pc:picChg>
      </pc:sldChg>
      <pc:sldChg chg="delSp mod delAnim">
        <pc:chgData name="Sara Robinson" userId="8aa4cd7e-b6d4-4ffc-8b94-191c55faab71" providerId="ADAL" clId="{AE6C5205-0815-4AFF-812B-312F3597C543}" dt="2021-06-18T20:30:09.824" v="5" actId="478"/>
        <pc:sldMkLst>
          <pc:docMk/>
          <pc:sldMk cId="3361253249" sldId="266"/>
        </pc:sldMkLst>
        <pc:picChg chg="del">
          <ac:chgData name="Sara Robinson" userId="8aa4cd7e-b6d4-4ffc-8b94-191c55faab71" providerId="ADAL" clId="{AE6C5205-0815-4AFF-812B-312F3597C543}" dt="2021-06-18T20:30:09.824" v="5" actId="478"/>
          <ac:picMkLst>
            <pc:docMk/>
            <pc:sldMk cId="3361253249" sldId="266"/>
            <ac:picMk id="7" creationId="{8341736C-78E1-404A-929E-AB242CE31BA0}"/>
          </ac:picMkLst>
        </pc:picChg>
      </pc:sldChg>
      <pc:sldChg chg="delSp mod delAnim">
        <pc:chgData name="Sara Robinson" userId="8aa4cd7e-b6d4-4ffc-8b94-191c55faab71" providerId="ADAL" clId="{AE6C5205-0815-4AFF-812B-312F3597C543}" dt="2021-06-18T20:30:27.578" v="10" actId="478"/>
        <pc:sldMkLst>
          <pc:docMk/>
          <pc:sldMk cId="3397642091" sldId="268"/>
        </pc:sldMkLst>
        <pc:picChg chg="del">
          <ac:chgData name="Sara Robinson" userId="8aa4cd7e-b6d4-4ffc-8b94-191c55faab71" providerId="ADAL" clId="{AE6C5205-0815-4AFF-812B-312F3597C543}" dt="2021-06-18T20:30:27.578" v="10" actId="478"/>
          <ac:picMkLst>
            <pc:docMk/>
            <pc:sldMk cId="3397642091" sldId="268"/>
            <ac:picMk id="3" creationId="{F7326F5A-A7B6-47C3-9CB6-1AA617AEBA57}"/>
          </ac:picMkLst>
        </pc:picChg>
      </pc:sldChg>
      <pc:sldChg chg="delSp mod delAnim">
        <pc:chgData name="Sara Robinson" userId="8aa4cd7e-b6d4-4ffc-8b94-191c55faab71" providerId="ADAL" clId="{AE6C5205-0815-4AFF-812B-312F3597C543}" dt="2021-06-18T20:30:15.535" v="6" actId="478"/>
        <pc:sldMkLst>
          <pc:docMk/>
          <pc:sldMk cId="2116468929" sldId="270"/>
        </pc:sldMkLst>
        <pc:picChg chg="del">
          <ac:chgData name="Sara Robinson" userId="8aa4cd7e-b6d4-4ffc-8b94-191c55faab71" providerId="ADAL" clId="{AE6C5205-0815-4AFF-812B-312F3597C543}" dt="2021-06-18T20:30:15.535" v="6" actId="478"/>
          <ac:picMkLst>
            <pc:docMk/>
            <pc:sldMk cId="2116468929" sldId="270"/>
            <ac:picMk id="3" creationId="{4AB3B181-DC00-47CC-BFD6-5D544E677AB1}"/>
          </ac:picMkLst>
        </pc:picChg>
      </pc:sldChg>
      <pc:sldChg chg="modSp mod">
        <pc:chgData name="Sara Robinson" userId="8aa4cd7e-b6d4-4ffc-8b94-191c55faab71" providerId="ADAL" clId="{AE6C5205-0815-4AFF-812B-312F3597C543}" dt="2021-06-18T20:31:44.824" v="103" actId="20577"/>
        <pc:sldMkLst>
          <pc:docMk/>
          <pc:sldMk cId="970233887" sldId="271"/>
        </pc:sldMkLst>
        <pc:spChg chg="mod">
          <ac:chgData name="Sara Robinson" userId="8aa4cd7e-b6d4-4ffc-8b94-191c55faab71" providerId="ADAL" clId="{AE6C5205-0815-4AFF-812B-312F3597C543}" dt="2021-06-18T20:31:44.824" v="103" actId="20577"/>
          <ac:spMkLst>
            <pc:docMk/>
            <pc:sldMk cId="970233887" sldId="271"/>
            <ac:spMk id="3" creationId="{B51EFFBB-9ED7-40AA-A349-7EB9EAC539EE}"/>
          </ac:spMkLst>
        </pc:spChg>
      </pc:sldChg>
    </pc:docChg>
  </pc:docChgLst>
  <pc:docChgLst>
    <pc:chgData name="Alexandra Rodriguez" userId="b181f262-6ac3-4cc2-abb6-6297c18aa1f3" providerId="ADAL" clId="{5770982C-0722-4155-B9B8-9AB26DFA2727}"/>
    <pc:docChg chg="custSel addSld modSld">
      <pc:chgData name="Alexandra Rodriguez" userId="b181f262-6ac3-4cc2-abb6-6297c18aa1f3" providerId="ADAL" clId="{5770982C-0722-4155-B9B8-9AB26DFA2727}" dt="2021-10-18T16:12:25.930" v="1627" actId="20577"/>
      <pc:docMkLst>
        <pc:docMk/>
      </pc:docMkLst>
      <pc:sldChg chg="modSp mod">
        <pc:chgData name="Alexandra Rodriguez" userId="b181f262-6ac3-4cc2-abb6-6297c18aa1f3" providerId="ADAL" clId="{5770982C-0722-4155-B9B8-9AB26DFA2727}" dt="2021-10-11T16:45:31.388" v="38" actId="1076"/>
        <pc:sldMkLst>
          <pc:docMk/>
          <pc:sldMk cId="1986600131" sldId="260"/>
        </pc:sldMkLst>
        <pc:picChg chg="mod">
          <ac:chgData name="Alexandra Rodriguez" userId="b181f262-6ac3-4cc2-abb6-6297c18aa1f3" providerId="ADAL" clId="{5770982C-0722-4155-B9B8-9AB26DFA2727}" dt="2021-10-11T16:45:31.388" v="38" actId="1076"/>
          <ac:picMkLst>
            <pc:docMk/>
            <pc:sldMk cId="1986600131" sldId="260"/>
            <ac:picMk id="5" creationId="{78C2528A-2CA9-40A7-8289-177B17FA8188}"/>
          </ac:picMkLst>
        </pc:picChg>
      </pc:sldChg>
      <pc:sldChg chg="addSp modSp mod">
        <pc:chgData name="Alexandra Rodriguez" userId="b181f262-6ac3-4cc2-abb6-6297c18aa1f3" providerId="ADAL" clId="{5770982C-0722-4155-B9B8-9AB26DFA2727}" dt="2021-10-18T15:34:55.957" v="367" actId="1076"/>
        <pc:sldMkLst>
          <pc:docMk/>
          <pc:sldMk cId="3623955012" sldId="263"/>
        </pc:sldMkLst>
        <pc:spChg chg="mod">
          <ac:chgData name="Alexandra Rodriguez" userId="b181f262-6ac3-4cc2-abb6-6297c18aa1f3" providerId="ADAL" clId="{5770982C-0722-4155-B9B8-9AB26DFA2727}" dt="2021-10-18T15:30:22.480" v="101" actId="20577"/>
          <ac:spMkLst>
            <pc:docMk/>
            <pc:sldMk cId="3623955012" sldId="263"/>
            <ac:spMk id="2" creationId="{D206EF82-ADA3-41F9-8266-DB0020152F71}"/>
          </ac:spMkLst>
        </pc:spChg>
        <pc:spChg chg="mod">
          <ac:chgData name="Alexandra Rodriguez" userId="b181f262-6ac3-4cc2-abb6-6297c18aa1f3" providerId="ADAL" clId="{5770982C-0722-4155-B9B8-9AB26DFA2727}" dt="2021-10-18T15:34:49.556" v="365" actId="20577"/>
          <ac:spMkLst>
            <pc:docMk/>
            <pc:sldMk cId="3623955012" sldId="263"/>
            <ac:spMk id="3" creationId="{9C68DAA6-8EFD-49E4-95B8-CF76FA9BCD88}"/>
          </ac:spMkLst>
        </pc:spChg>
        <pc:picChg chg="add mod">
          <ac:chgData name="Alexandra Rodriguez" userId="b181f262-6ac3-4cc2-abb6-6297c18aa1f3" providerId="ADAL" clId="{5770982C-0722-4155-B9B8-9AB26DFA2727}" dt="2021-10-18T15:34:55.957" v="367" actId="1076"/>
          <ac:picMkLst>
            <pc:docMk/>
            <pc:sldMk cId="3623955012" sldId="263"/>
            <ac:picMk id="1026" creationId="{6918E32E-EB5C-4F25-8CF4-26464EC24346}"/>
          </ac:picMkLst>
        </pc:picChg>
      </pc:sldChg>
      <pc:sldChg chg="addSp delSp modSp mod">
        <pc:chgData name="Alexandra Rodriguez" userId="b181f262-6ac3-4cc2-abb6-6297c18aa1f3" providerId="ADAL" clId="{5770982C-0722-4155-B9B8-9AB26DFA2727}" dt="2021-10-18T16:00:27.973" v="1584" actId="1076"/>
        <pc:sldMkLst>
          <pc:docMk/>
          <pc:sldMk cId="3428671359" sldId="264"/>
        </pc:sldMkLst>
        <pc:spChg chg="del mod">
          <ac:chgData name="Alexandra Rodriguez" userId="b181f262-6ac3-4cc2-abb6-6297c18aa1f3" providerId="ADAL" clId="{5770982C-0722-4155-B9B8-9AB26DFA2727}" dt="2021-10-18T15:40:21.869" v="615"/>
          <ac:spMkLst>
            <pc:docMk/>
            <pc:sldMk cId="3428671359" sldId="264"/>
            <ac:spMk id="2" creationId="{62D3287D-0CD5-495C-84CB-A649DF5AB9C6}"/>
          </ac:spMkLst>
        </pc:spChg>
        <pc:spChg chg="mod">
          <ac:chgData name="Alexandra Rodriguez" userId="b181f262-6ac3-4cc2-abb6-6297c18aa1f3" providerId="ADAL" clId="{5770982C-0722-4155-B9B8-9AB26DFA2727}" dt="2021-10-18T15:59:25.194" v="1572" actId="20577"/>
          <ac:spMkLst>
            <pc:docMk/>
            <pc:sldMk cId="3428671359" sldId="264"/>
            <ac:spMk id="3" creationId="{D1F0675D-182B-4EC0-88C5-B09BD2048B83}"/>
          </ac:spMkLst>
        </pc:spChg>
        <pc:spChg chg="add mod">
          <ac:chgData name="Alexandra Rodriguez" userId="b181f262-6ac3-4cc2-abb6-6297c18aa1f3" providerId="ADAL" clId="{5770982C-0722-4155-B9B8-9AB26DFA2727}" dt="2021-10-18T16:00:13.065" v="1583" actId="1076"/>
          <ac:spMkLst>
            <pc:docMk/>
            <pc:sldMk cId="3428671359" sldId="264"/>
            <ac:spMk id="4" creationId="{62920505-D27A-4A56-A66B-C7170AD870B6}"/>
          </ac:spMkLst>
        </pc:spChg>
        <pc:spChg chg="add mod">
          <ac:chgData name="Alexandra Rodriguez" userId="b181f262-6ac3-4cc2-abb6-6297c18aa1f3" providerId="ADAL" clId="{5770982C-0722-4155-B9B8-9AB26DFA2727}" dt="2021-10-18T15:59:40.381" v="1575" actId="1076"/>
          <ac:spMkLst>
            <pc:docMk/>
            <pc:sldMk cId="3428671359" sldId="264"/>
            <ac:spMk id="5" creationId="{A540FCAB-C26F-4A29-9CFD-F2BEF778E2CA}"/>
          </ac:spMkLst>
        </pc:spChg>
        <pc:spChg chg="add del mod">
          <ac:chgData name="Alexandra Rodriguez" userId="b181f262-6ac3-4cc2-abb6-6297c18aa1f3" providerId="ADAL" clId="{5770982C-0722-4155-B9B8-9AB26DFA2727}" dt="2021-10-18T15:59:46.565" v="1578"/>
          <ac:spMkLst>
            <pc:docMk/>
            <pc:sldMk cId="3428671359" sldId="264"/>
            <ac:spMk id="6" creationId="{D4CFA56D-BD92-4336-AE82-16AF039F15A0}"/>
          </ac:spMkLst>
        </pc:spChg>
        <pc:picChg chg="add mod">
          <ac:chgData name="Alexandra Rodriguez" userId="b181f262-6ac3-4cc2-abb6-6297c18aa1f3" providerId="ADAL" clId="{5770982C-0722-4155-B9B8-9AB26DFA2727}" dt="2021-10-18T16:00:27.973" v="1584" actId="1076"/>
          <ac:picMkLst>
            <pc:docMk/>
            <pc:sldMk cId="3428671359" sldId="264"/>
            <ac:picMk id="3074" creationId="{D104EE67-5CC7-4404-B654-8E8D91EC48E9}"/>
          </ac:picMkLst>
        </pc:picChg>
      </pc:sldChg>
      <pc:sldChg chg="modSp mod">
        <pc:chgData name="Alexandra Rodriguez" userId="b181f262-6ac3-4cc2-abb6-6297c18aa1f3" providerId="ADAL" clId="{5770982C-0722-4155-B9B8-9AB26DFA2727}" dt="2021-10-18T16:06:25.769" v="1620" actId="20577"/>
        <pc:sldMkLst>
          <pc:docMk/>
          <pc:sldMk cId="969888428" sldId="265"/>
        </pc:sldMkLst>
        <pc:spChg chg="mod">
          <ac:chgData name="Alexandra Rodriguez" userId="b181f262-6ac3-4cc2-abb6-6297c18aa1f3" providerId="ADAL" clId="{5770982C-0722-4155-B9B8-9AB26DFA2727}" dt="2021-10-18T16:06:25.769" v="1620" actId="20577"/>
          <ac:spMkLst>
            <pc:docMk/>
            <pc:sldMk cId="969888428" sldId="265"/>
            <ac:spMk id="2" creationId="{26055216-23C5-4EF4-9736-7747C51E40D5}"/>
          </ac:spMkLst>
        </pc:spChg>
      </pc:sldChg>
      <pc:sldChg chg="modSp mod">
        <pc:chgData name="Alexandra Rodriguez" userId="b181f262-6ac3-4cc2-abb6-6297c18aa1f3" providerId="ADAL" clId="{5770982C-0722-4155-B9B8-9AB26DFA2727}" dt="2021-10-18T16:12:12.656" v="1625" actId="1076"/>
        <pc:sldMkLst>
          <pc:docMk/>
          <pc:sldMk cId="3361253249" sldId="266"/>
        </pc:sldMkLst>
        <pc:spChg chg="mod">
          <ac:chgData name="Alexandra Rodriguez" userId="b181f262-6ac3-4cc2-abb6-6297c18aa1f3" providerId="ADAL" clId="{5770982C-0722-4155-B9B8-9AB26DFA2727}" dt="2021-10-18T15:27:38.253" v="48" actId="20577"/>
          <ac:spMkLst>
            <pc:docMk/>
            <pc:sldMk cId="3361253249" sldId="266"/>
            <ac:spMk id="3" creationId="{FB3CAF5F-6D65-427E-AB50-2EC49B0F6359}"/>
          </ac:spMkLst>
        </pc:spChg>
        <pc:picChg chg="mod">
          <ac:chgData name="Alexandra Rodriguez" userId="b181f262-6ac3-4cc2-abb6-6297c18aa1f3" providerId="ADAL" clId="{5770982C-0722-4155-B9B8-9AB26DFA2727}" dt="2021-10-18T16:12:12.656" v="1625" actId="1076"/>
          <ac:picMkLst>
            <pc:docMk/>
            <pc:sldMk cId="3361253249" sldId="266"/>
            <ac:picMk id="9" creationId="{AB8BE4AF-6746-431C-83E7-A22529B301F9}"/>
          </ac:picMkLst>
        </pc:picChg>
      </pc:sldChg>
      <pc:sldChg chg="modSp mod">
        <pc:chgData name="Alexandra Rodriguez" userId="b181f262-6ac3-4cc2-abb6-6297c18aa1f3" providerId="ADAL" clId="{5770982C-0722-4155-B9B8-9AB26DFA2727}" dt="2021-10-11T16:41:54.680" v="30" actId="1076"/>
        <pc:sldMkLst>
          <pc:docMk/>
          <pc:sldMk cId="3397642091" sldId="268"/>
        </pc:sldMkLst>
        <pc:spChg chg="mod">
          <ac:chgData name="Alexandra Rodriguez" userId="b181f262-6ac3-4cc2-abb6-6297c18aa1f3" providerId="ADAL" clId="{5770982C-0722-4155-B9B8-9AB26DFA2727}" dt="2021-10-11T16:41:54.680" v="30" actId="1076"/>
          <ac:spMkLst>
            <pc:docMk/>
            <pc:sldMk cId="3397642091" sldId="268"/>
            <ac:spMk id="2" creationId="{6E933992-9055-4214-8C87-AE17333D6AFC}"/>
          </ac:spMkLst>
        </pc:spChg>
      </pc:sldChg>
      <pc:sldChg chg="modSp mod">
        <pc:chgData name="Alexandra Rodriguez" userId="b181f262-6ac3-4cc2-abb6-6297c18aa1f3" providerId="ADAL" clId="{5770982C-0722-4155-B9B8-9AB26DFA2727}" dt="2021-10-18T16:12:25.930" v="1627" actId="20577"/>
        <pc:sldMkLst>
          <pc:docMk/>
          <pc:sldMk cId="2116468929" sldId="270"/>
        </pc:sldMkLst>
        <pc:spChg chg="mod">
          <ac:chgData name="Alexandra Rodriguez" userId="b181f262-6ac3-4cc2-abb6-6297c18aa1f3" providerId="ADAL" clId="{5770982C-0722-4155-B9B8-9AB26DFA2727}" dt="2021-10-18T16:12:25.930" v="1627" actId="20577"/>
          <ac:spMkLst>
            <pc:docMk/>
            <pc:sldMk cId="2116468929" sldId="270"/>
            <ac:spMk id="2" creationId="{ACE8B851-1AB7-4970-B0C5-4CFCF517110E}"/>
          </ac:spMkLst>
        </pc:spChg>
      </pc:sldChg>
      <pc:sldChg chg="addSp modSp mod">
        <pc:chgData name="Alexandra Rodriguez" userId="b181f262-6ac3-4cc2-abb6-6297c18aa1f3" providerId="ADAL" clId="{5770982C-0722-4155-B9B8-9AB26DFA2727}" dt="2021-10-18T16:03:53.269" v="1608" actId="1076"/>
        <pc:sldMkLst>
          <pc:docMk/>
          <pc:sldMk cId="970233887" sldId="271"/>
        </pc:sldMkLst>
        <pc:spChg chg="mod">
          <ac:chgData name="Alexandra Rodriguez" userId="b181f262-6ac3-4cc2-abb6-6297c18aa1f3" providerId="ADAL" clId="{5770982C-0722-4155-B9B8-9AB26DFA2727}" dt="2021-10-18T16:03:00.987" v="1594" actId="20577"/>
          <ac:spMkLst>
            <pc:docMk/>
            <pc:sldMk cId="970233887" sldId="271"/>
            <ac:spMk id="2" creationId="{1098C560-DCF4-4D46-A378-28FE48EDCE25}"/>
          </ac:spMkLst>
        </pc:spChg>
        <pc:spChg chg="mod">
          <ac:chgData name="Alexandra Rodriguez" userId="b181f262-6ac3-4cc2-abb6-6297c18aa1f3" providerId="ADAL" clId="{5770982C-0722-4155-B9B8-9AB26DFA2727}" dt="2021-10-18T16:03:45.749" v="1607" actId="113"/>
          <ac:spMkLst>
            <pc:docMk/>
            <pc:sldMk cId="970233887" sldId="271"/>
            <ac:spMk id="3" creationId="{B51EFFBB-9ED7-40AA-A349-7EB9EAC539EE}"/>
          </ac:spMkLst>
        </pc:spChg>
        <pc:picChg chg="add mod">
          <ac:chgData name="Alexandra Rodriguez" userId="b181f262-6ac3-4cc2-abb6-6297c18aa1f3" providerId="ADAL" clId="{5770982C-0722-4155-B9B8-9AB26DFA2727}" dt="2021-10-18T16:03:53.269" v="1608" actId="1076"/>
          <ac:picMkLst>
            <pc:docMk/>
            <pc:sldMk cId="970233887" sldId="271"/>
            <ac:picMk id="5122" creationId="{1615D081-B74F-4398-B0FE-BA17FB8C5DD4}"/>
          </ac:picMkLst>
        </pc:picChg>
      </pc:sldChg>
      <pc:sldChg chg="modSp mod">
        <pc:chgData name="Alexandra Rodriguez" userId="b181f262-6ac3-4cc2-abb6-6297c18aa1f3" providerId="ADAL" clId="{5770982C-0722-4155-B9B8-9AB26DFA2727}" dt="2021-10-18T15:38:40.724" v="548" actId="115"/>
        <pc:sldMkLst>
          <pc:docMk/>
          <pc:sldMk cId="2150874414" sldId="272"/>
        </pc:sldMkLst>
        <pc:spChg chg="mod">
          <ac:chgData name="Alexandra Rodriguez" userId="b181f262-6ac3-4cc2-abb6-6297c18aa1f3" providerId="ADAL" clId="{5770982C-0722-4155-B9B8-9AB26DFA2727}" dt="2021-10-18T15:38:40.724" v="548" actId="115"/>
          <ac:spMkLst>
            <pc:docMk/>
            <pc:sldMk cId="2150874414" sldId="272"/>
            <ac:spMk id="3" creationId="{17E32470-9518-40A5-9F1A-2921C9B358A1}"/>
          </ac:spMkLst>
        </pc:spChg>
        <pc:picChg chg="mod">
          <ac:chgData name="Alexandra Rodriguez" userId="b181f262-6ac3-4cc2-abb6-6297c18aa1f3" providerId="ADAL" clId="{5770982C-0722-4155-B9B8-9AB26DFA2727}" dt="2021-10-18T15:38:30.146" v="547" actId="1076"/>
          <ac:picMkLst>
            <pc:docMk/>
            <pc:sldMk cId="2150874414" sldId="272"/>
            <ac:picMk id="5" creationId="{02C41792-2FD8-42B1-B5B6-13175934B27A}"/>
          </ac:picMkLst>
        </pc:picChg>
      </pc:sldChg>
      <pc:sldChg chg="addSp delSp modSp mod modClrScheme chgLayout">
        <pc:chgData name="Alexandra Rodriguez" userId="b181f262-6ac3-4cc2-abb6-6297c18aa1f3" providerId="ADAL" clId="{5770982C-0722-4155-B9B8-9AB26DFA2727}" dt="2021-10-18T16:06:04.514" v="1619" actId="207"/>
        <pc:sldMkLst>
          <pc:docMk/>
          <pc:sldMk cId="1367801786" sldId="273"/>
        </pc:sldMkLst>
        <pc:spChg chg="mod">
          <ac:chgData name="Alexandra Rodriguez" userId="b181f262-6ac3-4cc2-abb6-6297c18aa1f3" providerId="ADAL" clId="{5770982C-0722-4155-B9B8-9AB26DFA2727}" dt="2021-10-18T16:06:04.514" v="1619" actId="207"/>
          <ac:spMkLst>
            <pc:docMk/>
            <pc:sldMk cId="1367801786" sldId="273"/>
            <ac:spMk id="2" creationId="{F81DEA16-8F81-4A2F-B4F1-5A86A6142F46}"/>
          </ac:spMkLst>
        </pc:spChg>
        <pc:spChg chg="mod">
          <ac:chgData name="Alexandra Rodriguez" userId="b181f262-6ac3-4cc2-abb6-6297c18aa1f3" providerId="ADAL" clId="{5770982C-0722-4155-B9B8-9AB26DFA2727}" dt="2021-10-18T16:05:47.824" v="1618" actId="26606"/>
          <ac:spMkLst>
            <pc:docMk/>
            <pc:sldMk cId="1367801786" sldId="273"/>
            <ac:spMk id="3" creationId="{580A864A-22E4-4A0B-9EEB-F4EE9A498A13}"/>
          </ac:spMkLst>
        </pc:spChg>
        <pc:picChg chg="add del mod">
          <ac:chgData name="Alexandra Rodriguez" userId="b181f262-6ac3-4cc2-abb6-6297c18aa1f3" providerId="ADAL" clId="{5770982C-0722-4155-B9B8-9AB26DFA2727}" dt="2021-10-18T16:05:10.835" v="1613" actId="478"/>
          <ac:picMkLst>
            <pc:docMk/>
            <pc:sldMk cId="1367801786" sldId="273"/>
            <ac:picMk id="6146" creationId="{7EE219C2-B070-4307-8789-3CD1A4C006B6}"/>
          </ac:picMkLst>
        </pc:picChg>
        <pc:picChg chg="add mod">
          <ac:chgData name="Alexandra Rodriguez" userId="b181f262-6ac3-4cc2-abb6-6297c18aa1f3" providerId="ADAL" clId="{5770982C-0722-4155-B9B8-9AB26DFA2727}" dt="2021-10-18T16:05:47.824" v="1618" actId="26606"/>
          <ac:picMkLst>
            <pc:docMk/>
            <pc:sldMk cId="1367801786" sldId="273"/>
            <ac:picMk id="6148" creationId="{E3F86227-1F46-41E3-AB6E-5EEFB0E3E911}"/>
          </ac:picMkLst>
        </pc:picChg>
      </pc:sldChg>
      <pc:sldChg chg="modSp mod">
        <pc:chgData name="Alexandra Rodriguez" userId="b181f262-6ac3-4cc2-abb6-6297c18aa1f3" providerId="ADAL" clId="{5770982C-0722-4155-B9B8-9AB26DFA2727}" dt="2021-10-11T16:37:56.983" v="8" actId="255"/>
        <pc:sldMkLst>
          <pc:docMk/>
          <pc:sldMk cId="1319768442" sldId="274"/>
        </pc:sldMkLst>
        <pc:spChg chg="mod">
          <ac:chgData name="Alexandra Rodriguez" userId="b181f262-6ac3-4cc2-abb6-6297c18aa1f3" providerId="ADAL" clId="{5770982C-0722-4155-B9B8-9AB26DFA2727}" dt="2021-10-11T16:37:56.983" v="8" actId="255"/>
          <ac:spMkLst>
            <pc:docMk/>
            <pc:sldMk cId="1319768442" sldId="274"/>
            <ac:spMk id="3" creationId="{B29D62FC-3CC0-43DE-93ED-F8B95414E615}"/>
          </ac:spMkLst>
        </pc:spChg>
      </pc:sldChg>
      <pc:sldChg chg="addSp modSp new mod">
        <pc:chgData name="Alexandra Rodriguez" userId="b181f262-6ac3-4cc2-abb6-6297c18aa1f3" providerId="ADAL" clId="{5770982C-0722-4155-B9B8-9AB26DFA2727}" dt="2021-10-18T15:37:39.266" v="474" actId="1076"/>
        <pc:sldMkLst>
          <pc:docMk/>
          <pc:sldMk cId="3752180491" sldId="276"/>
        </pc:sldMkLst>
        <pc:spChg chg="mod">
          <ac:chgData name="Alexandra Rodriguez" userId="b181f262-6ac3-4cc2-abb6-6297c18aa1f3" providerId="ADAL" clId="{5770982C-0722-4155-B9B8-9AB26DFA2727}" dt="2021-10-18T15:36:55.501" v="469" actId="1076"/>
          <ac:spMkLst>
            <pc:docMk/>
            <pc:sldMk cId="3752180491" sldId="276"/>
            <ac:spMk id="2" creationId="{24E84D68-1530-4F65-BC8E-C0F06F46EB2E}"/>
          </ac:spMkLst>
        </pc:spChg>
        <pc:spChg chg="mod">
          <ac:chgData name="Alexandra Rodriguez" userId="b181f262-6ac3-4cc2-abb6-6297c18aa1f3" providerId="ADAL" clId="{5770982C-0722-4155-B9B8-9AB26DFA2727}" dt="2021-10-18T15:37:00.731" v="470" actId="1076"/>
          <ac:spMkLst>
            <pc:docMk/>
            <pc:sldMk cId="3752180491" sldId="276"/>
            <ac:spMk id="3" creationId="{D1BDA9DE-C226-4A22-8E1B-52547CB4C54E}"/>
          </ac:spMkLst>
        </pc:spChg>
        <pc:picChg chg="add mod">
          <ac:chgData name="Alexandra Rodriguez" userId="b181f262-6ac3-4cc2-abb6-6297c18aa1f3" providerId="ADAL" clId="{5770982C-0722-4155-B9B8-9AB26DFA2727}" dt="2021-10-18T15:37:39.266" v="474" actId="1076"/>
          <ac:picMkLst>
            <pc:docMk/>
            <pc:sldMk cId="3752180491" sldId="276"/>
            <ac:picMk id="2050" creationId="{3C9AC170-2495-4403-B89D-8BEF5EE1390A}"/>
          </ac:picMkLst>
        </pc:picChg>
      </pc:sldChg>
      <pc:sldChg chg="addSp modSp new mod modClrScheme chgLayout">
        <pc:chgData name="Alexandra Rodriguez" userId="b181f262-6ac3-4cc2-abb6-6297c18aa1f3" providerId="ADAL" clId="{5770982C-0722-4155-B9B8-9AB26DFA2727}" dt="2021-10-18T16:02:06.608" v="1589" actId="1076"/>
        <pc:sldMkLst>
          <pc:docMk/>
          <pc:sldMk cId="1151585750" sldId="277"/>
        </pc:sldMkLst>
        <pc:spChg chg="mod">
          <ac:chgData name="Alexandra Rodriguez" userId="b181f262-6ac3-4cc2-abb6-6297c18aa1f3" providerId="ADAL" clId="{5770982C-0722-4155-B9B8-9AB26DFA2727}" dt="2021-10-18T16:02:06.608" v="1589" actId="1076"/>
          <ac:spMkLst>
            <pc:docMk/>
            <pc:sldMk cId="1151585750" sldId="277"/>
            <ac:spMk id="2" creationId="{6EC05D7B-88FD-42D6-9D7A-AEB8AAE66227}"/>
          </ac:spMkLst>
        </pc:spChg>
        <pc:spChg chg="mod">
          <ac:chgData name="Alexandra Rodriguez" userId="b181f262-6ac3-4cc2-abb6-6297c18aa1f3" providerId="ADAL" clId="{5770982C-0722-4155-B9B8-9AB26DFA2727}" dt="2021-10-18T16:01:38.790" v="1587" actId="26606"/>
          <ac:spMkLst>
            <pc:docMk/>
            <pc:sldMk cId="1151585750" sldId="277"/>
            <ac:spMk id="3" creationId="{346D0B3D-67AA-47D9-92F4-12621473DF06}"/>
          </ac:spMkLst>
        </pc:spChg>
        <pc:picChg chg="add mod">
          <ac:chgData name="Alexandra Rodriguez" userId="b181f262-6ac3-4cc2-abb6-6297c18aa1f3" providerId="ADAL" clId="{5770982C-0722-4155-B9B8-9AB26DFA2727}" dt="2021-10-18T16:01:46.525" v="1588" actId="1076"/>
          <ac:picMkLst>
            <pc:docMk/>
            <pc:sldMk cId="1151585750" sldId="277"/>
            <ac:picMk id="4098" creationId="{48EA5FE0-B0B6-4E88-A0F9-8F0B4B7FA1FA}"/>
          </ac:picMkLst>
        </pc:picChg>
      </pc:sldChg>
    </pc:docChg>
  </pc:docChgLst>
  <pc:docChgLst>
    <pc:chgData name="CSW" userId="9d9a2470-3667-417c-95ff-ed6053fcc3a1" providerId="ADAL" clId="{0EB1F3DC-E438-4335-B277-6CEE2BE31F2C}"/>
    <pc:docChg chg="custSel delSld modSld">
      <pc:chgData name="CSW" userId="9d9a2470-3667-417c-95ff-ed6053fcc3a1" providerId="ADAL" clId="{0EB1F3DC-E438-4335-B277-6CEE2BE31F2C}" dt="2021-10-28T16:05:38.789" v="16" actId="47"/>
      <pc:docMkLst>
        <pc:docMk/>
      </pc:docMkLst>
      <pc:sldChg chg="modSp mod">
        <pc:chgData name="CSW" userId="9d9a2470-3667-417c-95ff-ed6053fcc3a1" providerId="ADAL" clId="{0EB1F3DC-E438-4335-B277-6CEE2BE31F2C}" dt="2021-10-28T16:03:37.434" v="3" actId="313"/>
        <pc:sldMkLst>
          <pc:docMk/>
          <pc:sldMk cId="3397642091" sldId="268"/>
        </pc:sldMkLst>
        <pc:spChg chg="mod">
          <ac:chgData name="CSW" userId="9d9a2470-3667-417c-95ff-ed6053fcc3a1" providerId="ADAL" clId="{0EB1F3DC-E438-4335-B277-6CEE2BE31F2C}" dt="2021-10-28T16:03:37.434" v="3" actId="313"/>
          <ac:spMkLst>
            <pc:docMk/>
            <pc:sldMk cId="3397642091" sldId="268"/>
            <ac:spMk id="2" creationId="{6E933992-9055-4214-8C87-AE17333D6AFC}"/>
          </ac:spMkLst>
        </pc:spChg>
      </pc:sldChg>
      <pc:sldChg chg="modSp del mod">
        <pc:chgData name="CSW" userId="9d9a2470-3667-417c-95ff-ed6053fcc3a1" providerId="ADAL" clId="{0EB1F3DC-E438-4335-B277-6CEE2BE31F2C}" dt="2021-10-28T16:05:38.789" v="16" actId="47"/>
        <pc:sldMkLst>
          <pc:docMk/>
          <pc:sldMk cId="1319768442" sldId="274"/>
        </pc:sldMkLst>
        <pc:spChg chg="mod">
          <ac:chgData name="CSW" userId="9d9a2470-3667-417c-95ff-ed6053fcc3a1" providerId="ADAL" clId="{0EB1F3DC-E438-4335-B277-6CEE2BE31F2C}" dt="2021-10-28T16:05:04.516" v="8" actId="21"/>
          <ac:spMkLst>
            <pc:docMk/>
            <pc:sldMk cId="1319768442" sldId="274"/>
            <ac:spMk id="3" creationId="{B29D62FC-3CC0-43DE-93ED-F8B95414E615}"/>
          </ac:spMkLst>
        </pc:spChg>
      </pc:sldChg>
      <pc:sldChg chg="modSp mod">
        <pc:chgData name="CSW" userId="9d9a2470-3667-417c-95ff-ed6053fcc3a1" providerId="ADAL" clId="{0EB1F3DC-E438-4335-B277-6CEE2BE31F2C}" dt="2021-10-28T16:05:36.602" v="15" actId="1076"/>
        <pc:sldMkLst>
          <pc:docMk/>
          <pc:sldMk cId="1480440000" sldId="275"/>
        </pc:sldMkLst>
        <pc:spChg chg="mod">
          <ac:chgData name="CSW" userId="9d9a2470-3667-417c-95ff-ed6053fcc3a1" providerId="ADAL" clId="{0EB1F3DC-E438-4335-B277-6CEE2BE31F2C}" dt="2021-10-28T16:05:36.602" v="15" actId="1076"/>
          <ac:spMkLst>
            <pc:docMk/>
            <pc:sldMk cId="1480440000" sldId="275"/>
            <ac:spMk id="3" creationId="{D455B5C1-3B8C-44AD-8F9D-5104FF060D51}"/>
          </ac:spMkLst>
        </pc:spChg>
      </pc:sldChg>
    </pc:docChg>
  </pc:docChgLst>
  <pc:docChgLst>
    <pc:chgData name="Raya Bell" userId="d7c74c65-02af-42e7-92ee-4f2d9812d0d2" providerId="ADAL" clId="{A2F86322-F956-4236-8746-61548DC6AF4C}"/>
    <pc:docChg chg="modSld">
      <pc:chgData name="Raya Bell" userId="d7c74c65-02af-42e7-92ee-4f2d9812d0d2" providerId="ADAL" clId="{A2F86322-F956-4236-8746-61548DC6AF4C}" dt="2021-10-12T22:40:53.039" v="43" actId="20577"/>
      <pc:docMkLst>
        <pc:docMk/>
      </pc:docMkLst>
      <pc:sldChg chg="modSp mod">
        <pc:chgData name="Raya Bell" userId="d7c74c65-02af-42e7-92ee-4f2d9812d0d2" providerId="ADAL" clId="{A2F86322-F956-4236-8746-61548DC6AF4C}" dt="2021-10-12T22:40:53.039" v="43" actId="20577"/>
        <pc:sldMkLst>
          <pc:docMk/>
          <pc:sldMk cId="3361253249" sldId="266"/>
        </pc:sldMkLst>
        <pc:spChg chg="mod">
          <ac:chgData name="Raya Bell" userId="d7c74c65-02af-42e7-92ee-4f2d9812d0d2" providerId="ADAL" clId="{A2F86322-F956-4236-8746-61548DC6AF4C}" dt="2021-10-12T22:40:53.039" v="43" actId="20577"/>
          <ac:spMkLst>
            <pc:docMk/>
            <pc:sldMk cId="3361253249" sldId="266"/>
            <ac:spMk id="3" creationId="{FB3CAF5F-6D65-427E-AB50-2EC49B0F6359}"/>
          </ac:spMkLst>
        </pc:spChg>
        <pc:picChg chg="mod">
          <ac:chgData name="Raya Bell" userId="d7c74c65-02af-42e7-92ee-4f2d9812d0d2" providerId="ADAL" clId="{A2F86322-F956-4236-8746-61548DC6AF4C}" dt="2021-10-12T22:15:08.669" v="42" actId="1076"/>
          <ac:picMkLst>
            <pc:docMk/>
            <pc:sldMk cId="3361253249" sldId="266"/>
            <ac:picMk id="9" creationId="{AB8BE4AF-6746-431C-83E7-A22529B301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E3B7E3DE-84BB-45E5-BEAA-9B21E9C9CEF6}" type="datetimeFigureOut">
              <a:rPr lang="en-US" smtClean="0"/>
              <a:t>3/24/2022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59014A83-C64F-4F94-A21B-D6FDD6CCFEA2}" type="slidenum">
              <a:rPr lang="en-US" smtClean="0"/>
              <a:t>‹#›</a:t>
            </a:fld>
            <a:endParaRPr lang="en-US"/>
          </a:p>
        </p:txBody>
      </p:sp>
    </p:spTree>
    <p:extLst>
      <p:ext uri="{BB962C8B-B14F-4D97-AF65-F5344CB8AC3E}">
        <p14:creationId xmlns:p14="http://schemas.microsoft.com/office/powerpoint/2010/main" val="262826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014A83-C64F-4F94-A21B-D6FDD6CCFEA2}" type="slidenum">
              <a:rPr lang="en-US" smtClean="0"/>
              <a:t>1</a:t>
            </a:fld>
            <a:endParaRPr lang="en-US"/>
          </a:p>
        </p:txBody>
      </p:sp>
    </p:spTree>
    <p:extLst>
      <p:ext uri="{BB962C8B-B14F-4D97-AF65-F5344CB8AC3E}">
        <p14:creationId xmlns:p14="http://schemas.microsoft.com/office/powerpoint/2010/main" val="173682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33333"/>
                </a:solidFill>
                <a:effectLst/>
                <a:latin typeface="Open Sans" panose="020B0606030504020204" pitchFamily="34" charset="0"/>
              </a:rPr>
              <a:t>If you see negative reviews:</a:t>
            </a:r>
          </a:p>
          <a:p>
            <a:pPr algn="l"/>
            <a:r>
              <a:rPr lang="en-US" b="1" i="0" dirty="0">
                <a:solidFill>
                  <a:srgbClr val="333333"/>
                </a:solidFill>
                <a:effectLst/>
                <a:latin typeface="Open Sans" panose="020B0606030504020204" pitchFamily="34" charset="0"/>
              </a:rPr>
              <a:t>Good approach:</a:t>
            </a:r>
            <a:r>
              <a:rPr lang="en-US" b="0" i="0" dirty="0">
                <a:solidFill>
                  <a:srgbClr val="333333"/>
                </a:solidFill>
                <a:effectLst/>
                <a:latin typeface="Open Sans" panose="020B0606030504020204" pitchFamily="34" charset="0"/>
              </a:rPr>
              <a:t> "Can I ask about the company's approach to work-life balance? I came across quite a few negative reviews on Glassdoor that noted crushing workloads, and a necessity to work on weekends to get the job done. I ask about this because I have to consider the needs of my family with accepting a position at a company."</a:t>
            </a:r>
          </a:p>
          <a:p>
            <a:pPr algn="l"/>
            <a:r>
              <a:rPr lang="en-US" b="1" i="0" dirty="0">
                <a:solidFill>
                  <a:srgbClr val="333333"/>
                </a:solidFill>
                <a:effectLst/>
                <a:latin typeface="Open Sans" panose="020B0606030504020204" pitchFamily="34" charset="0"/>
              </a:rPr>
              <a:t>Bad approach:</a:t>
            </a:r>
            <a:r>
              <a:rPr lang="en-US" b="0" i="0" dirty="0">
                <a:solidFill>
                  <a:srgbClr val="333333"/>
                </a:solidFill>
                <a:effectLst/>
                <a:latin typeface="Open Sans" panose="020B0606030504020204" pitchFamily="34" charset="0"/>
              </a:rPr>
              <a:t> "I read on Glassdoor that you guys basically demand people work 10-hour workdays. Is that true?"</a:t>
            </a:r>
          </a:p>
          <a:p>
            <a:endParaRPr lang="en-US" dirty="0"/>
          </a:p>
        </p:txBody>
      </p:sp>
      <p:sp>
        <p:nvSpPr>
          <p:cNvPr id="4" name="Slide Number Placeholder 3"/>
          <p:cNvSpPr>
            <a:spLocks noGrp="1"/>
          </p:cNvSpPr>
          <p:nvPr>
            <p:ph type="sldNum" sz="quarter" idx="5"/>
          </p:nvPr>
        </p:nvSpPr>
        <p:spPr/>
        <p:txBody>
          <a:bodyPr/>
          <a:lstStyle/>
          <a:p>
            <a:fld id="{59014A83-C64F-4F94-A21B-D6FDD6CCFEA2}" type="slidenum">
              <a:rPr lang="en-US" smtClean="0"/>
              <a:t>5</a:t>
            </a:fld>
            <a:endParaRPr lang="en-US"/>
          </a:p>
        </p:txBody>
      </p:sp>
    </p:spTree>
    <p:extLst>
      <p:ext uri="{BB962C8B-B14F-4D97-AF65-F5344CB8AC3E}">
        <p14:creationId xmlns:p14="http://schemas.microsoft.com/office/powerpoint/2010/main" val="315683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407ED98-28D4-43BC-BB51-E2FF5084D225}" type="datetimeFigureOut">
              <a:rPr lang="en-US" smtClean="0"/>
              <a:t>3/24/2022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27107041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07ED98-28D4-43BC-BB51-E2FF5084D22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267561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07ED98-28D4-43BC-BB51-E2FF5084D22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113799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07ED98-28D4-43BC-BB51-E2FF5084D22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93653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407ED98-28D4-43BC-BB51-E2FF5084D22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22429524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407ED98-28D4-43BC-BB51-E2FF5084D225}"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199146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407ED98-28D4-43BC-BB51-E2FF5084D225}"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149022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407ED98-28D4-43BC-BB51-E2FF5084D225}"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281249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7ED98-28D4-43BC-BB51-E2FF5084D225}"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369663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407ED98-28D4-43BC-BB51-E2FF5084D225}"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89155-8B07-415B-8026-F1316EEF3539}" type="slidenum">
              <a:rPr lang="en-US" smtClean="0"/>
              <a:t>‹#›</a:t>
            </a:fld>
            <a:endParaRPr lang="en-US"/>
          </a:p>
        </p:txBody>
      </p:sp>
    </p:spTree>
    <p:extLst>
      <p:ext uri="{BB962C8B-B14F-4D97-AF65-F5344CB8AC3E}">
        <p14:creationId xmlns:p14="http://schemas.microsoft.com/office/powerpoint/2010/main" val="254232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07ED98-28D4-43BC-BB51-E2FF5084D225}"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C989155-8B07-415B-8026-F1316EEF3539}"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115850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07ED98-28D4-43BC-BB51-E2FF5084D225}" type="datetimeFigureOut">
              <a:rPr lang="en-US" smtClean="0"/>
              <a:t>3/24/2022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C989155-8B07-415B-8026-F1316EEF3539}"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190288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3FD7-9B04-4BAF-A73F-67B816E02074}"/>
              </a:ext>
            </a:extLst>
          </p:cNvPr>
          <p:cNvSpPr>
            <a:spLocks noGrp="1"/>
          </p:cNvSpPr>
          <p:nvPr>
            <p:ph type="title"/>
          </p:nvPr>
        </p:nvSpPr>
        <p:spPr>
          <a:xfrm>
            <a:off x="119268" y="838998"/>
            <a:ext cx="3975748" cy="2186135"/>
          </a:xfrm>
        </p:spPr>
        <p:txBody>
          <a:bodyPr anchor="b">
            <a:normAutofit/>
          </a:bodyPr>
          <a:lstStyle/>
          <a:p>
            <a:pPr algn="ctr"/>
            <a:r>
              <a:rPr lang="en-US" sz="5400" dirty="0">
                <a:effectLst>
                  <a:outerShdw blurRad="38100" dist="38100" dir="2700000" algn="tl">
                    <a:srgbClr val="000000">
                      <a:alpha val="43137"/>
                    </a:srgbClr>
                  </a:outerShdw>
                </a:effectLst>
              </a:rPr>
              <a:t>Company Research</a:t>
            </a:r>
          </a:p>
        </p:txBody>
      </p:sp>
      <p:pic>
        <p:nvPicPr>
          <p:cNvPr id="5" name="Picture 4">
            <a:extLst>
              <a:ext uri="{FF2B5EF4-FFF2-40B4-BE49-F238E27FC236}">
                <a16:creationId xmlns:a16="http://schemas.microsoft.com/office/drawing/2014/main" id="{78C2528A-2CA9-40A7-8289-177B17FA8188}"/>
              </a:ext>
            </a:extLst>
          </p:cNvPr>
          <p:cNvPicPr>
            <a:picLocks noChangeAspect="1"/>
          </p:cNvPicPr>
          <p:nvPr/>
        </p:nvPicPr>
        <p:blipFill rotWithShape="1">
          <a:blip r:embed="rId3"/>
          <a:srcRect t="5869" r="-3" b="14052"/>
          <a:stretch/>
        </p:blipFill>
        <p:spPr>
          <a:xfrm rot="420000">
            <a:off x="4000969" y="927649"/>
            <a:ext cx="7255354" cy="4633370"/>
          </a:xfrm>
          <a:prstGeom prst="rect">
            <a:avLst/>
          </a:prstGeom>
          <a:noFill/>
        </p:spPr>
      </p:pic>
      <p:sp>
        <p:nvSpPr>
          <p:cNvPr id="4" name="Rectangle 3">
            <a:extLst>
              <a:ext uri="{FF2B5EF4-FFF2-40B4-BE49-F238E27FC236}">
                <a16:creationId xmlns:a16="http://schemas.microsoft.com/office/drawing/2014/main" id="{E60D7148-69EC-4DFE-B737-907927F93EBC}"/>
              </a:ext>
            </a:extLst>
          </p:cNvPr>
          <p:cNvSpPr/>
          <p:nvPr/>
        </p:nvSpPr>
        <p:spPr>
          <a:xfrm>
            <a:off x="3930503"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98660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5B5C1-3B8C-44AD-8F9D-5104FF060D51}"/>
              </a:ext>
            </a:extLst>
          </p:cNvPr>
          <p:cNvSpPr txBox="1"/>
          <p:nvPr/>
        </p:nvSpPr>
        <p:spPr>
          <a:xfrm>
            <a:off x="609600" y="1218064"/>
            <a:ext cx="10972800" cy="5262979"/>
          </a:xfrm>
          <a:prstGeom prst="rect">
            <a:avLst/>
          </a:prstGeom>
          <a:noFill/>
        </p:spPr>
        <p:txBody>
          <a:bodyPr wrap="square">
            <a:spAutoFit/>
          </a:bodyPr>
          <a:lstStyle/>
          <a:p>
            <a:r>
              <a:rPr lang="en-US" sz="2400" i="1" dirty="0"/>
              <a:t>"I know and love the fact that the company was founded in 1994 by a woman, Barbara Brown. I feel a real connection to the mission and values of this company, and I am so impressed by how much it has grown over the last several years. The work that you did for Monroe was so innovative yet heartfelt and I knew as soon as I saw it that I wanted to be a part of the creative team here. I was really glad to see that your work on that campaign was recognized with an ADDY this past year.“</a:t>
            </a:r>
          </a:p>
          <a:p>
            <a:endParaRPr lang="en-US" sz="2400" i="1" dirty="0"/>
          </a:p>
          <a:p>
            <a:r>
              <a:rPr lang="en-US" sz="2400" i="1" dirty="0"/>
              <a:t>"I really respect your company's commitment to be constantly evolving. I think that growth and innovation are key in any industry but especially in the field of technology, and this organization is constantly pushing past the preconceived limitations. In this past year alone you have taken quite a few risks as you are entering different markets, all of which have paid off. As an engineer, I strive to approach problems in new and creative ways, which is why I think I would be an asset to this team."</a:t>
            </a:r>
          </a:p>
        </p:txBody>
      </p:sp>
    </p:spTree>
    <p:extLst>
      <p:ext uri="{BB962C8B-B14F-4D97-AF65-F5344CB8AC3E}">
        <p14:creationId xmlns:p14="http://schemas.microsoft.com/office/powerpoint/2010/main" val="148044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EA16-8F81-4A2F-B4F1-5A86A6142F46}"/>
              </a:ext>
            </a:extLst>
          </p:cNvPr>
          <p:cNvSpPr>
            <a:spLocks noGrp="1"/>
          </p:cNvSpPr>
          <p:nvPr>
            <p:ph type="title"/>
          </p:nvPr>
        </p:nvSpPr>
        <p:spPr>
          <a:xfrm>
            <a:off x="609600" y="704088"/>
            <a:ext cx="10972800" cy="1143000"/>
          </a:xfrm>
        </p:spPr>
        <p:txBody>
          <a:bodyPr anchor="b">
            <a:normAutofit/>
          </a:bodyPr>
          <a:lstStyle/>
          <a:p>
            <a:pPr>
              <a:lnSpc>
                <a:spcPct val="90000"/>
              </a:lnSpc>
            </a:pPr>
            <a:r>
              <a:rPr lang="en-US" sz="4300" dirty="0"/>
              <a:t>Conclusion statement (not </a:t>
            </a:r>
            <a:r>
              <a:rPr lang="en-US" sz="4300" dirty="0">
                <a:solidFill>
                  <a:srgbClr val="FF0000"/>
                </a:solidFill>
              </a:rPr>
              <a:t>mandatory</a:t>
            </a:r>
            <a:r>
              <a:rPr lang="en-US" sz="4300" dirty="0"/>
              <a:t> but helps)</a:t>
            </a:r>
          </a:p>
        </p:txBody>
      </p:sp>
      <p:sp>
        <p:nvSpPr>
          <p:cNvPr id="3" name="Content Placeholder 2">
            <a:extLst>
              <a:ext uri="{FF2B5EF4-FFF2-40B4-BE49-F238E27FC236}">
                <a16:creationId xmlns:a16="http://schemas.microsoft.com/office/drawing/2014/main" id="{580A864A-22E4-4A0B-9EEB-F4EE9A498A13}"/>
              </a:ext>
            </a:extLst>
          </p:cNvPr>
          <p:cNvSpPr>
            <a:spLocks noGrp="1"/>
          </p:cNvSpPr>
          <p:nvPr>
            <p:ph sz="half" idx="1"/>
          </p:nvPr>
        </p:nvSpPr>
        <p:spPr>
          <a:xfrm>
            <a:off x="609600" y="1920085"/>
            <a:ext cx="5384800" cy="4434840"/>
          </a:xfrm>
        </p:spPr>
        <p:txBody>
          <a:bodyPr>
            <a:normAutofit/>
          </a:bodyPr>
          <a:lstStyle/>
          <a:p>
            <a:pPr>
              <a:lnSpc>
                <a:spcPct val="90000"/>
              </a:lnSpc>
            </a:pPr>
            <a:r>
              <a:rPr lang="en-US" sz="2200" b="0" i="0">
                <a:effectLst/>
              </a:rPr>
              <a:t>At the end:</a:t>
            </a:r>
          </a:p>
          <a:p>
            <a:pPr lvl="1">
              <a:lnSpc>
                <a:spcPct val="90000"/>
              </a:lnSpc>
            </a:pPr>
            <a:r>
              <a:rPr lang="en-US" sz="2200"/>
              <a:t>E</a:t>
            </a:r>
            <a:r>
              <a:rPr lang="en-US" sz="2200" b="0" i="0">
                <a:effectLst/>
              </a:rPr>
              <a:t>xplain how your qualifications and experience can add to the published mission of the business within the department you are applying.</a:t>
            </a:r>
          </a:p>
          <a:p>
            <a:pPr lvl="1">
              <a:lnSpc>
                <a:spcPct val="90000"/>
              </a:lnSpc>
            </a:pPr>
            <a:r>
              <a:rPr lang="en-US" sz="2200"/>
              <a:t>Or Connect to any recent technology news related to the Job description</a:t>
            </a:r>
          </a:p>
          <a:p>
            <a:pPr lvl="1">
              <a:lnSpc>
                <a:spcPct val="90000"/>
              </a:lnSpc>
            </a:pPr>
            <a:r>
              <a:rPr lang="en-US" sz="2200"/>
              <a:t>Or connect with TED talks from a founder or senior member</a:t>
            </a:r>
          </a:p>
          <a:p>
            <a:pPr marL="393192" lvl="1" indent="0">
              <a:lnSpc>
                <a:spcPct val="90000"/>
              </a:lnSpc>
              <a:buNone/>
            </a:pPr>
            <a:endParaRPr lang="en-US" sz="2200"/>
          </a:p>
          <a:p>
            <a:pPr>
              <a:lnSpc>
                <a:spcPct val="90000"/>
              </a:lnSpc>
            </a:pPr>
            <a:r>
              <a:rPr lang="en-US" sz="2200"/>
              <a:t>The Goal is to show you are the best fit for this job.</a:t>
            </a:r>
          </a:p>
        </p:txBody>
      </p:sp>
      <p:pic>
        <p:nvPicPr>
          <p:cNvPr id="6148" name="Picture 4" descr="Image result for best candidate">
            <a:extLst>
              <a:ext uri="{FF2B5EF4-FFF2-40B4-BE49-F238E27FC236}">
                <a16:creationId xmlns:a16="http://schemas.microsoft.com/office/drawing/2014/main" id="{E3F86227-1F46-41E3-AB6E-5EEFB0E3E9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7600" y="2011926"/>
            <a:ext cx="5384800" cy="4251157"/>
          </a:xfrm>
          <a:prstGeom prst="rect">
            <a:avLst/>
          </a:prstGeom>
          <a:solidFill>
            <a:srgbClr val="FFFFFF"/>
          </a:solidFill>
        </p:spPr>
      </p:pic>
    </p:spTree>
    <p:extLst>
      <p:ext uri="{BB962C8B-B14F-4D97-AF65-F5344CB8AC3E}">
        <p14:creationId xmlns:p14="http://schemas.microsoft.com/office/powerpoint/2010/main" val="136780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C560-DCF4-4D46-A378-28FE48EDCE25}"/>
              </a:ext>
            </a:extLst>
          </p:cNvPr>
          <p:cNvSpPr>
            <a:spLocks noGrp="1"/>
          </p:cNvSpPr>
          <p:nvPr>
            <p:ph type="title"/>
          </p:nvPr>
        </p:nvSpPr>
        <p:spPr>
          <a:xfrm>
            <a:off x="1407268" y="392802"/>
            <a:ext cx="10972800" cy="1143000"/>
          </a:xfrm>
        </p:spPr>
        <p:txBody>
          <a:bodyPr/>
          <a:lstStyle/>
          <a:p>
            <a:pPr algn="ctr"/>
            <a:r>
              <a:rPr lang="en-US" dirty="0"/>
              <a:t>			</a:t>
            </a:r>
          </a:p>
        </p:txBody>
      </p:sp>
      <p:sp>
        <p:nvSpPr>
          <p:cNvPr id="3" name="Content Placeholder 2">
            <a:extLst>
              <a:ext uri="{FF2B5EF4-FFF2-40B4-BE49-F238E27FC236}">
                <a16:creationId xmlns:a16="http://schemas.microsoft.com/office/drawing/2014/main" id="{B51EFFBB-9ED7-40AA-A349-7EB9EAC539EE}"/>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lgn="ctr">
              <a:buNone/>
            </a:pPr>
            <a:r>
              <a:rPr lang="en-US" b="1" dirty="0"/>
              <a:t>Complete Company Research and Demo form</a:t>
            </a:r>
          </a:p>
        </p:txBody>
      </p:sp>
      <p:pic>
        <p:nvPicPr>
          <p:cNvPr id="5122" name="Picture 2" descr="Image result for assignment">
            <a:extLst>
              <a:ext uri="{FF2B5EF4-FFF2-40B4-BE49-F238E27FC236}">
                <a16:creationId xmlns:a16="http://schemas.microsoft.com/office/drawing/2014/main" id="{1615D081-B74F-4398-B0FE-BA17FB8C5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519" y="827240"/>
            <a:ext cx="4430962" cy="309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3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055216-23C5-4EF4-9736-7747C51E40D5}"/>
              </a:ext>
            </a:extLst>
          </p:cNvPr>
          <p:cNvSpPr txBox="1"/>
          <p:nvPr/>
        </p:nvSpPr>
        <p:spPr>
          <a:xfrm>
            <a:off x="200631" y="898877"/>
            <a:ext cx="11790738" cy="1446550"/>
          </a:xfrm>
          <a:prstGeom prst="rect">
            <a:avLst/>
          </a:prstGeom>
          <a:noFill/>
        </p:spPr>
        <p:txBody>
          <a:bodyPr wrap="square" rtlCol="0">
            <a:spAutoFit/>
          </a:bodyPr>
          <a:lstStyle/>
          <a:p>
            <a:pPr>
              <a:spcBef>
                <a:spcPct val="0"/>
              </a:spcBef>
              <a:buClr>
                <a:schemeClr val="accent3"/>
              </a:buClr>
              <a:buSzPct val="95000"/>
            </a:pPr>
            <a:r>
              <a:rPr lang="en-US" sz="3200" b="1" dirty="0">
                <a:solidFill>
                  <a:schemeClr val="tx2"/>
                </a:solidFill>
                <a:latin typeface="+mj-lt"/>
                <a:ea typeface="+mj-ea"/>
                <a:cs typeface="+mj-cs"/>
              </a:rPr>
              <a:t>Demonstrate your Skills</a:t>
            </a:r>
            <a:endParaRPr lang="en-US" sz="2400" b="1" dirty="0"/>
          </a:p>
          <a:p>
            <a:r>
              <a:rPr lang="en-US" sz="2800" dirty="0"/>
              <a:t>You’re going to research a company where you found your job description.</a:t>
            </a:r>
          </a:p>
          <a:p>
            <a:r>
              <a:rPr lang="en-US" sz="2800" dirty="0"/>
              <a:t>Complete these forms with your research. </a:t>
            </a:r>
          </a:p>
        </p:txBody>
      </p:sp>
      <p:pic>
        <p:nvPicPr>
          <p:cNvPr id="5" name="Picture 4">
            <a:extLst>
              <a:ext uri="{FF2B5EF4-FFF2-40B4-BE49-F238E27FC236}">
                <a16:creationId xmlns:a16="http://schemas.microsoft.com/office/drawing/2014/main" id="{246EB35E-091B-4CCF-B591-EE73E9EB7691}"/>
              </a:ext>
            </a:extLst>
          </p:cNvPr>
          <p:cNvPicPr>
            <a:picLocks noChangeAspect="1"/>
          </p:cNvPicPr>
          <p:nvPr/>
        </p:nvPicPr>
        <p:blipFill>
          <a:blip r:embed="rId2"/>
          <a:stretch>
            <a:fillRect/>
          </a:stretch>
        </p:blipFill>
        <p:spPr>
          <a:xfrm>
            <a:off x="427117" y="2789380"/>
            <a:ext cx="5450159" cy="3867142"/>
          </a:xfrm>
          <a:prstGeom prst="rect">
            <a:avLst/>
          </a:prstGeom>
          <a:ln>
            <a:solidFill>
              <a:schemeClr val="tx1"/>
            </a:solidFill>
          </a:ln>
          <a:effectLst>
            <a:softEdge rad="0"/>
          </a:effectLst>
        </p:spPr>
      </p:pic>
      <p:pic>
        <p:nvPicPr>
          <p:cNvPr id="8" name="Picture 7">
            <a:extLst>
              <a:ext uri="{FF2B5EF4-FFF2-40B4-BE49-F238E27FC236}">
                <a16:creationId xmlns:a16="http://schemas.microsoft.com/office/drawing/2014/main" id="{4C3824CE-7D57-4A09-97C6-90DE7CC6ADEB}"/>
              </a:ext>
            </a:extLst>
          </p:cNvPr>
          <p:cNvPicPr>
            <a:picLocks noChangeAspect="1"/>
          </p:cNvPicPr>
          <p:nvPr/>
        </p:nvPicPr>
        <p:blipFill>
          <a:blip r:embed="rId3"/>
          <a:stretch>
            <a:fillRect/>
          </a:stretch>
        </p:blipFill>
        <p:spPr>
          <a:xfrm>
            <a:off x="6314726" y="2789380"/>
            <a:ext cx="5450159" cy="3867142"/>
          </a:xfrm>
          <a:prstGeom prst="rect">
            <a:avLst/>
          </a:prstGeom>
          <a:ln>
            <a:solidFill>
              <a:schemeClr val="tx1"/>
            </a:solidFill>
          </a:ln>
        </p:spPr>
      </p:pic>
    </p:spTree>
    <p:extLst>
      <p:ext uri="{BB962C8B-B14F-4D97-AF65-F5344CB8AC3E}">
        <p14:creationId xmlns:p14="http://schemas.microsoft.com/office/powerpoint/2010/main" val="96988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CAF5F-6D65-427E-AB50-2EC49B0F6359}"/>
              </a:ext>
            </a:extLst>
          </p:cNvPr>
          <p:cNvSpPr>
            <a:spLocks noGrp="1"/>
          </p:cNvSpPr>
          <p:nvPr>
            <p:ph idx="1"/>
          </p:nvPr>
        </p:nvSpPr>
        <p:spPr>
          <a:xfrm>
            <a:off x="247973" y="1234440"/>
            <a:ext cx="11334427" cy="4389120"/>
          </a:xfrm>
        </p:spPr>
        <p:txBody>
          <a:bodyPr/>
          <a:lstStyle/>
          <a:p>
            <a:pPr marL="0" indent="0">
              <a:buNone/>
            </a:pPr>
            <a:r>
              <a:rPr lang="en-US" sz="2800" b="1" dirty="0">
                <a:solidFill>
                  <a:schemeClr val="tx2"/>
                </a:solidFill>
                <a:latin typeface="+mj-lt"/>
              </a:rPr>
              <a:t>Why should I research the company?</a:t>
            </a:r>
          </a:p>
          <a:p>
            <a:pPr marL="0" indent="0">
              <a:buNone/>
            </a:pPr>
            <a:endParaRPr lang="en-US" sz="2800" dirty="0"/>
          </a:p>
          <a:p>
            <a:pPr marL="800100" lvl="1" indent="-342900"/>
            <a:r>
              <a:rPr lang="en-US" dirty="0"/>
              <a:t>Shows that you prepared.</a:t>
            </a:r>
          </a:p>
          <a:p>
            <a:pPr marL="800100" lvl="1" indent="-342900"/>
            <a:r>
              <a:rPr lang="en-US" dirty="0"/>
              <a:t>Shows initiative.</a:t>
            </a:r>
          </a:p>
          <a:p>
            <a:pPr marL="800100" lvl="1" indent="-342900"/>
            <a:r>
              <a:rPr lang="en-US" dirty="0"/>
              <a:t>Get details about culture and environment.</a:t>
            </a:r>
          </a:p>
          <a:p>
            <a:pPr marL="800100" lvl="1" indent="-342900"/>
            <a:r>
              <a:rPr lang="en-US" dirty="0"/>
              <a:t>Helps you prepare questions.</a:t>
            </a:r>
          </a:p>
          <a:p>
            <a:pPr marL="800100" lvl="1" indent="-342900"/>
            <a:r>
              <a:rPr lang="en-US" dirty="0"/>
              <a:t>Answers: “Why are you interested in the working at this company?”</a:t>
            </a:r>
          </a:p>
          <a:p>
            <a:pPr marL="800100" lvl="1" indent="-342900"/>
            <a:endParaRPr lang="en-US" dirty="0"/>
          </a:p>
          <a:p>
            <a:pPr marL="457200" lvl="1" indent="0">
              <a:buNone/>
            </a:pPr>
            <a:endParaRPr lang="en-US" dirty="0"/>
          </a:p>
        </p:txBody>
      </p:sp>
      <p:pic>
        <p:nvPicPr>
          <p:cNvPr id="9" name="Picture 8">
            <a:extLst>
              <a:ext uri="{FF2B5EF4-FFF2-40B4-BE49-F238E27FC236}">
                <a16:creationId xmlns:a16="http://schemas.microsoft.com/office/drawing/2014/main" id="{AB8BE4AF-6746-431C-83E7-A22529B301F9}"/>
              </a:ext>
            </a:extLst>
          </p:cNvPr>
          <p:cNvPicPr>
            <a:picLocks noChangeAspect="1"/>
          </p:cNvPicPr>
          <p:nvPr/>
        </p:nvPicPr>
        <p:blipFill>
          <a:blip r:embed="rId2"/>
          <a:stretch>
            <a:fillRect/>
          </a:stretch>
        </p:blipFill>
        <p:spPr>
          <a:xfrm>
            <a:off x="7817050" y="1044086"/>
            <a:ext cx="3765350" cy="2307795"/>
          </a:xfrm>
          <a:prstGeom prst="rect">
            <a:avLst/>
          </a:prstGeom>
        </p:spPr>
      </p:pic>
    </p:spTree>
    <p:extLst>
      <p:ext uri="{BB962C8B-B14F-4D97-AF65-F5344CB8AC3E}">
        <p14:creationId xmlns:p14="http://schemas.microsoft.com/office/powerpoint/2010/main" val="336125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8B851-1AB7-4970-B0C5-4CFCF517110E}"/>
              </a:ext>
            </a:extLst>
          </p:cNvPr>
          <p:cNvSpPr txBox="1"/>
          <p:nvPr/>
        </p:nvSpPr>
        <p:spPr>
          <a:xfrm>
            <a:off x="759417" y="1239864"/>
            <a:ext cx="8090116" cy="2326791"/>
          </a:xfrm>
          <a:prstGeom prst="rect">
            <a:avLst/>
          </a:prstGeom>
          <a:noFill/>
        </p:spPr>
        <p:txBody>
          <a:bodyPr wrap="square" rtlCol="0">
            <a:spAutoFit/>
          </a:bodyPr>
          <a:lstStyle/>
          <a:p>
            <a:pPr>
              <a:spcBef>
                <a:spcPct val="0"/>
              </a:spcBef>
            </a:pPr>
            <a:r>
              <a:rPr lang="en-US" sz="3200" b="1" dirty="0">
                <a:solidFill>
                  <a:schemeClr val="tx2"/>
                </a:solidFill>
                <a:latin typeface="+mj-lt"/>
                <a:ea typeface="+mj-ea"/>
                <a:cs typeface="+mj-cs"/>
              </a:rPr>
              <a:t>When to research a company?</a:t>
            </a:r>
          </a:p>
          <a:p>
            <a:endParaRPr lang="en-US" dirty="0"/>
          </a:p>
          <a:p>
            <a:pPr>
              <a:spcBef>
                <a:spcPct val="20000"/>
              </a:spcBef>
              <a:buClr>
                <a:schemeClr val="accent3"/>
              </a:buClr>
              <a:buSzPct val="95000"/>
            </a:pPr>
            <a:r>
              <a:rPr lang="en-US" sz="2800" dirty="0"/>
              <a:t>-Before you have a scheduled interview with Hiring Manager or Client. </a:t>
            </a:r>
          </a:p>
          <a:p>
            <a:pPr>
              <a:spcBef>
                <a:spcPct val="20000"/>
              </a:spcBef>
              <a:buClr>
                <a:schemeClr val="accent3"/>
              </a:buClr>
              <a:buSzPct val="95000"/>
            </a:pPr>
            <a:r>
              <a:rPr lang="en-US" sz="2800" dirty="0"/>
              <a:t>-Before you accept an offer.</a:t>
            </a:r>
          </a:p>
        </p:txBody>
      </p:sp>
      <p:pic>
        <p:nvPicPr>
          <p:cNvPr id="4" name="Picture 3">
            <a:extLst>
              <a:ext uri="{FF2B5EF4-FFF2-40B4-BE49-F238E27FC236}">
                <a16:creationId xmlns:a16="http://schemas.microsoft.com/office/drawing/2014/main" id="{8BEB8D25-9E2F-4E10-AEDC-34C777C11359}"/>
              </a:ext>
            </a:extLst>
          </p:cNvPr>
          <p:cNvPicPr>
            <a:picLocks noChangeAspect="1"/>
          </p:cNvPicPr>
          <p:nvPr/>
        </p:nvPicPr>
        <p:blipFill>
          <a:blip r:embed="rId2"/>
          <a:stretch>
            <a:fillRect/>
          </a:stretch>
        </p:blipFill>
        <p:spPr>
          <a:xfrm>
            <a:off x="5739412" y="3429000"/>
            <a:ext cx="5738697" cy="2809068"/>
          </a:xfrm>
          <a:prstGeom prst="rect">
            <a:avLst/>
          </a:prstGeom>
        </p:spPr>
      </p:pic>
    </p:spTree>
    <p:extLst>
      <p:ext uri="{BB962C8B-B14F-4D97-AF65-F5344CB8AC3E}">
        <p14:creationId xmlns:p14="http://schemas.microsoft.com/office/powerpoint/2010/main" val="211646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EF82-ADA3-41F9-8266-DB0020152F71}"/>
              </a:ext>
            </a:extLst>
          </p:cNvPr>
          <p:cNvSpPr>
            <a:spLocks noGrp="1"/>
          </p:cNvSpPr>
          <p:nvPr>
            <p:ph type="title"/>
          </p:nvPr>
        </p:nvSpPr>
        <p:spPr>
          <a:xfrm>
            <a:off x="838200" y="352247"/>
            <a:ext cx="10515600" cy="1089095"/>
          </a:xfrm>
        </p:spPr>
        <p:txBody>
          <a:bodyPr>
            <a:normAutofit/>
          </a:bodyPr>
          <a:lstStyle/>
          <a:p>
            <a:pPr algn="ctr"/>
            <a:r>
              <a:rPr lang="en-US" sz="3200" b="1" dirty="0"/>
              <a:t>What do you need to know that would help you decide?</a:t>
            </a:r>
          </a:p>
        </p:txBody>
      </p:sp>
      <p:sp>
        <p:nvSpPr>
          <p:cNvPr id="3" name="Content Placeholder 2">
            <a:extLst>
              <a:ext uri="{FF2B5EF4-FFF2-40B4-BE49-F238E27FC236}">
                <a16:creationId xmlns:a16="http://schemas.microsoft.com/office/drawing/2014/main" id="{9C68DAA6-8EFD-49E4-95B8-CF76FA9BCD88}"/>
              </a:ext>
            </a:extLst>
          </p:cNvPr>
          <p:cNvSpPr>
            <a:spLocks noGrp="1"/>
          </p:cNvSpPr>
          <p:nvPr>
            <p:ph idx="1"/>
          </p:nvPr>
        </p:nvSpPr>
        <p:spPr>
          <a:xfrm>
            <a:off x="356461" y="1569970"/>
            <a:ext cx="11115932" cy="4935783"/>
          </a:xfrm>
        </p:spPr>
        <p:txBody>
          <a:bodyPr>
            <a:normAutofit/>
          </a:bodyPr>
          <a:lstStyle/>
          <a:p>
            <a:pPr marL="0" indent="0" algn="ctr">
              <a:buNone/>
            </a:pPr>
            <a:endParaRPr lang="en-US" sz="800" b="1" dirty="0"/>
          </a:p>
          <a:p>
            <a:pPr marL="800100" lvl="1" indent="-342900">
              <a:lnSpc>
                <a:spcPct val="100000"/>
              </a:lnSpc>
              <a:spcBef>
                <a:spcPts val="0"/>
              </a:spcBef>
            </a:pPr>
            <a:r>
              <a:rPr lang="en-US" dirty="0"/>
              <a:t>The work</a:t>
            </a:r>
          </a:p>
          <a:p>
            <a:pPr marL="800100" lvl="1" indent="-342900">
              <a:lnSpc>
                <a:spcPct val="100000"/>
              </a:lnSpc>
              <a:spcBef>
                <a:spcPts val="0"/>
              </a:spcBef>
            </a:pPr>
            <a:r>
              <a:rPr lang="en-US" dirty="0"/>
              <a:t>Technologies</a:t>
            </a:r>
          </a:p>
          <a:p>
            <a:pPr marL="800100" lvl="1" indent="-342900">
              <a:lnSpc>
                <a:spcPct val="100000"/>
              </a:lnSpc>
              <a:spcBef>
                <a:spcPts val="0"/>
              </a:spcBef>
            </a:pPr>
            <a:r>
              <a:rPr lang="en-US" dirty="0"/>
              <a:t>Team: connect with someone on LinkedIn to find out what the team is like</a:t>
            </a:r>
          </a:p>
          <a:p>
            <a:pPr marL="800100" lvl="1" indent="-342900">
              <a:lnSpc>
                <a:spcPct val="100000"/>
              </a:lnSpc>
              <a:spcBef>
                <a:spcPts val="0"/>
              </a:spcBef>
            </a:pPr>
            <a:r>
              <a:rPr lang="en-US" dirty="0"/>
              <a:t>Supervisor </a:t>
            </a:r>
          </a:p>
          <a:p>
            <a:pPr marL="800100" lvl="1" indent="-342900">
              <a:lnSpc>
                <a:spcPct val="100000"/>
              </a:lnSpc>
              <a:spcBef>
                <a:spcPts val="0"/>
              </a:spcBef>
            </a:pPr>
            <a:r>
              <a:rPr lang="en-US" dirty="0"/>
              <a:t>Culture: research online or ask a current employee</a:t>
            </a:r>
          </a:p>
          <a:p>
            <a:pPr marL="800100" lvl="1" indent="-342900">
              <a:lnSpc>
                <a:spcPct val="100000"/>
              </a:lnSpc>
              <a:spcBef>
                <a:spcPts val="0"/>
              </a:spcBef>
            </a:pPr>
            <a:r>
              <a:rPr lang="en-US" dirty="0"/>
              <a:t>Management style – can be researched only by talking to a team member</a:t>
            </a:r>
          </a:p>
          <a:p>
            <a:pPr marL="800100" lvl="1" indent="-342900">
              <a:lnSpc>
                <a:spcPct val="100000"/>
              </a:lnSpc>
              <a:spcBef>
                <a:spcPts val="0"/>
              </a:spcBef>
            </a:pPr>
            <a:r>
              <a:rPr lang="en-US" dirty="0"/>
              <a:t>Professional development and advancement – might be listed on a career page or asking an employee </a:t>
            </a:r>
          </a:p>
          <a:p>
            <a:endParaRPr lang="en-US" dirty="0"/>
          </a:p>
        </p:txBody>
      </p:sp>
      <p:pic>
        <p:nvPicPr>
          <p:cNvPr id="1026" name="Picture 2" descr="Image result for Image of a Decision">
            <a:extLst>
              <a:ext uri="{FF2B5EF4-FFF2-40B4-BE49-F238E27FC236}">
                <a16:creationId xmlns:a16="http://schemas.microsoft.com/office/drawing/2014/main" id="{6918E32E-EB5C-4F25-8CF4-26464EC24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420" y="4873000"/>
            <a:ext cx="4169160" cy="173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95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D1D2-E9A8-458F-967E-F83FF861D7C5}"/>
              </a:ext>
            </a:extLst>
          </p:cNvPr>
          <p:cNvSpPr>
            <a:spLocks noGrp="1"/>
          </p:cNvSpPr>
          <p:nvPr>
            <p:ph type="title"/>
          </p:nvPr>
        </p:nvSpPr>
        <p:spPr>
          <a:xfrm>
            <a:off x="838200" y="365126"/>
            <a:ext cx="10515600" cy="1027740"/>
          </a:xfrm>
        </p:spPr>
        <p:txBody>
          <a:bodyPr/>
          <a:lstStyle/>
          <a:p>
            <a:pPr algn="ctr"/>
            <a:r>
              <a:rPr lang="en-US" dirty="0"/>
              <a:t> 	</a:t>
            </a:r>
          </a:p>
        </p:txBody>
      </p:sp>
      <p:sp>
        <p:nvSpPr>
          <p:cNvPr id="3" name="Content Placeholder 2">
            <a:extLst>
              <a:ext uri="{FF2B5EF4-FFF2-40B4-BE49-F238E27FC236}">
                <a16:creationId xmlns:a16="http://schemas.microsoft.com/office/drawing/2014/main" id="{17E32470-9518-40A5-9F1A-2921C9B358A1}"/>
              </a:ext>
            </a:extLst>
          </p:cNvPr>
          <p:cNvSpPr>
            <a:spLocks noGrp="1"/>
          </p:cNvSpPr>
          <p:nvPr>
            <p:ph idx="1"/>
          </p:nvPr>
        </p:nvSpPr>
        <p:spPr>
          <a:xfrm>
            <a:off x="369194" y="975171"/>
            <a:ext cx="11822806" cy="5736913"/>
          </a:xfrm>
        </p:spPr>
        <p:txBody>
          <a:bodyPr>
            <a:normAutofit lnSpcReduction="10000"/>
          </a:bodyPr>
          <a:lstStyle/>
          <a:p>
            <a:pPr marL="0" indent="0" defTabSz="457200">
              <a:spcBef>
                <a:spcPct val="0"/>
              </a:spcBef>
              <a:buNone/>
            </a:pPr>
            <a:r>
              <a:rPr lang="en-US" sz="3200" b="1" dirty="0">
                <a:solidFill>
                  <a:schemeClr val="tx2"/>
                </a:solidFill>
                <a:latin typeface="+mj-lt"/>
                <a:ea typeface="+mj-ea"/>
                <a:cs typeface="+mj-cs"/>
              </a:rPr>
              <a:t>Gather information</a:t>
            </a:r>
            <a:endParaRPr lang="en-US" sz="3200" b="1" dirty="0"/>
          </a:p>
          <a:p>
            <a:pPr marL="0" indent="0" algn="ctr">
              <a:buNone/>
            </a:pPr>
            <a:endParaRPr lang="en-US" sz="800" b="1" dirty="0"/>
          </a:p>
          <a:p>
            <a:r>
              <a:rPr lang="en-US" sz="2800" dirty="0"/>
              <a:t>Company website- “About Us” section, blog, newsletter, etc.</a:t>
            </a:r>
          </a:p>
          <a:p>
            <a:r>
              <a:rPr lang="en-US" sz="2800" dirty="0"/>
              <a:t>LinkedIn</a:t>
            </a:r>
          </a:p>
          <a:p>
            <a:r>
              <a:rPr lang="en-US" sz="2800" dirty="0"/>
              <a:t>Google company name and select “News”</a:t>
            </a:r>
          </a:p>
          <a:p>
            <a:r>
              <a:rPr lang="en-US" sz="2800" dirty="0"/>
              <a:t>Friends who work there</a:t>
            </a:r>
          </a:p>
          <a:p>
            <a:r>
              <a:rPr lang="en-US" sz="2800" dirty="0"/>
              <a:t>Check “Glassdoor” or review site</a:t>
            </a:r>
          </a:p>
          <a:p>
            <a:r>
              <a:rPr lang="en-US" sz="2800" dirty="0"/>
              <a:t>Check company’s social media pages</a:t>
            </a:r>
          </a:p>
          <a:p>
            <a:r>
              <a:rPr lang="en-US" sz="2800" dirty="0"/>
              <a:t>Check out the competition</a:t>
            </a:r>
          </a:p>
          <a:p>
            <a:endParaRPr lang="en-US" sz="2800" dirty="0"/>
          </a:p>
          <a:p>
            <a:pPr marL="0" indent="0">
              <a:buNone/>
            </a:pPr>
            <a:r>
              <a:rPr lang="en-US" sz="2800" dirty="0"/>
              <a:t>Note: Research the Interviewer on LinkedIn and </a:t>
            </a:r>
            <a:r>
              <a:rPr lang="en-US" sz="2800" u="sng" dirty="0"/>
              <a:t>connect</a:t>
            </a:r>
            <a:r>
              <a:rPr lang="en-US" sz="2800" dirty="0"/>
              <a:t> the person to your network.</a:t>
            </a:r>
          </a:p>
        </p:txBody>
      </p:sp>
      <p:pic>
        <p:nvPicPr>
          <p:cNvPr id="5" name="Picture 4">
            <a:extLst>
              <a:ext uri="{FF2B5EF4-FFF2-40B4-BE49-F238E27FC236}">
                <a16:creationId xmlns:a16="http://schemas.microsoft.com/office/drawing/2014/main" id="{02C41792-2FD8-42B1-B5B6-13175934B27A}"/>
              </a:ext>
            </a:extLst>
          </p:cNvPr>
          <p:cNvPicPr>
            <a:picLocks noChangeAspect="1"/>
          </p:cNvPicPr>
          <p:nvPr/>
        </p:nvPicPr>
        <p:blipFill>
          <a:blip r:embed="rId3"/>
          <a:stretch>
            <a:fillRect/>
          </a:stretch>
        </p:blipFill>
        <p:spPr>
          <a:xfrm>
            <a:off x="8052043" y="2462259"/>
            <a:ext cx="2909741" cy="2594603"/>
          </a:xfrm>
          <a:prstGeom prst="rect">
            <a:avLst/>
          </a:prstGeom>
        </p:spPr>
      </p:pic>
    </p:spTree>
    <p:extLst>
      <p:ext uri="{BB962C8B-B14F-4D97-AF65-F5344CB8AC3E}">
        <p14:creationId xmlns:p14="http://schemas.microsoft.com/office/powerpoint/2010/main" val="21508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4D68-1530-4F65-BC8E-C0F06F46EB2E}"/>
              </a:ext>
            </a:extLst>
          </p:cNvPr>
          <p:cNvSpPr>
            <a:spLocks noGrp="1"/>
          </p:cNvSpPr>
          <p:nvPr>
            <p:ph type="title"/>
          </p:nvPr>
        </p:nvSpPr>
        <p:spPr>
          <a:xfrm>
            <a:off x="444230" y="0"/>
            <a:ext cx="10972800" cy="1143000"/>
          </a:xfrm>
        </p:spPr>
        <p:txBody>
          <a:bodyPr>
            <a:normAutofit/>
          </a:bodyPr>
          <a:lstStyle/>
          <a:p>
            <a:pPr algn="ctr"/>
            <a:r>
              <a:rPr lang="en-US" sz="3200" b="1" dirty="0"/>
              <a:t>Do a Search For: </a:t>
            </a:r>
          </a:p>
        </p:txBody>
      </p:sp>
      <p:sp>
        <p:nvSpPr>
          <p:cNvPr id="3" name="Content Placeholder 2">
            <a:extLst>
              <a:ext uri="{FF2B5EF4-FFF2-40B4-BE49-F238E27FC236}">
                <a16:creationId xmlns:a16="http://schemas.microsoft.com/office/drawing/2014/main" id="{D1BDA9DE-C226-4A22-8E1B-52547CB4C54E}"/>
              </a:ext>
            </a:extLst>
          </p:cNvPr>
          <p:cNvSpPr>
            <a:spLocks noGrp="1"/>
          </p:cNvSpPr>
          <p:nvPr>
            <p:ph idx="1"/>
          </p:nvPr>
        </p:nvSpPr>
        <p:spPr>
          <a:xfrm>
            <a:off x="230221" y="1760382"/>
            <a:ext cx="10972800" cy="4389120"/>
          </a:xfrm>
        </p:spPr>
        <p:txBody>
          <a:bodyPr/>
          <a:lstStyle/>
          <a:p>
            <a:pPr algn="ctr"/>
            <a:r>
              <a:rPr lang="en-US" dirty="0"/>
              <a:t>Company + Mission and Vision Statement</a:t>
            </a:r>
          </a:p>
          <a:p>
            <a:pPr algn="ctr"/>
            <a:r>
              <a:rPr lang="en-US" dirty="0"/>
              <a:t>Company Core + Values </a:t>
            </a:r>
          </a:p>
        </p:txBody>
      </p:sp>
      <p:pic>
        <p:nvPicPr>
          <p:cNvPr id="2050" name="Picture 2" descr="Image result for google search image">
            <a:extLst>
              <a:ext uri="{FF2B5EF4-FFF2-40B4-BE49-F238E27FC236}">
                <a16:creationId xmlns:a16="http://schemas.microsoft.com/office/drawing/2014/main" id="{3C9AC170-2495-4403-B89D-8BEF5EE13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696" y="3194212"/>
            <a:ext cx="4499702" cy="285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18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F0675D-182B-4EC0-88C5-B09BD2048B83}"/>
              </a:ext>
            </a:extLst>
          </p:cNvPr>
          <p:cNvSpPr txBox="1"/>
          <p:nvPr/>
        </p:nvSpPr>
        <p:spPr>
          <a:xfrm>
            <a:off x="1697980" y="496177"/>
            <a:ext cx="8632556" cy="1077218"/>
          </a:xfrm>
          <a:prstGeom prst="rect">
            <a:avLst/>
          </a:prstGeom>
          <a:noFill/>
        </p:spPr>
        <p:txBody>
          <a:bodyPr wrap="square" rtlCol="0">
            <a:spAutoFit/>
          </a:bodyPr>
          <a:lstStyle/>
          <a:p>
            <a:pPr algn="ctr">
              <a:spcBef>
                <a:spcPct val="0"/>
              </a:spcBef>
            </a:pPr>
            <a:r>
              <a:rPr lang="en-US" sz="3200" b="1" dirty="0">
                <a:solidFill>
                  <a:schemeClr val="tx2"/>
                </a:solidFill>
                <a:latin typeface="+mj-lt"/>
              </a:rPr>
              <a:t>Formula for answering: “What do you know about our company?”</a:t>
            </a:r>
          </a:p>
        </p:txBody>
      </p:sp>
      <p:sp>
        <p:nvSpPr>
          <p:cNvPr id="4" name="TextBox 3">
            <a:extLst>
              <a:ext uri="{FF2B5EF4-FFF2-40B4-BE49-F238E27FC236}">
                <a16:creationId xmlns:a16="http://schemas.microsoft.com/office/drawing/2014/main" id="{62920505-D27A-4A56-A66B-C7170AD870B6}"/>
              </a:ext>
            </a:extLst>
          </p:cNvPr>
          <p:cNvSpPr txBox="1"/>
          <p:nvPr/>
        </p:nvSpPr>
        <p:spPr>
          <a:xfrm>
            <a:off x="897509" y="4976816"/>
            <a:ext cx="10233497" cy="1200329"/>
          </a:xfrm>
          <a:prstGeom prst="rect">
            <a:avLst/>
          </a:prstGeom>
          <a:noFill/>
        </p:spPr>
        <p:txBody>
          <a:bodyPr wrap="square" rtlCol="0">
            <a:spAutoFit/>
          </a:bodyPr>
          <a:lstStyle/>
          <a:p>
            <a:r>
              <a:rPr lang="en-US" dirty="0"/>
              <a:t>• Don’t just give a list to prove you did research! </a:t>
            </a:r>
          </a:p>
          <a:p>
            <a:r>
              <a:rPr lang="en-US" dirty="0"/>
              <a:t>• Pick 2-3 things that impress you and make you want to work for that company. </a:t>
            </a:r>
          </a:p>
          <a:p>
            <a:r>
              <a:rPr lang="en-US" dirty="0"/>
              <a:t>• Tell them precisely what it is and why it is important to you.</a:t>
            </a:r>
          </a:p>
          <a:p>
            <a:r>
              <a:rPr lang="en-US" dirty="0"/>
              <a:t>• This question allows you to show your personality and your personal connection to the company.</a:t>
            </a:r>
          </a:p>
        </p:txBody>
      </p:sp>
      <p:sp>
        <p:nvSpPr>
          <p:cNvPr id="5" name="TextBox 4">
            <a:extLst>
              <a:ext uri="{FF2B5EF4-FFF2-40B4-BE49-F238E27FC236}">
                <a16:creationId xmlns:a16="http://schemas.microsoft.com/office/drawing/2014/main" id="{A540FCAB-C26F-4A29-9CFD-F2BEF778E2CA}"/>
              </a:ext>
            </a:extLst>
          </p:cNvPr>
          <p:cNvSpPr txBox="1"/>
          <p:nvPr/>
        </p:nvSpPr>
        <p:spPr>
          <a:xfrm>
            <a:off x="293450" y="2195296"/>
            <a:ext cx="11955294" cy="369332"/>
          </a:xfrm>
          <a:prstGeom prst="rect">
            <a:avLst/>
          </a:prstGeom>
          <a:noFill/>
        </p:spPr>
        <p:txBody>
          <a:bodyPr wrap="square" rtlCol="0">
            <a:spAutoFit/>
          </a:bodyPr>
          <a:lstStyle/>
          <a:p>
            <a:r>
              <a:rPr lang="en-US" dirty="0"/>
              <a:t>What it is + Why I’m impressed = Conclusion of how this connects to my values or my vision for a work environment.</a:t>
            </a:r>
          </a:p>
        </p:txBody>
      </p:sp>
      <p:pic>
        <p:nvPicPr>
          <p:cNvPr id="3074" name="Picture 2" descr="Image result for personal connection clipart">
            <a:extLst>
              <a:ext uri="{FF2B5EF4-FFF2-40B4-BE49-F238E27FC236}">
                <a16:creationId xmlns:a16="http://schemas.microsoft.com/office/drawing/2014/main" id="{D104EE67-5CC7-4404-B654-8E8D91EC4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6670" y="2877955"/>
            <a:ext cx="3756153" cy="1785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67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5D7B-88FD-42D6-9D7A-AEB8AAE66227}"/>
              </a:ext>
            </a:extLst>
          </p:cNvPr>
          <p:cNvSpPr>
            <a:spLocks noGrp="1"/>
          </p:cNvSpPr>
          <p:nvPr>
            <p:ph type="title"/>
          </p:nvPr>
        </p:nvSpPr>
        <p:spPr>
          <a:xfrm>
            <a:off x="1017224" y="649003"/>
            <a:ext cx="10972800" cy="1143000"/>
          </a:xfrm>
        </p:spPr>
        <p:txBody>
          <a:bodyPr anchor="b">
            <a:normAutofit/>
          </a:bodyPr>
          <a:lstStyle/>
          <a:p>
            <a:r>
              <a:rPr lang="en-US" b="1" dirty="0"/>
              <a:t>Topic Suggestions</a:t>
            </a:r>
          </a:p>
        </p:txBody>
      </p:sp>
      <p:sp>
        <p:nvSpPr>
          <p:cNvPr id="3" name="Content Placeholder 2">
            <a:extLst>
              <a:ext uri="{FF2B5EF4-FFF2-40B4-BE49-F238E27FC236}">
                <a16:creationId xmlns:a16="http://schemas.microsoft.com/office/drawing/2014/main" id="{346D0B3D-67AA-47D9-92F4-12621473DF06}"/>
              </a:ext>
            </a:extLst>
          </p:cNvPr>
          <p:cNvSpPr>
            <a:spLocks noGrp="1"/>
          </p:cNvSpPr>
          <p:nvPr>
            <p:ph sz="half" idx="1"/>
          </p:nvPr>
        </p:nvSpPr>
        <p:spPr>
          <a:xfrm>
            <a:off x="609600" y="1920085"/>
            <a:ext cx="5384800" cy="4434840"/>
          </a:xfrm>
        </p:spPr>
        <p:txBody>
          <a:bodyPr>
            <a:normAutofit/>
          </a:bodyPr>
          <a:lstStyle/>
          <a:p>
            <a:r>
              <a:rPr lang="en-US" dirty="0"/>
              <a:t>Reputation – company’s or the products</a:t>
            </a:r>
          </a:p>
          <a:p>
            <a:r>
              <a:rPr lang="en-US" dirty="0"/>
              <a:t>Values – like your own</a:t>
            </a:r>
          </a:p>
          <a:p>
            <a:r>
              <a:rPr lang="en-US" dirty="0"/>
              <a:t>Company culture – What is written – imagining yourself working for a company that…</a:t>
            </a:r>
          </a:p>
          <a:p>
            <a:pPr lvl="1"/>
            <a:r>
              <a:rPr lang="en-US" sz="2600" dirty="0"/>
              <a:t>A friend works there and speaks highly of the culture</a:t>
            </a:r>
          </a:p>
        </p:txBody>
      </p:sp>
      <p:pic>
        <p:nvPicPr>
          <p:cNvPr id="4098" name="Picture 2" descr="Image result for company culture">
            <a:extLst>
              <a:ext uri="{FF2B5EF4-FFF2-40B4-BE49-F238E27FC236}">
                <a16:creationId xmlns:a16="http://schemas.microsoft.com/office/drawing/2014/main" id="{48EA5FE0-B0B6-4E88-A0F9-8F0B4B7FA1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7600" y="1920085"/>
            <a:ext cx="5384800" cy="3285640"/>
          </a:xfrm>
          <a:prstGeom prst="rect">
            <a:avLst/>
          </a:prstGeom>
          <a:solidFill>
            <a:srgbClr val="FFFFFF"/>
          </a:solidFill>
        </p:spPr>
      </p:pic>
    </p:spTree>
    <p:extLst>
      <p:ext uri="{BB962C8B-B14F-4D97-AF65-F5344CB8AC3E}">
        <p14:creationId xmlns:p14="http://schemas.microsoft.com/office/powerpoint/2010/main" val="115158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33992-9055-4214-8C87-AE17333D6AFC}"/>
              </a:ext>
            </a:extLst>
          </p:cNvPr>
          <p:cNvSpPr/>
          <p:nvPr/>
        </p:nvSpPr>
        <p:spPr>
          <a:xfrm>
            <a:off x="533400" y="631760"/>
            <a:ext cx="11125199" cy="5324535"/>
          </a:xfrm>
          <a:prstGeom prst="rect">
            <a:avLst/>
          </a:prstGeom>
        </p:spPr>
        <p:txBody>
          <a:bodyPr wrap="square">
            <a:spAutoFit/>
          </a:bodyPr>
          <a:lstStyle/>
          <a:p>
            <a:pPr algn="ctr"/>
            <a:r>
              <a:rPr lang="en-US" sz="4800" b="1" dirty="0">
                <a:solidFill>
                  <a:schemeClr val="tx2"/>
                </a:solidFill>
                <a:latin typeface="+mj-lt"/>
              </a:rPr>
              <a:t>Some examples:</a:t>
            </a:r>
          </a:p>
          <a:p>
            <a:br>
              <a:rPr lang="en-US" sz="2800" dirty="0"/>
            </a:br>
            <a:r>
              <a:rPr lang="en-US" sz="2400" i="1" dirty="0"/>
              <a:t>“I read on your website that you’re one of the top data security companies in the US, and that you serve more than 40 Fortune 500 companies including some of the biggest tech companies like Microsoft and IBM. I also read a recent news article that mentioned you’re looking to expand into providing these services for financial institutions as well.”</a:t>
            </a:r>
          </a:p>
          <a:p>
            <a:endParaRPr lang="en-US" sz="2400" i="1" dirty="0"/>
          </a:p>
          <a:p>
            <a:r>
              <a:rPr lang="en-US" sz="2400" i="1" dirty="0"/>
              <a:t>“I saw in the news that you are working on improving the tire management system using Halo Connect (automatic tire inflation for tractors and trailers). I was really impressed with the over 90% reduction in need for emergency roadside assistance. I really connected with the mission to ”change the world, one revolution at a time.”</a:t>
            </a:r>
          </a:p>
          <a:p>
            <a:endParaRPr lang="en-US" sz="2400" i="1" dirty="0"/>
          </a:p>
        </p:txBody>
      </p:sp>
    </p:spTree>
    <p:extLst>
      <p:ext uri="{BB962C8B-B14F-4D97-AF65-F5344CB8AC3E}">
        <p14:creationId xmlns:p14="http://schemas.microsoft.com/office/powerpoint/2010/main" val="3397642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wav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lue wave" id="{F6F8F2B3-D9AB-4A15-A530-7978F3E995F2}" vid="{66D37BCE-2BE9-4AF5-AFFA-846790C2C2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FE063E2B024D48A755B13405FBAF5C" ma:contentTypeVersion="5" ma:contentTypeDescription="Create a new document." ma:contentTypeScope="" ma:versionID="493e24873a0af110c5aae9ccba0aec21">
  <xsd:schema xmlns:xsd="http://www.w3.org/2001/XMLSchema" xmlns:xs="http://www.w3.org/2001/XMLSchema" xmlns:p="http://schemas.microsoft.com/office/2006/metadata/properties" xmlns:ns2="addbc15d-3b3c-4ada-a77c-e77bd5f032c4" targetNamespace="http://schemas.microsoft.com/office/2006/metadata/properties" ma:root="true" ma:fieldsID="eb2204ece0e601c2f7bb2b1c22a02569" ns2:_="">
    <xsd:import namespace="addbc15d-3b3c-4ada-a77c-e77bd5f032c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bc15d-3b3c-4ada-a77c-e77bd5f03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198459-AAC5-400C-8851-B52C6819FDC1}">
  <ds:schemaRefs>
    <ds:schemaRef ds:uri="http://schemas.microsoft.com/sharepoint/v3/contenttype/forms"/>
  </ds:schemaRefs>
</ds:datastoreItem>
</file>

<file path=customXml/itemProps2.xml><?xml version="1.0" encoding="utf-8"?>
<ds:datastoreItem xmlns:ds="http://schemas.openxmlformats.org/officeDocument/2006/customXml" ds:itemID="{C181B1AE-2277-4870-926C-329B003606CA}"/>
</file>

<file path=customXml/itemProps3.xml><?xml version="1.0" encoding="utf-8"?>
<ds:datastoreItem xmlns:ds="http://schemas.openxmlformats.org/officeDocument/2006/customXml" ds:itemID="{63174D88-DE9E-40CE-A1C3-6D0C545DB79A}">
  <ds:schemaRefs>
    <ds:schemaRef ds:uri="0cd7d6a0-4a81-4f30-b943-bb3134e095b3"/>
    <ds:schemaRef ds:uri="http://purl.org/dc/elements/1.1/"/>
    <ds:schemaRef ds:uri="http://purl.org/dc/dcmitype/"/>
    <ds:schemaRef ds:uri="1511d139-171f-458d-a044-8058d1678c0f"/>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545</TotalTime>
  <Words>884</Words>
  <Application>Microsoft Office PowerPoint</Application>
  <PresentationFormat>Widescreen</PresentationFormat>
  <Paragraphs>76</Paragraphs>
  <Slides>13</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Constantia</vt:lpstr>
      <vt:lpstr>Open Sans</vt:lpstr>
      <vt:lpstr>Wingdings 2</vt:lpstr>
      <vt:lpstr>blue wave</vt:lpstr>
      <vt:lpstr>Company Research</vt:lpstr>
      <vt:lpstr>PowerPoint Presentation</vt:lpstr>
      <vt:lpstr>PowerPoint Presentation</vt:lpstr>
      <vt:lpstr>What do you need to know that would help you decide?</vt:lpstr>
      <vt:lpstr>  </vt:lpstr>
      <vt:lpstr>Do a Search For: </vt:lpstr>
      <vt:lpstr>PowerPoint Presentation</vt:lpstr>
      <vt:lpstr>Topic Suggestions</vt:lpstr>
      <vt:lpstr>PowerPoint Presentation</vt:lpstr>
      <vt:lpstr>PowerPoint Presentation</vt:lpstr>
      <vt:lpstr>Conclusion statement (not mandatory but helps)</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Research</dc:title>
  <dc:creator>career</dc:creator>
  <cp:lastModifiedBy>Sara Robinson</cp:lastModifiedBy>
  <cp:revision>7</cp:revision>
  <dcterms:created xsi:type="dcterms:W3CDTF">2020-03-20T00:42:33Z</dcterms:created>
  <dcterms:modified xsi:type="dcterms:W3CDTF">2022-03-24T13:02:40Z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0x01010036FE063E2B024D48A755B13405FBAF5C</vt:lpwstr>
  </property>
  <property fmtid="{D5CDD505-2E9C-101B-9397-08002B2CF9AE}" pid="3" name="_dlc_DocIdItemGuid">
    <vt:lpwstr>cbfceea5-514a-4a8f-ab7a-8f22f26803e9</vt:lpwstr>
  </property>
  <property fmtid="{D5CDD505-2E9C-101B-9397-08002B2CF9AE}" pid="4" name="MediaServiceImageTags">
    <vt:lpwstr/>
  </property>
</Properties>
</file>