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80" r:id="rId6"/>
    <p:sldId id="259" r:id="rId7"/>
    <p:sldId id="275" r:id="rId8"/>
    <p:sldId id="279" r:id="rId9"/>
    <p:sldId id="276" r:id="rId10"/>
    <p:sldId id="277" r:id="rId11"/>
    <p:sldId id="272" r:id="rId12"/>
    <p:sldId id="258" r:id="rId13"/>
    <p:sldId id="274" r:id="rId14"/>
    <p:sldId id="278" r:id="rId15"/>
    <p:sldId id="273"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5216" autoAdjust="0"/>
  </p:normalViewPr>
  <p:slideViewPr>
    <p:cSldViewPr snapToGrid="0">
      <p:cViewPr varScale="1">
        <p:scale>
          <a:sx n="80" d="100"/>
          <a:sy n="80" d="100"/>
        </p:scale>
        <p:origin x="954"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a Rodriguez" userId="b181f262-6ac3-4cc2-abb6-6297c18aa1f3" providerId="ADAL" clId="{00E81D5D-2D16-4248-862D-6577B1CB162C}"/>
    <pc:docChg chg="custSel modSld">
      <pc:chgData name="Alexandra Rodriguez" userId="b181f262-6ac3-4cc2-abb6-6297c18aa1f3" providerId="ADAL" clId="{00E81D5D-2D16-4248-862D-6577B1CB162C}" dt="2021-10-18T20:27:34.419" v="121" actId="1076"/>
      <pc:docMkLst>
        <pc:docMk/>
      </pc:docMkLst>
      <pc:sldChg chg="modSp mod">
        <pc:chgData name="Alexandra Rodriguez" userId="b181f262-6ac3-4cc2-abb6-6297c18aa1f3" providerId="ADAL" clId="{00E81D5D-2D16-4248-862D-6577B1CB162C}" dt="2021-10-18T20:18:40.360" v="9" actId="2711"/>
        <pc:sldMkLst>
          <pc:docMk/>
          <pc:sldMk cId="2138599298" sldId="256"/>
        </pc:sldMkLst>
        <pc:spChg chg="mod">
          <ac:chgData name="Alexandra Rodriguez" userId="b181f262-6ac3-4cc2-abb6-6297c18aa1f3" providerId="ADAL" clId="{00E81D5D-2D16-4248-862D-6577B1CB162C}" dt="2021-10-18T20:18:40.360" v="9" actId="2711"/>
          <ac:spMkLst>
            <pc:docMk/>
            <pc:sldMk cId="2138599298" sldId="256"/>
            <ac:spMk id="4" creationId="{AC072442-CCB0-4BEE-8C28-54F83DC3152D}"/>
          </ac:spMkLst>
        </pc:spChg>
      </pc:sldChg>
      <pc:sldChg chg="modSp mod">
        <pc:chgData name="Alexandra Rodriguez" userId="b181f262-6ac3-4cc2-abb6-6297c18aa1f3" providerId="ADAL" clId="{00E81D5D-2D16-4248-862D-6577B1CB162C}" dt="2021-10-18T20:23:47.448" v="84" actId="207"/>
        <pc:sldMkLst>
          <pc:docMk/>
          <pc:sldMk cId="1438070590" sldId="258"/>
        </pc:sldMkLst>
        <pc:spChg chg="mod">
          <ac:chgData name="Alexandra Rodriguez" userId="b181f262-6ac3-4cc2-abb6-6297c18aa1f3" providerId="ADAL" clId="{00E81D5D-2D16-4248-862D-6577B1CB162C}" dt="2021-10-18T20:21:59.214" v="64" actId="1076"/>
          <ac:spMkLst>
            <pc:docMk/>
            <pc:sldMk cId="1438070590" sldId="258"/>
            <ac:spMk id="4" creationId="{90D709F7-0062-4FFF-BE7E-9243F733EB92}"/>
          </ac:spMkLst>
        </pc:spChg>
        <pc:spChg chg="mod">
          <ac:chgData name="Alexandra Rodriguez" userId="b181f262-6ac3-4cc2-abb6-6297c18aa1f3" providerId="ADAL" clId="{00E81D5D-2D16-4248-862D-6577B1CB162C}" dt="2021-10-18T20:23:47.448" v="84" actId="207"/>
          <ac:spMkLst>
            <pc:docMk/>
            <pc:sldMk cId="1438070590" sldId="258"/>
            <ac:spMk id="5" creationId="{AD9E839A-529F-44E9-9B1F-34035B78D231}"/>
          </ac:spMkLst>
        </pc:spChg>
        <pc:picChg chg="mod">
          <ac:chgData name="Alexandra Rodriguez" userId="b181f262-6ac3-4cc2-abb6-6297c18aa1f3" providerId="ADAL" clId="{00E81D5D-2D16-4248-862D-6577B1CB162C}" dt="2021-10-18T20:22:00.564" v="65" actId="1076"/>
          <ac:picMkLst>
            <pc:docMk/>
            <pc:sldMk cId="1438070590" sldId="258"/>
            <ac:picMk id="2" creationId="{9548718E-5A3B-45EC-9A91-CE95A2359370}"/>
          </ac:picMkLst>
        </pc:picChg>
      </pc:sldChg>
      <pc:sldChg chg="modSp mod">
        <pc:chgData name="Alexandra Rodriguez" userId="b181f262-6ac3-4cc2-abb6-6297c18aa1f3" providerId="ADAL" clId="{00E81D5D-2D16-4248-862D-6577B1CB162C}" dt="2021-10-18T20:18:57.365" v="13" actId="27636"/>
        <pc:sldMkLst>
          <pc:docMk/>
          <pc:sldMk cId="1468400258" sldId="259"/>
        </pc:sldMkLst>
        <pc:spChg chg="mod">
          <ac:chgData name="Alexandra Rodriguez" userId="b181f262-6ac3-4cc2-abb6-6297c18aa1f3" providerId="ADAL" clId="{00E81D5D-2D16-4248-862D-6577B1CB162C}" dt="2021-10-18T20:18:57.365" v="13" actId="27636"/>
          <ac:spMkLst>
            <pc:docMk/>
            <pc:sldMk cId="1468400258" sldId="259"/>
            <ac:spMk id="2" creationId="{EAAB1EB6-9038-4767-A2E9-9635586C2CC6}"/>
          </ac:spMkLst>
        </pc:spChg>
        <pc:spChg chg="mod">
          <ac:chgData name="Alexandra Rodriguez" userId="b181f262-6ac3-4cc2-abb6-6297c18aa1f3" providerId="ADAL" clId="{00E81D5D-2D16-4248-862D-6577B1CB162C}" dt="2021-10-18T20:18:51.552" v="11" actId="27636"/>
          <ac:spMkLst>
            <pc:docMk/>
            <pc:sldMk cId="1468400258" sldId="259"/>
            <ac:spMk id="3" creationId="{3CAD8BF1-DE2A-4119-AA91-2680A202CA9E}"/>
          </ac:spMkLst>
        </pc:spChg>
      </pc:sldChg>
      <pc:sldChg chg="modSp mod">
        <pc:chgData name="Alexandra Rodriguez" userId="b181f262-6ac3-4cc2-abb6-6297c18aa1f3" providerId="ADAL" clId="{00E81D5D-2D16-4248-862D-6577B1CB162C}" dt="2021-10-18T20:21:31.930" v="59" actId="2711"/>
        <pc:sldMkLst>
          <pc:docMk/>
          <pc:sldMk cId="3473197797" sldId="272"/>
        </pc:sldMkLst>
        <pc:spChg chg="mod">
          <ac:chgData name="Alexandra Rodriguez" userId="b181f262-6ac3-4cc2-abb6-6297c18aa1f3" providerId="ADAL" clId="{00E81D5D-2D16-4248-862D-6577B1CB162C}" dt="2021-10-18T20:21:26.781" v="58" actId="1076"/>
          <ac:spMkLst>
            <pc:docMk/>
            <pc:sldMk cId="3473197797" sldId="272"/>
            <ac:spMk id="2" creationId="{58A7F971-ED21-4639-8CBA-B3CBAD0EFF67}"/>
          </ac:spMkLst>
        </pc:spChg>
        <pc:spChg chg="mod">
          <ac:chgData name="Alexandra Rodriguez" userId="b181f262-6ac3-4cc2-abb6-6297c18aa1f3" providerId="ADAL" clId="{00E81D5D-2D16-4248-862D-6577B1CB162C}" dt="2021-10-18T20:21:31.930" v="59" actId="2711"/>
          <ac:spMkLst>
            <pc:docMk/>
            <pc:sldMk cId="3473197797" sldId="272"/>
            <ac:spMk id="3" creationId="{EFB8EBD5-E941-4882-B684-8F4563ADB465}"/>
          </ac:spMkLst>
        </pc:spChg>
      </pc:sldChg>
      <pc:sldChg chg="modSp mod">
        <pc:chgData name="Alexandra Rodriguez" userId="b181f262-6ac3-4cc2-abb6-6297c18aa1f3" providerId="ADAL" clId="{00E81D5D-2D16-4248-862D-6577B1CB162C}" dt="2021-10-18T20:27:34.419" v="121" actId="1076"/>
        <pc:sldMkLst>
          <pc:docMk/>
          <pc:sldMk cId="296320076" sldId="273"/>
        </pc:sldMkLst>
        <pc:spChg chg="mod">
          <ac:chgData name="Alexandra Rodriguez" userId="b181f262-6ac3-4cc2-abb6-6297c18aa1f3" providerId="ADAL" clId="{00E81D5D-2D16-4248-862D-6577B1CB162C}" dt="2021-10-18T20:27:28.070" v="118" actId="1076"/>
          <ac:spMkLst>
            <pc:docMk/>
            <pc:sldMk cId="296320076" sldId="273"/>
            <ac:spMk id="3" creationId="{C50BB61F-D4D8-4C9F-93F2-80F6F3F3D78B}"/>
          </ac:spMkLst>
        </pc:spChg>
        <pc:picChg chg="mod">
          <ac:chgData name="Alexandra Rodriguez" userId="b181f262-6ac3-4cc2-abb6-6297c18aa1f3" providerId="ADAL" clId="{00E81D5D-2D16-4248-862D-6577B1CB162C}" dt="2021-10-18T20:27:34.419" v="121" actId="1076"/>
          <ac:picMkLst>
            <pc:docMk/>
            <pc:sldMk cId="296320076" sldId="273"/>
            <ac:picMk id="4098" creationId="{993F3820-7A73-4804-B0D6-E139694A1B11}"/>
          </ac:picMkLst>
        </pc:picChg>
      </pc:sldChg>
      <pc:sldChg chg="modSp mod">
        <pc:chgData name="Alexandra Rodriguez" userId="b181f262-6ac3-4cc2-abb6-6297c18aa1f3" providerId="ADAL" clId="{00E81D5D-2D16-4248-862D-6577B1CB162C}" dt="2021-10-18T20:25:10.879" v="102" actId="207"/>
        <pc:sldMkLst>
          <pc:docMk/>
          <pc:sldMk cId="3580115321" sldId="274"/>
        </pc:sldMkLst>
        <pc:spChg chg="mod">
          <ac:chgData name="Alexandra Rodriguez" userId="b181f262-6ac3-4cc2-abb6-6297c18aa1f3" providerId="ADAL" clId="{00E81D5D-2D16-4248-862D-6577B1CB162C}" dt="2021-10-18T20:24:38.877" v="95" actId="120"/>
          <ac:spMkLst>
            <pc:docMk/>
            <pc:sldMk cId="3580115321" sldId="274"/>
            <ac:spMk id="2" creationId="{38428464-82A9-481A-A2F9-9CEFFD9B94F1}"/>
          </ac:spMkLst>
        </pc:spChg>
        <pc:spChg chg="mod">
          <ac:chgData name="Alexandra Rodriguez" userId="b181f262-6ac3-4cc2-abb6-6297c18aa1f3" providerId="ADAL" clId="{00E81D5D-2D16-4248-862D-6577B1CB162C}" dt="2021-10-18T20:25:10.879" v="102" actId="207"/>
          <ac:spMkLst>
            <pc:docMk/>
            <pc:sldMk cId="3580115321" sldId="274"/>
            <ac:spMk id="3" creationId="{D1B7F932-7A11-4472-BF76-4ADF8FA68799}"/>
          </ac:spMkLst>
        </pc:spChg>
        <pc:picChg chg="mod">
          <ac:chgData name="Alexandra Rodriguez" userId="b181f262-6ac3-4cc2-abb6-6297c18aa1f3" providerId="ADAL" clId="{00E81D5D-2D16-4248-862D-6577B1CB162C}" dt="2021-10-18T20:24:50.807" v="97" actId="1076"/>
          <ac:picMkLst>
            <pc:docMk/>
            <pc:sldMk cId="3580115321" sldId="274"/>
            <ac:picMk id="4098" creationId="{94BA23C7-720C-438E-88EB-D5011335A92F}"/>
          </ac:picMkLst>
        </pc:picChg>
        <pc:picChg chg="mod">
          <ac:chgData name="Alexandra Rodriguez" userId="b181f262-6ac3-4cc2-abb6-6297c18aa1f3" providerId="ADAL" clId="{00E81D5D-2D16-4248-862D-6577B1CB162C}" dt="2021-10-18T20:25:00.887" v="101" actId="1076"/>
          <ac:picMkLst>
            <pc:docMk/>
            <pc:sldMk cId="3580115321" sldId="274"/>
            <ac:picMk id="4100" creationId="{AA8D6B05-328D-48E5-9BD3-5FB3FEE94807}"/>
          </ac:picMkLst>
        </pc:picChg>
      </pc:sldChg>
      <pc:sldChg chg="modSp mod">
        <pc:chgData name="Alexandra Rodriguez" userId="b181f262-6ac3-4cc2-abb6-6297c18aa1f3" providerId="ADAL" clId="{00E81D5D-2D16-4248-862D-6577B1CB162C}" dt="2021-10-18T20:19:50.543" v="27" actId="1076"/>
        <pc:sldMkLst>
          <pc:docMk/>
          <pc:sldMk cId="1796786089" sldId="275"/>
        </pc:sldMkLst>
        <pc:spChg chg="mod">
          <ac:chgData name="Alexandra Rodriguez" userId="b181f262-6ac3-4cc2-abb6-6297c18aa1f3" providerId="ADAL" clId="{00E81D5D-2D16-4248-862D-6577B1CB162C}" dt="2021-10-18T20:19:50.543" v="27" actId="1076"/>
          <ac:spMkLst>
            <pc:docMk/>
            <pc:sldMk cId="1796786089" sldId="275"/>
            <ac:spMk id="3" creationId="{18944C1A-1715-4063-978D-E31E42CA34E7}"/>
          </ac:spMkLst>
        </pc:spChg>
        <pc:spChg chg="mod">
          <ac:chgData name="Alexandra Rodriguez" userId="b181f262-6ac3-4cc2-abb6-6297c18aa1f3" providerId="ADAL" clId="{00E81D5D-2D16-4248-862D-6577B1CB162C}" dt="2021-10-18T20:19:40.656" v="24" actId="1076"/>
          <ac:spMkLst>
            <pc:docMk/>
            <pc:sldMk cId="1796786089" sldId="275"/>
            <ac:spMk id="4" creationId="{C2D47E08-D2E0-48EB-AC0B-6C243F45B1F5}"/>
          </ac:spMkLst>
        </pc:spChg>
      </pc:sldChg>
      <pc:sldChg chg="modSp mod">
        <pc:chgData name="Alexandra Rodriguez" userId="b181f262-6ac3-4cc2-abb6-6297c18aa1f3" providerId="ADAL" clId="{00E81D5D-2D16-4248-862D-6577B1CB162C}" dt="2021-10-18T20:20:28.804" v="39" actId="1076"/>
        <pc:sldMkLst>
          <pc:docMk/>
          <pc:sldMk cId="4203939490" sldId="276"/>
        </pc:sldMkLst>
        <pc:spChg chg="mod">
          <ac:chgData name="Alexandra Rodriguez" userId="b181f262-6ac3-4cc2-abb6-6297c18aa1f3" providerId="ADAL" clId="{00E81D5D-2D16-4248-862D-6577B1CB162C}" dt="2021-10-18T20:20:07.450" v="31" actId="255"/>
          <ac:spMkLst>
            <pc:docMk/>
            <pc:sldMk cId="4203939490" sldId="276"/>
            <ac:spMk id="2" creationId="{8ADB8DD8-8DDA-4384-A0C5-88332F8EC219}"/>
          </ac:spMkLst>
        </pc:spChg>
        <pc:spChg chg="mod">
          <ac:chgData name="Alexandra Rodriguez" userId="b181f262-6ac3-4cc2-abb6-6297c18aa1f3" providerId="ADAL" clId="{00E81D5D-2D16-4248-862D-6577B1CB162C}" dt="2021-10-18T20:20:25.796" v="38" actId="1076"/>
          <ac:spMkLst>
            <pc:docMk/>
            <pc:sldMk cId="4203939490" sldId="276"/>
            <ac:spMk id="3" creationId="{920CB59D-21BD-4DBD-85A8-F88EFBAF5A60}"/>
          </ac:spMkLst>
        </pc:spChg>
        <pc:picChg chg="mod">
          <ac:chgData name="Alexandra Rodriguez" userId="b181f262-6ac3-4cc2-abb6-6297c18aa1f3" providerId="ADAL" clId="{00E81D5D-2D16-4248-862D-6577B1CB162C}" dt="2021-10-18T20:20:28.804" v="39" actId="1076"/>
          <ac:picMkLst>
            <pc:docMk/>
            <pc:sldMk cId="4203939490" sldId="276"/>
            <ac:picMk id="6148" creationId="{492C05E9-F393-4EAC-8453-6E7D68EE90A4}"/>
          </ac:picMkLst>
        </pc:picChg>
      </pc:sldChg>
      <pc:sldChg chg="modSp mod">
        <pc:chgData name="Alexandra Rodriguez" userId="b181f262-6ac3-4cc2-abb6-6297c18aa1f3" providerId="ADAL" clId="{00E81D5D-2D16-4248-862D-6577B1CB162C}" dt="2021-10-18T20:20:57.808" v="47" actId="1076"/>
        <pc:sldMkLst>
          <pc:docMk/>
          <pc:sldMk cId="624726330" sldId="277"/>
        </pc:sldMkLst>
        <pc:spChg chg="mod">
          <ac:chgData name="Alexandra Rodriguez" userId="b181f262-6ac3-4cc2-abb6-6297c18aa1f3" providerId="ADAL" clId="{00E81D5D-2D16-4248-862D-6577B1CB162C}" dt="2021-10-18T20:20:48.253" v="44" actId="113"/>
          <ac:spMkLst>
            <pc:docMk/>
            <pc:sldMk cId="624726330" sldId="277"/>
            <ac:spMk id="2" creationId="{258D6C89-3223-4823-81B8-B6F4E7C6AE6F}"/>
          </ac:spMkLst>
        </pc:spChg>
        <pc:spChg chg="mod">
          <ac:chgData name="Alexandra Rodriguez" userId="b181f262-6ac3-4cc2-abb6-6297c18aa1f3" providerId="ADAL" clId="{00E81D5D-2D16-4248-862D-6577B1CB162C}" dt="2021-10-18T20:20:54.437" v="46" actId="27636"/>
          <ac:spMkLst>
            <pc:docMk/>
            <pc:sldMk cId="624726330" sldId="277"/>
            <ac:spMk id="3" creationId="{D1DB5936-F80E-4DC3-93E3-79A44D89B059}"/>
          </ac:spMkLst>
        </pc:spChg>
        <pc:picChg chg="mod">
          <ac:chgData name="Alexandra Rodriguez" userId="b181f262-6ac3-4cc2-abb6-6297c18aa1f3" providerId="ADAL" clId="{00E81D5D-2D16-4248-862D-6577B1CB162C}" dt="2021-10-18T20:20:57.808" v="47" actId="1076"/>
          <ac:picMkLst>
            <pc:docMk/>
            <pc:sldMk cId="624726330" sldId="277"/>
            <ac:picMk id="7170" creationId="{8EDEE431-2686-44BC-B3D1-04A4640BA740}"/>
          </ac:picMkLst>
        </pc:picChg>
      </pc:sldChg>
      <pc:sldChg chg="modSp mod">
        <pc:chgData name="Alexandra Rodriguez" userId="b181f262-6ac3-4cc2-abb6-6297c18aa1f3" providerId="ADAL" clId="{00E81D5D-2D16-4248-862D-6577B1CB162C}" dt="2021-10-18T20:18:34.913" v="8" actId="207"/>
        <pc:sldMkLst>
          <pc:docMk/>
          <pc:sldMk cId="3597139340" sldId="279"/>
        </pc:sldMkLst>
        <pc:spChg chg="mod">
          <ac:chgData name="Alexandra Rodriguez" userId="b181f262-6ac3-4cc2-abb6-6297c18aa1f3" providerId="ADAL" clId="{00E81D5D-2D16-4248-862D-6577B1CB162C}" dt="2021-10-18T20:18:11.014" v="5" actId="1076"/>
          <ac:spMkLst>
            <pc:docMk/>
            <pc:sldMk cId="3597139340" sldId="279"/>
            <ac:spMk id="2" creationId="{3D7CB399-60B1-458C-8FF1-F11E9E3B8FC8}"/>
          </ac:spMkLst>
        </pc:spChg>
        <pc:spChg chg="mod">
          <ac:chgData name="Alexandra Rodriguez" userId="b181f262-6ac3-4cc2-abb6-6297c18aa1f3" providerId="ADAL" clId="{00E81D5D-2D16-4248-862D-6577B1CB162C}" dt="2021-10-18T20:18:34.913" v="8" actId="207"/>
          <ac:spMkLst>
            <pc:docMk/>
            <pc:sldMk cId="3597139340" sldId="279"/>
            <ac:spMk id="3" creationId="{BBFA9A2A-E625-4815-A204-7845B18244ED}"/>
          </ac:spMkLst>
        </pc:spChg>
      </pc:sldChg>
      <pc:sldChg chg="modSp mod">
        <pc:chgData name="Alexandra Rodriguez" userId="b181f262-6ac3-4cc2-abb6-6297c18aa1f3" providerId="ADAL" clId="{00E81D5D-2D16-4248-862D-6577B1CB162C}" dt="2021-10-18T20:19:58.801" v="29" actId="1076"/>
        <pc:sldMkLst>
          <pc:docMk/>
          <pc:sldMk cId="913380129" sldId="280"/>
        </pc:sldMkLst>
        <pc:spChg chg="mod">
          <ac:chgData name="Alexandra Rodriguez" userId="b181f262-6ac3-4cc2-abb6-6297c18aa1f3" providerId="ADAL" clId="{00E81D5D-2D16-4248-862D-6577B1CB162C}" dt="2021-10-18T20:19:13.605" v="18" actId="14100"/>
          <ac:spMkLst>
            <pc:docMk/>
            <pc:sldMk cId="913380129" sldId="280"/>
            <ac:spMk id="2" creationId="{4F6FD6DA-854D-412C-A3EA-0990BD2EA5DF}"/>
          </ac:spMkLst>
        </pc:spChg>
        <pc:spChg chg="mod">
          <ac:chgData name="Alexandra Rodriguez" userId="b181f262-6ac3-4cc2-abb6-6297c18aa1f3" providerId="ADAL" clId="{00E81D5D-2D16-4248-862D-6577B1CB162C}" dt="2021-10-18T20:19:55.408" v="28" actId="255"/>
          <ac:spMkLst>
            <pc:docMk/>
            <pc:sldMk cId="913380129" sldId="280"/>
            <ac:spMk id="3" creationId="{F3343679-7AA3-4BB2-A948-D52C96B281C7}"/>
          </ac:spMkLst>
        </pc:spChg>
        <pc:picChg chg="mod">
          <ac:chgData name="Alexandra Rodriguez" userId="b181f262-6ac3-4cc2-abb6-6297c18aa1f3" providerId="ADAL" clId="{00E81D5D-2D16-4248-862D-6577B1CB162C}" dt="2021-10-18T20:19:58.801" v="29" actId="1076"/>
          <ac:picMkLst>
            <pc:docMk/>
            <pc:sldMk cId="913380129" sldId="280"/>
            <ac:picMk id="2050" creationId="{63B6C9AE-7317-4BD0-B642-060DFCA99124}"/>
          </ac:picMkLst>
        </pc:picChg>
      </pc:sldChg>
    </pc:docChg>
  </pc:docChgLst>
  <pc:docChgLst>
    <pc:chgData name="Sara" userId="8aa4cd7e-b6d4-4ffc-8b94-191c55faab71" providerId="ADAL" clId="{D833A775-3B50-4F15-8E6D-8E681B495ED2}"/>
    <pc:docChg chg="modSld sldOrd">
      <pc:chgData name="Sara" userId="8aa4cd7e-b6d4-4ffc-8b94-191c55faab71" providerId="ADAL" clId="{D833A775-3B50-4F15-8E6D-8E681B495ED2}" dt="2022-03-24T13:00:10.392" v="10" actId="729"/>
      <pc:docMkLst>
        <pc:docMk/>
      </pc:docMkLst>
      <pc:sldChg chg="ord">
        <pc:chgData name="Sara" userId="8aa4cd7e-b6d4-4ffc-8b94-191c55faab71" providerId="ADAL" clId="{D833A775-3B50-4F15-8E6D-8E681B495ED2}" dt="2022-03-24T12:59:28.765" v="9"/>
        <pc:sldMkLst>
          <pc:docMk/>
          <pc:sldMk cId="1796786089" sldId="275"/>
        </pc:sldMkLst>
      </pc:sldChg>
      <pc:sldChg chg="mod modShow">
        <pc:chgData name="Sara" userId="8aa4cd7e-b6d4-4ffc-8b94-191c55faab71" providerId="ADAL" clId="{D833A775-3B50-4F15-8E6D-8E681B495ED2}" dt="2022-03-24T13:00:10.392" v="10" actId="729"/>
        <pc:sldMkLst>
          <pc:docMk/>
          <pc:sldMk cId="381048670" sldId="278"/>
        </pc:sldMkLst>
      </pc:sldChg>
      <pc:sldChg chg="ord">
        <pc:chgData name="Sara" userId="8aa4cd7e-b6d4-4ffc-8b94-191c55faab71" providerId="ADAL" clId="{D833A775-3B50-4F15-8E6D-8E681B495ED2}" dt="2022-03-24T12:57:41.691" v="1"/>
        <pc:sldMkLst>
          <pc:docMk/>
          <pc:sldMk cId="3597139340" sldId="279"/>
        </pc:sldMkLst>
      </pc:sldChg>
      <pc:sldChg chg="ord">
        <pc:chgData name="Sara" userId="8aa4cd7e-b6d4-4ffc-8b94-191c55faab71" providerId="ADAL" clId="{D833A775-3B50-4F15-8E6D-8E681B495ED2}" dt="2022-03-24T12:59:23.501" v="7"/>
        <pc:sldMkLst>
          <pc:docMk/>
          <pc:sldMk cId="913380129" sldId="280"/>
        </pc:sldMkLst>
      </pc:sldChg>
    </pc:docChg>
  </pc:docChgLst>
  <pc:docChgLst>
    <pc:chgData name="Alexandra Rodriguez" userId="b181f262-6ac3-4cc2-abb6-6297c18aa1f3" providerId="ADAL" clId="{5FD7943C-D2C6-48F8-9910-74D1237C0559}"/>
    <pc:docChg chg="modSld">
      <pc:chgData name="Alexandra Rodriguez" userId="b181f262-6ac3-4cc2-abb6-6297c18aa1f3" providerId="ADAL" clId="{5FD7943C-D2C6-48F8-9910-74D1237C0559}" dt="2021-10-20T20:25:40.122" v="2" actId="1076"/>
      <pc:docMkLst>
        <pc:docMk/>
      </pc:docMkLst>
      <pc:sldChg chg="modSp mod">
        <pc:chgData name="Alexandra Rodriguez" userId="b181f262-6ac3-4cc2-abb6-6297c18aa1f3" providerId="ADAL" clId="{5FD7943C-D2C6-48F8-9910-74D1237C0559}" dt="2021-10-20T20:25:40.122" v="2" actId="1076"/>
        <pc:sldMkLst>
          <pc:docMk/>
          <pc:sldMk cId="296320076" sldId="273"/>
        </pc:sldMkLst>
        <pc:spChg chg="mod">
          <ac:chgData name="Alexandra Rodriguez" userId="b181f262-6ac3-4cc2-abb6-6297c18aa1f3" providerId="ADAL" clId="{5FD7943C-D2C6-48F8-9910-74D1237C0559}" dt="2021-10-20T20:25:38.953" v="1" actId="1076"/>
          <ac:spMkLst>
            <pc:docMk/>
            <pc:sldMk cId="296320076" sldId="273"/>
            <ac:spMk id="3" creationId="{C50BB61F-D4D8-4C9F-93F2-80F6F3F3D78B}"/>
          </ac:spMkLst>
        </pc:spChg>
        <pc:picChg chg="mod">
          <ac:chgData name="Alexandra Rodriguez" userId="b181f262-6ac3-4cc2-abb6-6297c18aa1f3" providerId="ADAL" clId="{5FD7943C-D2C6-48F8-9910-74D1237C0559}" dt="2021-10-20T20:25:40.122" v="2" actId="1076"/>
          <ac:picMkLst>
            <pc:docMk/>
            <pc:sldMk cId="296320076" sldId="273"/>
            <ac:picMk id="4098" creationId="{993F3820-7A73-4804-B0D6-E139694A1B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1AB193A7-5E96-4046-995C-7C2A38D054AF}" type="datetimeFigureOut">
              <a:rPr lang="en-US" smtClean="0"/>
              <a:t>3/24/2022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2E76D3BE-C7F2-4E89-9FD6-4A1F1C2A35B2}" type="slidenum">
              <a:rPr lang="en-US" smtClean="0"/>
              <a:t>‹#›</a:t>
            </a:fld>
            <a:endParaRPr lang="en-US"/>
          </a:p>
        </p:txBody>
      </p:sp>
    </p:spTree>
    <p:extLst>
      <p:ext uri="{BB962C8B-B14F-4D97-AF65-F5344CB8AC3E}">
        <p14:creationId xmlns:p14="http://schemas.microsoft.com/office/powerpoint/2010/main" val="428927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55A8E0B-DCD3-4B9B-AA3B-04F583C7C4E1}" type="datetimeFigureOut">
              <a:rPr lang="en-US" smtClean="0"/>
              <a:t>3/24/2022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22528332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5A8E0B-DCD3-4B9B-AA3B-04F583C7C4E1}"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412398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5A8E0B-DCD3-4B9B-AA3B-04F583C7C4E1}"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222151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5A8E0B-DCD3-4B9B-AA3B-04F583C7C4E1}"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370150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755A8E0B-DCD3-4B9B-AA3B-04F583C7C4E1}"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4055349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55A8E0B-DCD3-4B9B-AA3B-04F583C7C4E1}"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381507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55A8E0B-DCD3-4B9B-AA3B-04F583C7C4E1}"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142142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55A8E0B-DCD3-4B9B-AA3B-04F583C7C4E1}"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3025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A8E0B-DCD3-4B9B-AA3B-04F583C7C4E1}"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398408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55A8E0B-DCD3-4B9B-AA3B-04F583C7C4E1}"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32AA-4686-4EAE-A0CF-717A21B38962}" type="slidenum">
              <a:rPr lang="en-US" smtClean="0"/>
              <a:t>‹#›</a:t>
            </a:fld>
            <a:endParaRPr lang="en-US"/>
          </a:p>
        </p:txBody>
      </p:sp>
    </p:spTree>
    <p:extLst>
      <p:ext uri="{BB962C8B-B14F-4D97-AF65-F5344CB8AC3E}">
        <p14:creationId xmlns:p14="http://schemas.microsoft.com/office/powerpoint/2010/main" val="284273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755A8E0B-DCD3-4B9B-AA3B-04F583C7C4E1}"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61D32AA-4686-4EAE-A0CF-717A21B38962}"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302112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5A8E0B-DCD3-4B9B-AA3B-04F583C7C4E1}" type="datetimeFigureOut">
              <a:rPr lang="en-US" smtClean="0"/>
              <a:t>3/24/2022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61D32AA-4686-4EAE-A0CF-717A21B38962}"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308025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072442-CCB0-4BEE-8C28-54F83DC3152D}"/>
              </a:ext>
            </a:extLst>
          </p:cNvPr>
          <p:cNvSpPr>
            <a:spLocks noGrp="1"/>
          </p:cNvSpPr>
          <p:nvPr>
            <p:ph type="title"/>
          </p:nvPr>
        </p:nvSpPr>
        <p:spPr>
          <a:xfrm>
            <a:off x="332509" y="913952"/>
            <a:ext cx="10972800" cy="901428"/>
          </a:xfrm>
        </p:spPr>
        <p:txBody>
          <a:bodyPr>
            <a:normAutofit/>
          </a:bodyPr>
          <a:lstStyle/>
          <a:p>
            <a:pPr algn="ctr"/>
            <a:r>
              <a:rPr lang="en-US" sz="5400" b="1" dirty="0">
                <a:effectLst>
                  <a:outerShdw blurRad="38100" dist="38100" dir="2700000" algn="tl">
                    <a:srgbClr val="000000">
                      <a:alpha val="43137"/>
                    </a:srgbClr>
                  </a:outerShdw>
                </a:effectLst>
                <a:latin typeface="Arial Rounded MT Bold" panose="020F0704030504030204" pitchFamily="34" charset="0"/>
              </a:rPr>
              <a:t>Asking Questions</a:t>
            </a:r>
          </a:p>
        </p:txBody>
      </p:sp>
      <p:pic>
        <p:nvPicPr>
          <p:cNvPr id="5122" name="Picture 2" descr="Image result for asking questions job interview">
            <a:extLst>
              <a:ext uri="{FF2B5EF4-FFF2-40B4-BE49-F238E27FC236}">
                <a16:creationId xmlns:a16="http://schemas.microsoft.com/office/drawing/2014/main" id="{C75B20CF-5EDE-4F2A-8D9E-A290BE70F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122" y="2235200"/>
            <a:ext cx="5564316" cy="340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9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28464-82A9-481A-A2F9-9CEFFD9B94F1}"/>
              </a:ext>
            </a:extLst>
          </p:cNvPr>
          <p:cNvSpPr txBox="1"/>
          <p:nvPr/>
        </p:nvSpPr>
        <p:spPr>
          <a:xfrm>
            <a:off x="189390" y="460851"/>
            <a:ext cx="11902963" cy="1446550"/>
          </a:xfrm>
          <a:prstGeom prst="rect">
            <a:avLst/>
          </a:prstGeom>
          <a:noFill/>
        </p:spPr>
        <p:txBody>
          <a:bodyPr wrap="square" rtlCol="0">
            <a:spAutoFit/>
          </a:bodyPr>
          <a:lstStyle/>
          <a:p>
            <a:r>
              <a:rPr lang="en-US" sz="4400" b="1" dirty="0">
                <a:solidFill>
                  <a:schemeClr val="tx2"/>
                </a:solidFill>
                <a:latin typeface="Arial Rounded MT Bold" panose="020F0704030504030204" pitchFamily="34" charset="0"/>
              </a:rPr>
              <a:t>How To Ask Questions at the </a:t>
            </a:r>
            <a:r>
              <a:rPr lang="en-US" sz="4400" b="1" u="sng" dirty="0">
                <a:solidFill>
                  <a:schemeClr val="tx2"/>
                </a:solidFill>
                <a:latin typeface="Arial Rounded MT Bold" panose="020F0704030504030204" pitchFamily="34" charset="0"/>
              </a:rPr>
              <a:t>End</a:t>
            </a:r>
            <a:r>
              <a:rPr lang="en-US" sz="4400" b="1" dirty="0">
                <a:solidFill>
                  <a:schemeClr val="tx2"/>
                </a:solidFill>
                <a:latin typeface="Arial Rounded MT Bold" panose="020F0704030504030204" pitchFamily="34" charset="0"/>
              </a:rPr>
              <a:t> of the Interview:</a:t>
            </a:r>
          </a:p>
        </p:txBody>
      </p:sp>
      <p:sp>
        <p:nvSpPr>
          <p:cNvPr id="3" name="TextBox 2">
            <a:extLst>
              <a:ext uri="{FF2B5EF4-FFF2-40B4-BE49-F238E27FC236}">
                <a16:creationId xmlns:a16="http://schemas.microsoft.com/office/drawing/2014/main" id="{D1B7F932-7A11-4472-BF76-4ADF8FA68799}"/>
              </a:ext>
            </a:extLst>
          </p:cNvPr>
          <p:cNvSpPr txBox="1"/>
          <p:nvPr/>
        </p:nvSpPr>
        <p:spPr>
          <a:xfrm>
            <a:off x="515815" y="2179796"/>
            <a:ext cx="11160369" cy="4678204"/>
          </a:xfrm>
          <a:prstGeom prst="rect">
            <a:avLst/>
          </a:prstGeom>
          <a:noFill/>
        </p:spPr>
        <p:txBody>
          <a:bodyPr wrap="square" rtlCol="0">
            <a:spAutoFit/>
          </a:bodyPr>
          <a:lstStyle/>
          <a:p>
            <a:r>
              <a:rPr lang="en-US" sz="2000" dirty="0">
                <a:latin typeface="Arial Rounded MT Bold" panose="020F0704030504030204" pitchFamily="34" charset="0"/>
                <a:cs typeface="Times New Roman" panose="02020603050405020304" pitchFamily="18" charset="0"/>
              </a:rPr>
              <a:t>Ask 2-3 “big picture” questions: </a:t>
            </a:r>
          </a:p>
          <a:p>
            <a:r>
              <a:rPr lang="en-US" sz="2000" dirty="0">
                <a:latin typeface="Arial Rounded MT Bold" panose="020F0704030504030204" pitchFamily="34" charset="0"/>
                <a:cs typeface="Times New Roman" panose="02020603050405020304" pitchFamily="18" charset="0"/>
              </a:rPr>
              <a:t>➔ company</a:t>
            </a:r>
          </a:p>
          <a:p>
            <a:r>
              <a:rPr lang="en-US" sz="2000" dirty="0">
                <a:latin typeface="Arial Rounded MT Bold" panose="020F0704030504030204" pitchFamily="34" charset="0"/>
                <a:cs typeface="Times New Roman" panose="02020603050405020304" pitchFamily="18" charset="0"/>
              </a:rPr>
              <a:t>➔ position</a:t>
            </a:r>
          </a:p>
          <a:p>
            <a:r>
              <a:rPr lang="en-US" sz="2000" dirty="0">
                <a:latin typeface="Arial Rounded MT Bold" panose="020F0704030504030204" pitchFamily="34" charset="0"/>
                <a:cs typeface="Times New Roman" panose="02020603050405020304" pitchFamily="18" charset="0"/>
              </a:rPr>
              <a:t>➔ culture</a:t>
            </a:r>
          </a:p>
          <a:p>
            <a:endParaRPr lang="en-US" sz="2000" dirty="0">
              <a:latin typeface="Arial Rounded MT Bold" panose="020F0704030504030204" pitchFamily="34" charset="0"/>
              <a:cs typeface="Times New Roman" panose="02020603050405020304" pitchFamily="18" charset="0"/>
            </a:endParaRPr>
          </a:p>
          <a:p>
            <a:endParaRPr lang="en-US" sz="2000" dirty="0">
              <a:latin typeface="Arial Rounded MT Bold" panose="020F0704030504030204" pitchFamily="34" charset="0"/>
              <a:cs typeface="Times New Roman" panose="02020603050405020304" pitchFamily="18" charset="0"/>
            </a:endParaRPr>
          </a:p>
          <a:p>
            <a:pPr>
              <a:buClr>
                <a:schemeClr val="tx2">
                  <a:lumMod val="50000"/>
                </a:schemeClr>
              </a:buClr>
            </a:pPr>
            <a:endParaRPr lang="en-US" sz="2000" dirty="0">
              <a:latin typeface="Arial Rounded MT Bold" panose="020F0704030504030204" pitchFamily="34" charset="0"/>
              <a:cs typeface="Times New Roman" panose="02020603050405020304" pitchFamily="18" charset="0"/>
            </a:endParaRPr>
          </a:p>
          <a:p>
            <a:pPr>
              <a:buClr>
                <a:schemeClr val="tx2">
                  <a:lumMod val="50000"/>
                </a:schemeClr>
              </a:buClr>
            </a:pPr>
            <a:r>
              <a:rPr lang="en-US" sz="2000" dirty="0">
                <a:solidFill>
                  <a:schemeClr val="accent1"/>
                </a:solidFill>
                <a:latin typeface="Arial Rounded MT Bold" panose="020F0704030504030204" pitchFamily="34" charset="0"/>
                <a:cs typeface="Times New Roman" panose="02020603050405020304" pitchFamily="18" charset="0"/>
              </a:rPr>
              <a:t>“What will the first 30 days look like?”</a:t>
            </a:r>
          </a:p>
          <a:p>
            <a:pPr>
              <a:buClr>
                <a:schemeClr val="tx2">
                  <a:lumMod val="50000"/>
                </a:schemeClr>
              </a:buClr>
            </a:pPr>
            <a:r>
              <a:rPr lang="en-US" sz="2000" dirty="0">
                <a:solidFill>
                  <a:schemeClr val="accent1"/>
                </a:solidFill>
                <a:latin typeface="Arial Rounded MT Bold" panose="020F0704030504030204" pitchFamily="34" charset="0"/>
                <a:cs typeface="Times New Roman" panose="02020603050405020304" pitchFamily="18" charset="0"/>
              </a:rPr>
              <a:t>“Can you tell me about the team I’d be working with?”</a:t>
            </a:r>
          </a:p>
          <a:p>
            <a:pPr>
              <a:buClr>
                <a:schemeClr val="tx2">
                  <a:lumMod val="50000"/>
                </a:schemeClr>
              </a:buClr>
            </a:pPr>
            <a:r>
              <a:rPr lang="en-US" sz="2000" dirty="0">
                <a:solidFill>
                  <a:schemeClr val="accent1"/>
                </a:solidFill>
                <a:latin typeface="Arial Rounded MT Bold" panose="020F0704030504030204" pitchFamily="34" charset="0"/>
                <a:cs typeface="Times New Roman" panose="02020603050405020304" pitchFamily="18" charset="0"/>
              </a:rPr>
              <a:t>“How will you evaluate my performance?”</a:t>
            </a:r>
          </a:p>
          <a:p>
            <a:pPr>
              <a:buClr>
                <a:schemeClr val="tx2">
                  <a:lumMod val="50000"/>
                </a:schemeClr>
              </a:buClr>
            </a:pPr>
            <a:r>
              <a:rPr lang="en-US" sz="2000" dirty="0">
                <a:solidFill>
                  <a:schemeClr val="accent1"/>
                </a:solidFill>
                <a:latin typeface="Arial Rounded MT Bold" panose="020F0704030504030204" pitchFamily="34" charset="0"/>
                <a:cs typeface="Times New Roman" panose="02020603050405020304" pitchFamily="18" charset="0"/>
              </a:rPr>
              <a:t>“What is the career path for this position?”</a:t>
            </a:r>
            <a:br>
              <a:rPr lang="en-US" sz="2000" dirty="0">
                <a:solidFill>
                  <a:schemeClr val="accent1"/>
                </a:solidFill>
                <a:latin typeface="Arial Rounded MT Bold" panose="020F0704030504030204" pitchFamily="34" charset="0"/>
                <a:cs typeface="Times New Roman" panose="02020603050405020304" pitchFamily="18" charset="0"/>
              </a:rPr>
            </a:br>
            <a:r>
              <a:rPr lang="en-US" sz="2000" dirty="0">
                <a:solidFill>
                  <a:schemeClr val="accent1"/>
                </a:solidFill>
                <a:latin typeface="Arial Rounded MT Bold" panose="020F0704030504030204" pitchFamily="34" charset="0"/>
                <a:cs typeface="Times New Roman" panose="02020603050405020304" pitchFamily="18" charset="0"/>
              </a:rPr>
              <a:t>“What can you tell me about the position that isn’t in the job description?”</a:t>
            </a:r>
          </a:p>
          <a:p>
            <a:pPr>
              <a:buClr>
                <a:schemeClr val="tx2">
                  <a:lumMod val="50000"/>
                </a:schemeClr>
              </a:buClr>
            </a:pPr>
            <a:r>
              <a:rPr lang="en-US" sz="2000" dirty="0">
                <a:latin typeface="Arial Rounded MT Bold" panose="020F0704030504030204" pitchFamily="34" charset="0"/>
              </a:rPr>
              <a:t> </a:t>
            </a:r>
          </a:p>
          <a:p>
            <a:pPr>
              <a:buClr>
                <a:schemeClr val="tx2">
                  <a:lumMod val="50000"/>
                </a:schemeClr>
              </a:buClr>
            </a:pPr>
            <a:endParaRPr lang="en-US" sz="2000" dirty="0">
              <a:latin typeface="Arial Rounded MT Bold" panose="020F0704030504030204" pitchFamily="34" charset="0"/>
            </a:endParaRPr>
          </a:p>
          <a:p>
            <a:endParaRPr lang="en-US" dirty="0"/>
          </a:p>
        </p:txBody>
      </p:sp>
      <p:pic>
        <p:nvPicPr>
          <p:cNvPr id="4098" name="Picture 2" descr="Lead Example Clipart And Illustrations">
            <a:extLst>
              <a:ext uri="{FF2B5EF4-FFF2-40B4-BE49-F238E27FC236}">
                <a16:creationId xmlns:a16="http://schemas.microsoft.com/office/drawing/2014/main" id="{94BA23C7-720C-438E-88EB-D5011335A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976" y="3501686"/>
            <a:ext cx="2016385" cy="8134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nterview-clipart-Interview | Granada Preparatory School">
            <a:extLst>
              <a:ext uri="{FF2B5EF4-FFF2-40B4-BE49-F238E27FC236}">
                <a16:creationId xmlns:a16="http://schemas.microsoft.com/office/drawing/2014/main" id="{AA8D6B05-328D-48E5-9BD3-5FB3FEE94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591" y="1417653"/>
            <a:ext cx="3367831" cy="258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11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descr="How to Respond to &amp;quot;Do You Have Any Questions for Me?&amp;quot;">
            <a:extLst>
              <a:ext uri="{FF2B5EF4-FFF2-40B4-BE49-F238E27FC236}">
                <a16:creationId xmlns:a16="http://schemas.microsoft.com/office/drawing/2014/main" id="{77923330-186C-4CDF-8388-AF0F6C091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4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0BB61F-D4D8-4C9F-93F2-80F6F3F3D78B}"/>
              </a:ext>
            </a:extLst>
          </p:cNvPr>
          <p:cNvSpPr/>
          <p:nvPr/>
        </p:nvSpPr>
        <p:spPr>
          <a:xfrm>
            <a:off x="1831309" y="2610036"/>
            <a:ext cx="3775903" cy="2739211"/>
          </a:xfrm>
          <a:prstGeom prst="rect">
            <a:avLst/>
          </a:prstGeom>
        </p:spPr>
        <p:txBody>
          <a:bodyPr wrap="square">
            <a:spAutoFit/>
          </a:bodyPr>
          <a:lstStyle/>
          <a:p>
            <a:pPr algn="ctr">
              <a:buClr>
                <a:schemeClr val="tx2">
                  <a:lumMod val="50000"/>
                </a:schemeClr>
              </a:buClr>
            </a:pPr>
            <a:r>
              <a:rPr lang="en-US" sz="2000" dirty="0">
                <a:solidFill>
                  <a:schemeClr val="tx2"/>
                </a:solidFill>
                <a:latin typeface="Arial Rounded MT Bold" panose="020F0704030504030204" pitchFamily="34" charset="0"/>
              </a:rPr>
              <a:t>Your goal is to show your interest and get the information you need to decide on an offer. You do this by asking questions at the end of the interview and, if possible, during. </a:t>
            </a:r>
          </a:p>
          <a:p>
            <a:pPr>
              <a:buClr>
                <a:schemeClr val="tx2">
                  <a:lumMod val="50000"/>
                </a:schemeClr>
              </a:buClr>
            </a:pPr>
            <a:endParaRPr lang="en-US" sz="3200" dirty="0"/>
          </a:p>
        </p:txBody>
      </p:sp>
      <p:pic>
        <p:nvPicPr>
          <p:cNvPr id="4098" name="Picture 2" descr="Image result for job offer decision">
            <a:extLst>
              <a:ext uri="{FF2B5EF4-FFF2-40B4-BE49-F238E27FC236}">
                <a16:creationId xmlns:a16="http://schemas.microsoft.com/office/drawing/2014/main" id="{993F3820-7A73-4804-B0D6-E139694A1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510" y="2702801"/>
            <a:ext cx="3017276" cy="220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2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FD6DA-854D-412C-A3EA-0990BD2EA5DF}"/>
              </a:ext>
            </a:extLst>
          </p:cNvPr>
          <p:cNvSpPr txBox="1"/>
          <p:nvPr/>
        </p:nvSpPr>
        <p:spPr>
          <a:xfrm>
            <a:off x="0" y="371579"/>
            <a:ext cx="12118110" cy="1143000"/>
          </a:xfrm>
          <a:prstGeom prst="rect">
            <a:avLst/>
          </a:prstGeom>
        </p:spPr>
        <p:txBody>
          <a:bodyPr vert="horz" lIns="0" rIns="0" bIns="0" rtlCol="0" anchor="b">
            <a:noAutofit/>
          </a:bodyPr>
          <a:lstStyle/>
          <a:p>
            <a:pPr algn="ctr">
              <a:spcBef>
                <a:spcPct val="0"/>
              </a:spcBef>
              <a:spcAft>
                <a:spcPts val="600"/>
              </a:spcAft>
            </a:pPr>
            <a:r>
              <a:rPr kumimoji="0" lang="en-US" sz="4400" b="1" kern="1200" dirty="0">
                <a:ln>
                  <a:noFill/>
                </a:ln>
                <a:solidFill>
                  <a:schemeClr val="tx2"/>
                </a:solidFill>
                <a:effectLst/>
                <a:latin typeface="Arial Rounded MT Bold" panose="020F0704030504030204" pitchFamily="34" charset="0"/>
                <a:ea typeface="+mj-ea"/>
                <a:cs typeface="+mj-cs"/>
              </a:rPr>
              <a:t>What is the Purpose of Asking Questions?</a:t>
            </a:r>
          </a:p>
        </p:txBody>
      </p:sp>
      <p:sp>
        <p:nvSpPr>
          <p:cNvPr id="3" name="TextBox 2">
            <a:extLst>
              <a:ext uri="{FF2B5EF4-FFF2-40B4-BE49-F238E27FC236}">
                <a16:creationId xmlns:a16="http://schemas.microsoft.com/office/drawing/2014/main" id="{F3343679-7AA3-4BB2-A948-D52C96B281C7}"/>
              </a:ext>
            </a:extLst>
          </p:cNvPr>
          <p:cNvSpPr txBox="1"/>
          <p:nvPr/>
        </p:nvSpPr>
        <p:spPr>
          <a:xfrm>
            <a:off x="609600" y="1920085"/>
            <a:ext cx="5384800" cy="4434840"/>
          </a:xfrm>
          <a:prstGeom prst="rect">
            <a:avLst/>
          </a:prstGeom>
        </p:spPr>
        <p:txBody>
          <a:bodyPr vert="horz" rtlCol="0">
            <a:normAutofit/>
          </a:bodyPr>
          <a:lstStyle/>
          <a:p>
            <a:pPr>
              <a:spcBef>
                <a:spcPct val="20000"/>
              </a:spcBef>
            </a:pPr>
            <a:endParaRPr lang="en-US" sz="2000" dirty="0">
              <a:latin typeface="Arial Rounded MT Bold" panose="020F0704030504030204" pitchFamily="34" charset="0"/>
            </a:endParaRPr>
          </a:p>
          <a:p>
            <a:pPr>
              <a:spcBef>
                <a:spcPct val="20000"/>
              </a:spcBef>
            </a:pPr>
            <a:endParaRPr lang="en-US" sz="2000" dirty="0">
              <a:latin typeface="Arial Rounded MT Bold" panose="020F0704030504030204" pitchFamily="34" charset="0"/>
            </a:endParaRPr>
          </a:p>
          <a:p>
            <a:pPr>
              <a:spcBef>
                <a:spcPct val="20000"/>
              </a:spcBef>
            </a:pPr>
            <a:endParaRPr lang="en-US" sz="2000" dirty="0">
              <a:latin typeface="Arial Rounded MT Bold" panose="020F0704030504030204" pitchFamily="34" charset="0"/>
            </a:endParaRPr>
          </a:p>
          <a:p>
            <a:pPr>
              <a:spcBef>
                <a:spcPct val="20000"/>
              </a:spcBef>
            </a:pPr>
            <a:r>
              <a:rPr lang="en-US" sz="2000" dirty="0">
                <a:latin typeface="Arial Rounded MT Bold" panose="020F0704030504030204" pitchFamily="34" charset="0"/>
              </a:rPr>
              <a:t>The purpose of asking questions is to know if you want the job or not. If you have the information you need, it will be easy to decide on an offer.</a:t>
            </a:r>
          </a:p>
        </p:txBody>
      </p:sp>
      <p:pic>
        <p:nvPicPr>
          <p:cNvPr id="2050" name="Picture 2" descr="Image result for job offer">
            <a:extLst>
              <a:ext uri="{FF2B5EF4-FFF2-40B4-BE49-F238E27FC236}">
                <a16:creationId xmlns:a16="http://schemas.microsoft.com/office/drawing/2014/main" id="{63B6C9AE-7317-4BD0-B642-060DFCA991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0614" y="2188413"/>
            <a:ext cx="3687672" cy="3708047"/>
          </a:xfrm>
          <a:prstGeom prst="rect">
            <a:avLst/>
          </a:prstGeom>
          <a:solidFill>
            <a:srgbClr val="FFFFFF"/>
          </a:solidFill>
        </p:spPr>
      </p:pic>
    </p:spTree>
    <p:extLst>
      <p:ext uri="{BB962C8B-B14F-4D97-AF65-F5344CB8AC3E}">
        <p14:creationId xmlns:p14="http://schemas.microsoft.com/office/powerpoint/2010/main" val="91338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B1EB6-9038-4767-A2E9-9635586C2CC6}"/>
              </a:ext>
            </a:extLst>
          </p:cNvPr>
          <p:cNvSpPr txBox="1"/>
          <p:nvPr/>
        </p:nvSpPr>
        <p:spPr>
          <a:xfrm>
            <a:off x="723938" y="159142"/>
            <a:ext cx="10972800" cy="1143000"/>
          </a:xfrm>
          <a:prstGeom prst="rect">
            <a:avLst/>
          </a:prstGeom>
        </p:spPr>
        <p:txBody>
          <a:bodyPr vert="horz" lIns="0" tIns="45720" rIns="0" bIns="0" rtlCol="0" anchor="b">
            <a:normAutofit fontScale="85000" lnSpcReduction="10000"/>
          </a:bodyPr>
          <a:lstStyle/>
          <a:p>
            <a:pPr>
              <a:spcBef>
                <a:spcPct val="0"/>
              </a:spcBef>
              <a:spcAft>
                <a:spcPts val="600"/>
              </a:spcAft>
            </a:pPr>
            <a:r>
              <a:rPr kumimoji="0" lang="en-US" sz="5000" b="1" kern="1200" dirty="0">
                <a:ln>
                  <a:noFill/>
                </a:ln>
                <a:solidFill>
                  <a:schemeClr val="tx2"/>
                </a:solidFill>
                <a:effectLst/>
                <a:latin typeface="Arial Rounded MT Bold" panose="020F0704030504030204" pitchFamily="34" charset="0"/>
                <a:ea typeface="+mj-ea"/>
                <a:cs typeface="+mj-cs"/>
              </a:rPr>
              <a:t>What is the Value of Asking Questions?</a:t>
            </a:r>
          </a:p>
        </p:txBody>
      </p:sp>
      <p:sp>
        <p:nvSpPr>
          <p:cNvPr id="3" name="TextBox 2">
            <a:extLst>
              <a:ext uri="{FF2B5EF4-FFF2-40B4-BE49-F238E27FC236}">
                <a16:creationId xmlns:a16="http://schemas.microsoft.com/office/drawing/2014/main" id="{3CAD8BF1-DE2A-4119-AA91-2680A202CA9E}"/>
              </a:ext>
            </a:extLst>
          </p:cNvPr>
          <p:cNvSpPr txBox="1"/>
          <p:nvPr/>
        </p:nvSpPr>
        <p:spPr>
          <a:xfrm>
            <a:off x="609600" y="1920085"/>
            <a:ext cx="5384800" cy="4434840"/>
          </a:xfrm>
          <a:prstGeom prst="rect">
            <a:avLst/>
          </a:prstGeom>
        </p:spPr>
        <p:txBody>
          <a:bodyPr vert="horz" lIns="64008" rIns="45720" bIns="45720" rtlCol="0">
            <a:normAutofit fontScale="92500"/>
          </a:bodyPr>
          <a:lstStyle/>
          <a:p>
            <a:pPr>
              <a:spcBef>
                <a:spcPct val="20000"/>
              </a:spcBef>
              <a:buClr>
                <a:schemeClr val="accent3"/>
              </a:buClr>
              <a:buSzPct val="95000"/>
              <a:buFont typeface="Wingdings 2"/>
              <a:buChar char=""/>
            </a:pPr>
            <a:r>
              <a:rPr lang="en-US" sz="2600" dirty="0">
                <a:latin typeface="Arial Rounded MT Bold" panose="020F0704030504030204" pitchFamily="34" charset="0"/>
              </a:rPr>
              <a:t>It will show your interest in the job.</a:t>
            </a:r>
          </a:p>
          <a:p>
            <a:pPr>
              <a:spcBef>
                <a:spcPct val="20000"/>
              </a:spcBef>
              <a:buClr>
                <a:schemeClr val="accent3"/>
              </a:buClr>
              <a:buSzPct val="95000"/>
            </a:pPr>
            <a:endParaRPr lang="en-US" sz="2600" dirty="0">
              <a:latin typeface="Arial Rounded MT Bold" panose="020F0704030504030204" pitchFamily="34" charset="0"/>
            </a:endParaRPr>
          </a:p>
          <a:p>
            <a:pPr>
              <a:spcBef>
                <a:spcPct val="20000"/>
              </a:spcBef>
              <a:buClr>
                <a:schemeClr val="accent3"/>
              </a:buClr>
              <a:buSzPct val="95000"/>
              <a:buFont typeface="Wingdings 2"/>
              <a:buChar char=""/>
            </a:pPr>
            <a:r>
              <a:rPr lang="en-US" sz="2600" dirty="0">
                <a:latin typeface="Arial Rounded MT Bold" panose="020F0704030504030204" pitchFamily="34" charset="0"/>
              </a:rPr>
              <a:t>It shows you are actively engaged during the interview.</a:t>
            </a:r>
          </a:p>
          <a:p>
            <a:pPr>
              <a:spcBef>
                <a:spcPct val="20000"/>
              </a:spcBef>
              <a:buClr>
                <a:schemeClr val="accent3"/>
              </a:buClr>
              <a:buSzPct val="95000"/>
              <a:buFont typeface="Wingdings 2"/>
              <a:buChar char=""/>
            </a:pPr>
            <a:endParaRPr lang="en-US" sz="2600" dirty="0">
              <a:latin typeface="Arial Rounded MT Bold" panose="020F0704030504030204" pitchFamily="34" charset="0"/>
            </a:endParaRPr>
          </a:p>
          <a:p>
            <a:pPr>
              <a:spcBef>
                <a:spcPct val="20000"/>
              </a:spcBef>
              <a:buClr>
                <a:schemeClr val="accent3"/>
              </a:buClr>
              <a:buSzPct val="95000"/>
              <a:buFont typeface="Wingdings 2"/>
              <a:buChar char=""/>
            </a:pPr>
            <a:r>
              <a:rPr lang="en-US" sz="2600" dirty="0">
                <a:latin typeface="Arial Rounded MT Bold" panose="020F0704030504030204" pitchFamily="34" charset="0"/>
              </a:rPr>
              <a:t>It makes you stand out and they will remember you.</a:t>
            </a:r>
          </a:p>
          <a:p>
            <a:pPr>
              <a:spcBef>
                <a:spcPct val="20000"/>
              </a:spcBef>
              <a:buClr>
                <a:schemeClr val="accent3"/>
              </a:buClr>
              <a:buSzPct val="95000"/>
              <a:buFont typeface="Wingdings 2"/>
              <a:buChar char=""/>
            </a:pPr>
            <a:endParaRPr lang="en-US" sz="2600" dirty="0">
              <a:latin typeface="Arial Rounded MT Bold" panose="020F0704030504030204" pitchFamily="34" charset="0"/>
            </a:endParaRPr>
          </a:p>
          <a:p>
            <a:pPr>
              <a:spcBef>
                <a:spcPct val="20000"/>
              </a:spcBef>
              <a:buClr>
                <a:schemeClr val="accent3"/>
              </a:buClr>
              <a:buSzPct val="95000"/>
              <a:buFont typeface="Wingdings 2"/>
              <a:buChar char=""/>
            </a:pPr>
            <a:r>
              <a:rPr lang="en-US" sz="2600" dirty="0">
                <a:latin typeface="Arial Rounded MT Bold" panose="020F0704030504030204" pitchFamily="34" charset="0"/>
              </a:rPr>
              <a:t>Get important information that will help you decide on the job.</a:t>
            </a:r>
          </a:p>
          <a:p>
            <a:pPr>
              <a:spcBef>
                <a:spcPct val="20000"/>
              </a:spcBef>
              <a:buClr>
                <a:schemeClr val="accent3"/>
              </a:buClr>
              <a:buSzPct val="95000"/>
              <a:buFont typeface="Wingdings 2"/>
              <a:buChar char=""/>
            </a:pPr>
            <a:endParaRPr lang="en-US" sz="2600" dirty="0"/>
          </a:p>
          <a:p>
            <a:pPr>
              <a:spcBef>
                <a:spcPct val="20000"/>
              </a:spcBef>
              <a:buClr>
                <a:schemeClr val="accent3"/>
              </a:buClr>
              <a:buSzPct val="95000"/>
              <a:buFont typeface="Wingdings 2"/>
              <a:buChar char=""/>
            </a:pPr>
            <a:endParaRPr lang="en-US" sz="2600" dirty="0"/>
          </a:p>
        </p:txBody>
      </p:sp>
      <p:pic>
        <p:nvPicPr>
          <p:cNvPr id="3074" name="Picture 2" descr="See the source image">
            <a:extLst>
              <a:ext uri="{FF2B5EF4-FFF2-40B4-BE49-F238E27FC236}">
                <a16:creationId xmlns:a16="http://schemas.microsoft.com/office/drawing/2014/main" id="{24CE5024-5EA1-445C-B8CD-5B8DF5F4E6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0338" y="1920085"/>
            <a:ext cx="5359323" cy="4434840"/>
          </a:xfrm>
          <a:prstGeom prst="rect">
            <a:avLst/>
          </a:prstGeom>
          <a:noFill/>
          <a:ln w="3000" cap="rnd">
            <a:solidFill>
              <a:srgbClr val="C0C0C0"/>
            </a:solidFill>
            <a:rou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40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D47E08-D2E0-48EB-AC0B-6C243F45B1F5}"/>
              </a:ext>
            </a:extLst>
          </p:cNvPr>
          <p:cNvSpPr txBox="1"/>
          <p:nvPr/>
        </p:nvSpPr>
        <p:spPr>
          <a:xfrm>
            <a:off x="1345903" y="357950"/>
            <a:ext cx="10972800" cy="1143000"/>
          </a:xfrm>
          <a:prstGeom prst="rect">
            <a:avLst/>
          </a:prstGeom>
        </p:spPr>
        <p:txBody>
          <a:bodyPr vert="horz" lIns="0" rIns="0" bIns="0" rtlCol="0" anchor="b">
            <a:normAutofit/>
          </a:bodyPr>
          <a:lstStyle/>
          <a:p>
            <a:pPr>
              <a:spcBef>
                <a:spcPct val="0"/>
              </a:spcBef>
              <a:spcAft>
                <a:spcPts val="600"/>
              </a:spcAft>
            </a:pPr>
            <a:r>
              <a:rPr kumimoji="0" lang="en-US" sz="4400" b="1" kern="1200" dirty="0">
                <a:ln>
                  <a:noFill/>
                </a:ln>
                <a:solidFill>
                  <a:schemeClr val="tx2"/>
                </a:solidFill>
                <a:effectLst/>
                <a:latin typeface="Arial Rounded MT Bold" panose="020F0704030504030204" pitchFamily="34" charset="0"/>
                <a:ea typeface="+mj-ea"/>
                <a:cs typeface="+mj-cs"/>
              </a:rPr>
              <a:t>Interviewing Is A Two-Way Street!</a:t>
            </a:r>
          </a:p>
        </p:txBody>
      </p:sp>
      <p:sp>
        <p:nvSpPr>
          <p:cNvPr id="3" name="TextBox 2">
            <a:extLst>
              <a:ext uri="{FF2B5EF4-FFF2-40B4-BE49-F238E27FC236}">
                <a16:creationId xmlns:a16="http://schemas.microsoft.com/office/drawing/2014/main" id="{18944C1A-1715-4063-978D-E31E42CA34E7}"/>
              </a:ext>
            </a:extLst>
          </p:cNvPr>
          <p:cNvSpPr txBox="1"/>
          <p:nvPr/>
        </p:nvSpPr>
        <p:spPr>
          <a:xfrm>
            <a:off x="618478" y="2514889"/>
            <a:ext cx="5384800" cy="4434840"/>
          </a:xfrm>
          <a:prstGeom prst="rect">
            <a:avLst/>
          </a:prstGeom>
        </p:spPr>
        <p:txBody>
          <a:bodyPr vert="horz">
            <a:normAutofit/>
          </a:bodyPr>
          <a:lstStyle/>
          <a:p>
            <a:pPr>
              <a:lnSpc>
                <a:spcPct val="90000"/>
              </a:lnSpc>
              <a:spcBef>
                <a:spcPct val="20000"/>
              </a:spcBef>
            </a:pPr>
            <a:r>
              <a:rPr lang="en-US" sz="2000" b="0" i="0" dirty="0">
                <a:effectLst/>
                <a:latin typeface="Arial Rounded MT Bold" panose="020F0704030504030204" pitchFamily="34" charset="0"/>
              </a:rPr>
              <a:t>“I have many candidates meet with me as the final interview. When I ask them what questions they have, I've too often heard, "Well, everyone else was great and answered them, so I'm good...." These people do </a:t>
            </a:r>
            <a:r>
              <a:rPr lang="en-US" sz="2000" b="0" i="0" u="sng" dirty="0">
                <a:effectLst/>
                <a:latin typeface="Arial Rounded MT Bold" panose="020F0704030504030204" pitchFamily="34" charset="0"/>
              </a:rPr>
              <a:t>not</a:t>
            </a:r>
            <a:r>
              <a:rPr lang="en-US" sz="2000" b="0" i="0" dirty="0">
                <a:effectLst/>
                <a:latin typeface="Arial Rounded MT Bold" panose="020F0704030504030204" pitchFamily="34" charset="0"/>
              </a:rPr>
              <a:t> get offers. All candidates should look to get as much perspective for their own due diligence. Additionally, if someone doesn't have an inquiring mind, they're likely not a fit.” –</a:t>
            </a:r>
            <a:r>
              <a:rPr lang="en-US" sz="2000" b="0" i="1" dirty="0">
                <a:effectLst/>
                <a:latin typeface="Arial Rounded MT Bold" panose="020F0704030504030204" pitchFamily="34" charset="0"/>
              </a:rPr>
              <a:t>Hiring Manager </a:t>
            </a:r>
            <a:endParaRPr lang="en-US" sz="2000" i="1" dirty="0">
              <a:latin typeface="Arial Rounded MT Bold" panose="020F0704030504030204" pitchFamily="34" charset="0"/>
            </a:endParaRPr>
          </a:p>
        </p:txBody>
      </p:sp>
      <p:pic>
        <p:nvPicPr>
          <p:cNvPr id="5122" name="Picture 2" descr="2,555 Job Interview Illustrations &amp; Clip Art - iStock">
            <a:extLst>
              <a:ext uri="{FF2B5EF4-FFF2-40B4-BE49-F238E27FC236}">
                <a16:creationId xmlns:a16="http://schemas.microsoft.com/office/drawing/2014/main" id="{0CA5DCCD-8AA4-46B9-B171-355A26D0BA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88" r="-2" b="11652"/>
          <a:stretch/>
        </p:blipFill>
        <p:spPr bwMode="auto">
          <a:xfrm>
            <a:off x="6384031" y="2068496"/>
            <a:ext cx="4967453" cy="409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B399-60B1-458C-8FF1-F11E9E3B8FC8}"/>
              </a:ext>
            </a:extLst>
          </p:cNvPr>
          <p:cNvSpPr>
            <a:spLocks noGrp="1"/>
          </p:cNvSpPr>
          <p:nvPr>
            <p:ph type="title"/>
          </p:nvPr>
        </p:nvSpPr>
        <p:spPr>
          <a:xfrm>
            <a:off x="609600" y="1193963"/>
            <a:ext cx="10972800" cy="1143000"/>
          </a:xfrm>
        </p:spPr>
        <p:txBody>
          <a:bodyPr anchor="b">
            <a:normAutofit fontScale="90000"/>
          </a:bodyPr>
          <a:lstStyle/>
          <a:p>
            <a:pPr algn="ctr">
              <a:lnSpc>
                <a:spcPct val="90000"/>
              </a:lnSpc>
            </a:pPr>
            <a:r>
              <a:rPr lang="en-US" sz="4900" b="1" dirty="0">
                <a:latin typeface="Arial Rounded MT Bold" panose="020F0704030504030204" pitchFamily="34" charset="0"/>
              </a:rPr>
              <a:t>Two Opportunities To Ask Questions During an Interview:</a:t>
            </a:r>
            <a:br>
              <a:rPr lang="en-US" sz="3900" dirty="0"/>
            </a:br>
            <a:endParaRPr lang="en-US" sz="3900" dirty="0"/>
          </a:p>
        </p:txBody>
      </p:sp>
      <p:sp>
        <p:nvSpPr>
          <p:cNvPr id="3" name="Content Placeholder 2">
            <a:extLst>
              <a:ext uri="{FF2B5EF4-FFF2-40B4-BE49-F238E27FC236}">
                <a16:creationId xmlns:a16="http://schemas.microsoft.com/office/drawing/2014/main" id="{BBFA9A2A-E625-4815-A204-7845B18244ED}"/>
              </a:ext>
            </a:extLst>
          </p:cNvPr>
          <p:cNvSpPr>
            <a:spLocks noGrp="1"/>
          </p:cNvSpPr>
          <p:nvPr>
            <p:ph sz="half" idx="1"/>
          </p:nvPr>
        </p:nvSpPr>
        <p:spPr>
          <a:xfrm>
            <a:off x="609600" y="1920085"/>
            <a:ext cx="5384800" cy="4434840"/>
          </a:xfrm>
        </p:spPr>
        <p:txBody>
          <a:bodyPr>
            <a:normAutofit/>
          </a:bodyPr>
          <a:lstStyle/>
          <a:p>
            <a:endParaRPr lang="en-US" dirty="0"/>
          </a:p>
          <a:p>
            <a:endParaRPr lang="en-US" dirty="0"/>
          </a:p>
          <a:p>
            <a:endParaRPr lang="en-US" sz="2400" dirty="0">
              <a:latin typeface="Arial Rounded MT Bold" panose="020F0704030504030204" pitchFamily="34" charset="0"/>
            </a:endParaRPr>
          </a:p>
          <a:p>
            <a:pPr marL="0" indent="0">
              <a:buNone/>
            </a:pPr>
            <a:r>
              <a:rPr lang="en-US" sz="2400" dirty="0">
                <a:latin typeface="Arial Rounded MT Bold" panose="020F0704030504030204" pitchFamily="34" charset="0"/>
              </a:rPr>
              <a:t>➊ After STAR statements</a:t>
            </a:r>
          </a:p>
          <a:p>
            <a:pPr marL="0" indent="0">
              <a:buNone/>
            </a:pPr>
            <a:r>
              <a:rPr lang="en-US" sz="2400" dirty="0">
                <a:latin typeface="Arial Rounded MT Bold" panose="020F0704030504030204" pitchFamily="34" charset="0"/>
              </a:rPr>
              <a:t>➋ At the end of the interview</a:t>
            </a:r>
          </a:p>
          <a:p>
            <a:endParaRPr lang="en-US" dirty="0"/>
          </a:p>
          <a:p>
            <a:pPr marL="0" indent="0">
              <a:buNone/>
            </a:pPr>
            <a:endParaRPr lang="en-US" dirty="0"/>
          </a:p>
        </p:txBody>
      </p:sp>
      <p:pic>
        <p:nvPicPr>
          <p:cNvPr id="1026" name="Picture 2" descr="Image result for Asking Questions Clip Art">
            <a:extLst>
              <a:ext uri="{FF2B5EF4-FFF2-40B4-BE49-F238E27FC236}">
                <a16:creationId xmlns:a16="http://schemas.microsoft.com/office/drawing/2014/main" id="{7E657E25-2091-4391-95E8-4DB79587A5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2610973"/>
            <a:ext cx="5384800" cy="3053064"/>
          </a:xfrm>
          <a:prstGeom prst="rect">
            <a:avLst/>
          </a:prstGeom>
          <a:solidFill>
            <a:srgbClr val="FFFFFF"/>
          </a:solidFill>
        </p:spPr>
      </p:pic>
    </p:spTree>
    <p:extLst>
      <p:ext uri="{BB962C8B-B14F-4D97-AF65-F5344CB8AC3E}">
        <p14:creationId xmlns:p14="http://schemas.microsoft.com/office/powerpoint/2010/main" val="35971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8DD8-8DDA-4384-A0C5-88332F8EC219}"/>
              </a:ext>
            </a:extLst>
          </p:cNvPr>
          <p:cNvSpPr>
            <a:spLocks noGrp="1"/>
          </p:cNvSpPr>
          <p:nvPr>
            <p:ph type="title"/>
          </p:nvPr>
        </p:nvSpPr>
        <p:spPr>
          <a:xfrm>
            <a:off x="609600" y="704088"/>
            <a:ext cx="10972800" cy="1143000"/>
          </a:xfrm>
        </p:spPr>
        <p:txBody>
          <a:bodyPr anchor="b">
            <a:noAutofit/>
          </a:bodyPr>
          <a:lstStyle/>
          <a:p>
            <a:pPr algn="ctr">
              <a:lnSpc>
                <a:spcPct val="90000"/>
              </a:lnSpc>
            </a:pPr>
            <a:r>
              <a:rPr lang="en-US" sz="4400" b="1" dirty="0">
                <a:latin typeface="Arial Rounded MT Bold" panose="020F0704030504030204" pitchFamily="34" charset="0"/>
              </a:rPr>
              <a:t>What Happens if You Don’t Ask Questions in Your Interview?</a:t>
            </a:r>
          </a:p>
        </p:txBody>
      </p:sp>
      <p:pic>
        <p:nvPicPr>
          <p:cNvPr id="6148" name="Picture 4" descr="5 questions you should never ask during a job interview | Monster.com">
            <a:extLst>
              <a:ext uri="{FF2B5EF4-FFF2-40B4-BE49-F238E27FC236}">
                <a16:creationId xmlns:a16="http://schemas.microsoft.com/office/drawing/2014/main" id="{492C05E9-F393-4EAC-8453-6E7D68EE90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8" y="2139315"/>
            <a:ext cx="5384800" cy="4014597"/>
          </a:xfrm>
          <a:prstGeom prst="rect">
            <a:avLst/>
          </a:prstGeom>
          <a:solidFill>
            <a:srgbClr val="FFFFFF"/>
          </a:solidFill>
        </p:spPr>
      </p:pic>
      <p:sp>
        <p:nvSpPr>
          <p:cNvPr id="3" name="Content Placeholder 2">
            <a:extLst>
              <a:ext uri="{FF2B5EF4-FFF2-40B4-BE49-F238E27FC236}">
                <a16:creationId xmlns:a16="http://schemas.microsoft.com/office/drawing/2014/main" id="{920CB59D-21BD-4DBD-85A8-F88EFBAF5A60}"/>
              </a:ext>
            </a:extLst>
          </p:cNvPr>
          <p:cNvSpPr>
            <a:spLocks noGrp="1"/>
          </p:cNvSpPr>
          <p:nvPr>
            <p:ph sz="half" idx="2"/>
          </p:nvPr>
        </p:nvSpPr>
        <p:spPr>
          <a:xfrm>
            <a:off x="6197602" y="2266314"/>
            <a:ext cx="5384800" cy="4434840"/>
          </a:xfrm>
        </p:spPr>
        <p:txBody>
          <a:bodyPr>
            <a:normAutofit/>
          </a:bodyPr>
          <a:lstStyle/>
          <a:p>
            <a:r>
              <a:rPr lang="en-US" sz="2000" dirty="0">
                <a:latin typeface="Arial Rounded MT Bold" panose="020F0704030504030204" pitchFamily="34" charset="0"/>
              </a:rPr>
              <a:t>You risk being perceived as unprepared or disorganized</a:t>
            </a:r>
          </a:p>
          <a:p>
            <a:pPr marL="0" indent="0">
              <a:buNone/>
            </a:pPr>
            <a:endParaRPr lang="en-US" sz="2000" dirty="0">
              <a:latin typeface="Arial Rounded MT Bold" panose="020F0704030504030204" pitchFamily="34" charset="0"/>
            </a:endParaRPr>
          </a:p>
          <a:p>
            <a:r>
              <a:rPr lang="en-US" sz="2000" dirty="0">
                <a:latin typeface="Arial Rounded MT Bold" panose="020F0704030504030204" pitchFamily="34" charset="0"/>
              </a:rPr>
              <a:t>You will appear disinterested and lazy. Why would a hiring manager consider you for a job that you don’t seem excited about?</a:t>
            </a:r>
          </a:p>
          <a:p>
            <a:pPr marL="0" indent="0">
              <a:buNone/>
            </a:pPr>
            <a:endParaRPr lang="en-US" sz="2000" dirty="0">
              <a:latin typeface="Arial Rounded MT Bold" panose="020F0704030504030204" pitchFamily="34" charset="0"/>
            </a:endParaRPr>
          </a:p>
          <a:p>
            <a:r>
              <a:rPr lang="en-US" sz="2000" dirty="0">
                <a:latin typeface="Arial Rounded MT Bold" panose="020F0704030504030204" pitchFamily="34" charset="0"/>
              </a:rPr>
              <a:t>You are less likely to get the job offer. </a:t>
            </a:r>
          </a:p>
        </p:txBody>
      </p:sp>
    </p:spTree>
    <p:extLst>
      <p:ext uri="{BB962C8B-B14F-4D97-AF65-F5344CB8AC3E}">
        <p14:creationId xmlns:p14="http://schemas.microsoft.com/office/powerpoint/2010/main" val="420393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6C89-3223-4823-81B8-B6F4E7C6AE6F}"/>
              </a:ext>
            </a:extLst>
          </p:cNvPr>
          <p:cNvSpPr>
            <a:spLocks noGrp="1"/>
          </p:cNvSpPr>
          <p:nvPr>
            <p:ph type="title"/>
          </p:nvPr>
        </p:nvSpPr>
        <p:spPr>
          <a:xfrm>
            <a:off x="79899" y="704088"/>
            <a:ext cx="11869445" cy="1143000"/>
          </a:xfrm>
        </p:spPr>
        <p:txBody>
          <a:bodyPr vert="horz" lIns="0" rIns="0" bIns="0" anchor="b">
            <a:noAutofit/>
          </a:bodyPr>
          <a:lstStyle/>
          <a:p>
            <a:pPr algn="ctr">
              <a:lnSpc>
                <a:spcPct val="90000"/>
              </a:lnSpc>
            </a:pPr>
            <a:r>
              <a:rPr kumimoji="0" lang="en-US" sz="4400" b="1" kern="1200" dirty="0">
                <a:ln>
                  <a:noFill/>
                </a:ln>
                <a:effectLst/>
                <a:latin typeface="Arial Rounded MT Bold" panose="020F0704030504030204" pitchFamily="34" charset="0"/>
              </a:rPr>
              <a:t>Mistakes to Avoid When Asking Questions in Your Interview:</a:t>
            </a:r>
          </a:p>
        </p:txBody>
      </p:sp>
      <p:pic>
        <p:nvPicPr>
          <p:cNvPr id="7170" name="Picture 2" descr="Avoid Risks And Are Reluctant To Make Decisions - Decision-making Clipart -  Full Size Clipart (#1487282) - PinClipart">
            <a:extLst>
              <a:ext uri="{FF2B5EF4-FFF2-40B4-BE49-F238E27FC236}">
                <a16:creationId xmlns:a16="http://schemas.microsoft.com/office/drawing/2014/main" id="{8EDEE431-2686-44BC-B3D1-04A4640BA7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0765" y="2231470"/>
            <a:ext cx="3726139" cy="3922442"/>
          </a:xfrm>
          <a:prstGeom prst="rect">
            <a:avLst/>
          </a:prstGeom>
          <a:solidFill>
            <a:srgbClr val="FFFFFF"/>
          </a:solidFill>
        </p:spPr>
      </p:pic>
      <p:sp>
        <p:nvSpPr>
          <p:cNvPr id="3" name="TextBox 2">
            <a:extLst>
              <a:ext uri="{FF2B5EF4-FFF2-40B4-BE49-F238E27FC236}">
                <a16:creationId xmlns:a16="http://schemas.microsoft.com/office/drawing/2014/main" id="{D1DB5936-F80E-4DC3-93E3-79A44D89B059}"/>
              </a:ext>
            </a:extLst>
          </p:cNvPr>
          <p:cNvSpPr txBox="1"/>
          <p:nvPr/>
        </p:nvSpPr>
        <p:spPr>
          <a:xfrm>
            <a:off x="6197600" y="2168660"/>
            <a:ext cx="5384800" cy="4434840"/>
          </a:xfrm>
          <a:prstGeom prst="rect">
            <a:avLst/>
          </a:prstGeom>
        </p:spPr>
        <p:txBody>
          <a:bodyPr vert="horz" rtlCol="0">
            <a:normAutofit lnSpcReduction="10000"/>
          </a:bodyPr>
          <a:lstStyle/>
          <a:p>
            <a:pPr>
              <a:lnSpc>
                <a:spcPct val="90000"/>
              </a:lnSpc>
              <a:spcBef>
                <a:spcPct val="20000"/>
              </a:spcBef>
              <a:buFont typeface="Wingdings 2"/>
              <a:buChar char=""/>
            </a:pPr>
            <a:r>
              <a:rPr lang="en-US" sz="2000" dirty="0">
                <a:latin typeface="Arial Rounded MT Bold" panose="020F0704030504030204" pitchFamily="34" charset="0"/>
              </a:rPr>
              <a:t>Don’t ask basic questions about the company. Show that you have done your research!</a:t>
            </a:r>
          </a:p>
          <a:p>
            <a:pPr>
              <a:lnSpc>
                <a:spcPct val="90000"/>
              </a:lnSpc>
              <a:spcBef>
                <a:spcPct val="20000"/>
              </a:spcBef>
              <a:buFont typeface="Wingdings 2"/>
              <a:buChar char=""/>
            </a:pPr>
            <a:endParaRPr lang="en-US" sz="2000" dirty="0">
              <a:latin typeface="Arial Rounded MT Bold" panose="020F0704030504030204" pitchFamily="34" charset="0"/>
            </a:endParaRPr>
          </a:p>
          <a:p>
            <a:pPr>
              <a:lnSpc>
                <a:spcPct val="90000"/>
              </a:lnSpc>
              <a:spcBef>
                <a:spcPct val="20000"/>
              </a:spcBef>
              <a:buFont typeface="Wingdings 2"/>
              <a:buChar char=""/>
            </a:pPr>
            <a:r>
              <a:rPr lang="en-US" sz="2000" dirty="0">
                <a:latin typeface="Arial Rounded MT Bold" panose="020F0704030504030204" pitchFamily="34" charset="0"/>
              </a:rPr>
              <a:t>Don’t ask questions that are clearly stated in the job description.</a:t>
            </a:r>
          </a:p>
          <a:p>
            <a:pPr>
              <a:lnSpc>
                <a:spcPct val="90000"/>
              </a:lnSpc>
              <a:spcBef>
                <a:spcPct val="20000"/>
              </a:spcBef>
              <a:buFont typeface="Wingdings 2"/>
              <a:buChar char=""/>
            </a:pPr>
            <a:endParaRPr lang="en-US" sz="2000" dirty="0">
              <a:latin typeface="Arial Rounded MT Bold" panose="020F0704030504030204" pitchFamily="34" charset="0"/>
            </a:endParaRPr>
          </a:p>
          <a:p>
            <a:pPr>
              <a:lnSpc>
                <a:spcPct val="90000"/>
              </a:lnSpc>
              <a:spcBef>
                <a:spcPct val="20000"/>
              </a:spcBef>
              <a:buFont typeface="Wingdings 2"/>
              <a:buChar char=""/>
            </a:pPr>
            <a:r>
              <a:rPr lang="en-US" sz="2000" dirty="0">
                <a:latin typeface="Arial Rounded MT Bold" panose="020F0704030504030204" pitchFamily="34" charset="0"/>
              </a:rPr>
              <a:t>Save questions about salary, dress code, and other company policies for after you know the company wants to offer you the job.</a:t>
            </a:r>
          </a:p>
          <a:p>
            <a:pPr>
              <a:lnSpc>
                <a:spcPct val="90000"/>
              </a:lnSpc>
              <a:spcBef>
                <a:spcPct val="20000"/>
              </a:spcBef>
              <a:buFont typeface="Wingdings 2"/>
              <a:buChar char=""/>
            </a:pPr>
            <a:endParaRPr lang="en-US" sz="2000" dirty="0">
              <a:latin typeface="Arial Rounded MT Bold" panose="020F0704030504030204" pitchFamily="34" charset="0"/>
            </a:endParaRPr>
          </a:p>
          <a:p>
            <a:pPr>
              <a:lnSpc>
                <a:spcPct val="90000"/>
              </a:lnSpc>
              <a:spcBef>
                <a:spcPct val="20000"/>
              </a:spcBef>
              <a:buFont typeface="Wingdings 2"/>
              <a:buChar char=""/>
            </a:pPr>
            <a:r>
              <a:rPr lang="en-US" sz="2000" dirty="0">
                <a:latin typeface="Arial Rounded MT Bold" panose="020F0704030504030204" pitchFamily="34" charset="0"/>
              </a:rPr>
              <a:t>Don’t ask “So how did I do?” or “Do you have any feedback for how I did in the interview?”</a:t>
            </a:r>
          </a:p>
          <a:p>
            <a:pPr>
              <a:lnSpc>
                <a:spcPct val="90000"/>
              </a:lnSpc>
              <a:spcBef>
                <a:spcPct val="20000"/>
              </a:spcBef>
              <a:buFont typeface="Wingdings 2"/>
              <a:buChar char=""/>
            </a:pPr>
            <a:endParaRPr lang="en-US" sz="2000" dirty="0"/>
          </a:p>
        </p:txBody>
      </p:sp>
    </p:spTree>
    <p:extLst>
      <p:ext uri="{BB962C8B-B14F-4D97-AF65-F5344CB8AC3E}">
        <p14:creationId xmlns:p14="http://schemas.microsoft.com/office/powerpoint/2010/main" val="62472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8EBD5-E941-4882-B684-8F4563ADB465}"/>
              </a:ext>
            </a:extLst>
          </p:cNvPr>
          <p:cNvSpPr/>
          <p:nvPr/>
        </p:nvSpPr>
        <p:spPr>
          <a:xfrm>
            <a:off x="5619169" y="1859003"/>
            <a:ext cx="5333318" cy="3785652"/>
          </a:xfrm>
          <a:prstGeom prst="rect">
            <a:avLst/>
          </a:prstGeom>
        </p:spPr>
        <p:txBody>
          <a:bodyPr wrap="square">
            <a:spAutoFit/>
          </a:bodyPr>
          <a:lstStyle/>
          <a:p>
            <a:pPr marL="393192" lvl="1" defTabSz="914400">
              <a:spcBef>
                <a:spcPct val="20000"/>
              </a:spcBef>
              <a:buSzPct val="85000"/>
            </a:pPr>
            <a:endParaRPr lang="en-US" sz="2400" dirty="0">
              <a:solidFill>
                <a:prstClr val="black"/>
              </a:solidFill>
              <a:latin typeface="Arial Rounded MT Bold" panose="020F0704030504030204" pitchFamily="34" charset="0"/>
            </a:endParaRPr>
          </a:p>
          <a:p>
            <a:pPr marL="640080" lvl="1" indent="-246888" defTabSz="914400">
              <a:spcBef>
                <a:spcPct val="20000"/>
              </a:spcBef>
              <a:buSzPct val="85000"/>
              <a:buFont typeface="Wingdings 2"/>
              <a:buChar char=""/>
            </a:pPr>
            <a:r>
              <a:rPr lang="en-US" sz="2000" dirty="0">
                <a:solidFill>
                  <a:prstClr val="black"/>
                </a:solidFill>
                <a:latin typeface="Arial Rounded MT Bold" panose="020F0704030504030204" pitchFamily="34" charset="0"/>
              </a:rPr>
              <a:t>The job you will be doing</a:t>
            </a:r>
          </a:p>
          <a:p>
            <a:pPr marL="393192" lvl="1" defTabSz="914400">
              <a:spcBef>
                <a:spcPct val="20000"/>
              </a:spcBef>
              <a:buSzPct val="85000"/>
            </a:pPr>
            <a:endParaRPr lang="en-US" sz="2000" dirty="0">
              <a:solidFill>
                <a:prstClr val="black"/>
              </a:solidFill>
              <a:latin typeface="Arial Rounded MT Bold" panose="020F0704030504030204" pitchFamily="34" charset="0"/>
            </a:endParaRPr>
          </a:p>
          <a:p>
            <a:pPr marL="640080" lvl="1" indent="-246888" defTabSz="914400">
              <a:spcBef>
                <a:spcPct val="20000"/>
              </a:spcBef>
              <a:buSzPct val="85000"/>
              <a:buFont typeface="Wingdings 2"/>
              <a:buChar char=""/>
            </a:pPr>
            <a:r>
              <a:rPr lang="en-US" sz="2000" dirty="0">
                <a:solidFill>
                  <a:prstClr val="black"/>
                </a:solidFill>
                <a:latin typeface="Arial Rounded MT Bold" panose="020F0704030504030204" pitchFamily="34" charset="0"/>
              </a:rPr>
              <a:t>Technologies you will be using</a:t>
            </a:r>
          </a:p>
          <a:p>
            <a:pPr marL="393192" lvl="1" defTabSz="914400">
              <a:spcBef>
                <a:spcPct val="20000"/>
              </a:spcBef>
              <a:buSzPct val="85000"/>
            </a:pPr>
            <a:endParaRPr lang="en-US" sz="2000" dirty="0">
              <a:solidFill>
                <a:prstClr val="black"/>
              </a:solidFill>
              <a:latin typeface="Arial Rounded MT Bold" panose="020F0704030504030204" pitchFamily="34" charset="0"/>
            </a:endParaRPr>
          </a:p>
          <a:p>
            <a:pPr marL="640080" lvl="1" indent="-246888" defTabSz="914400">
              <a:spcBef>
                <a:spcPct val="20000"/>
              </a:spcBef>
              <a:buSzPct val="85000"/>
              <a:buFont typeface="Wingdings 2"/>
              <a:buChar char=""/>
            </a:pPr>
            <a:r>
              <a:rPr lang="en-US" sz="2000" dirty="0">
                <a:solidFill>
                  <a:prstClr val="black"/>
                </a:solidFill>
                <a:latin typeface="Arial Rounded MT Bold" panose="020F0704030504030204" pitchFamily="34" charset="0"/>
              </a:rPr>
              <a:t>What is expected of you </a:t>
            </a:r>
          </a:p>
          <a:p>
            <a:pPr marL="393192" lvl="1" defTabSz="914400">
              <a:spcBef>
                <a:spcPct val="20000"/>
              </a:spcBef>
              <a:buSzPct val="85000"/>
            </a:pPr>
            <a:endParaRPr lang="en-US" sz="2000" dirty="0">
              <a:solidFill>
                <a:prstClr val="black"/>
              </a:solidFill>
              <a:latin typeface="Arial Rounded MT Bold" panose="020F0704030504030204" pitchFamily="34" charset="0"/>
            </a:endParaRPr>
          </a:p>
          <a:p>
            <a:pPr marL="640080" lvl="1" indent="-246888" defTabSz="914400">
              <a:spcBef>
                <a:spcPct val="20000"/>
              </a:spcBef>
              <a:buSzPct val="85000"/>
              <a:buFont typeface="Wingdings 2"/>
              <a:buChar char=""/>
            </a:pPr>
            <a:r>
              <a:rPr lang="en-US" sz="2000" dirty="0">
                <a:solidFill>
                  <a:prstClr val="black"/>
                </a:solidFill>
                <a:latin typeface="Arial Rounded MT Bold" panose="020F0704030504030204" pitchFamily="34" charset="0"/>
              </a:rPr>
              <a:t>What is the growth potential</a:t>
            </a:r>
          </a:p>
          <a:p>
            <a:pPr marL="393192" lvl="1" defTabSz="914400">
              <a:spcBef>
                <a:spcPct val="20000"/>
              </a:spcBef>
              <a:buSzPct val="85000"/>
            </a:pPr>
            <a:endParaRPr lang="en-US" sz="2000" dirty="0">
              <a:solidFill>
                <a:prstClr val="black"/>
              </a:solidFill>
              <a:latin typeface="Arial Rounded MT Bold" panose="020F0704030504030204" pitchFamily="34" charset="0"/>
            </a:endParaRPr>
          </a:p>
          <a:p>
            <a:pPr marL="640080" lvl="1" indent="-246888" defTabSz="914400">
              <a:spcBef>
                <a:spcPct val="20000"/>
              </a:spcBef>
              <a:buSzPct val="85000"/>
              <a:buFont typeface="Wingdings 2"/>
              <a:buChar char=""/>
            </a:pPr>
            <a:r>
              <a:rPr lang="en-US" sz="2000" dirty="0">
                <a:solidFill>
                  <a:prstClr val="black"/>
                </a:solidFill>
                <a:latin typeface="Arial Rounded MT Bold" panose="020F0704030504030204" pitchFamily="34" charset="0"/>
              </a:rPr>
              <a:t>The team/work environment</a:t>
            </a:r>
          </a:p>
        </p:txBody>
      </p:sp>
      <p:sp>
        <p:nvSpPr>
          <p:cNvPr id="2" name="TextBox 1">
            <a:extLst>
              <a:ext uri="{FF2B5EF4-FFF2-40B4-BE49-F238E27FC236}">
                <a16:creationId xmlns:a16="http://schemas.microsoft.com/office/drawing/2014/main" id="{58A7F971-ED21-4639-8CBA-B3CBAD0EFF67}"/>
              </a:ext>
            </a:extLst>
          </p:cNvPr>
          <p:cNvSpPr txBox="1"/>
          <p:nvPr/>
        </p:nvSpPr>
        <p:spPr>
          <a:xfrm>
            <a:off x="852256" y="665825"/>
            <a:ext cx="11265763" cy="769441"/>
          </a:xfrm>
          <a:prstGeom prst="rect">
            <a:avLst/>
          </a:prstGeom>
          <a:noFill/>
        </p:spPr>
        <p:txBody>
          <a:bodyPr wrap="square" rtlCol="0">
            <a:spAutoFit/>
          </a:bodyPr>
          <a:lstStyle/>
          <a:p>
            <a:r>
              <a:rPr lang="en-US" sz="4400" b="1" dirty="0">
                <a:solidFill>
                  <a:schemeClr val="tx2"/>
                </a:solidFill>
                <a:latin typeface="Arial Rounded MT Bold" panose="020F0704030504030204" pitchFamily="34" charset="0"/>
              </a:rPr>
              <a:t>If An Offer Comes, You Should Know:</a:t>
            </a:r>
          </a:p>
        </p:txBody>
      </p:sp>
      <p:pic>
        <p:nvPicPr>
          <p:cNvPr id="2050" name="Picture 2" descr="Manager, employee holds a job offer Clipart Image">
            <a:extLst>
              <a:ext uri="{FF2B5EF4-FFF2-40B4-BE49-F238E27FC236}">
                <a16:creationId xmlns:a16="http://schemas.microsoft.com/office/drawing/2014/main" id="{89DDF7F1-04D5-4DA8-82FF-7183986F9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065" y="2407546"/>
            <a:ext cx="3102387" cy="308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9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D709F7-0062-4FFF-BE7E-9243F733EB92}"/>
              </a:ext>
            </a:extLst>
          </p:cNvPr>
          <p:cNvSpPr txBox="1"/>
          <p:nvPr/>
        </p:nvSpPr>
        <p:spPr>
          <a:xfrm>
            <a:off x="405413" y="988174"/>
            <a:ext cx="10972800" cy="1143000"/>
          </a:xfrm>
          <a:prstGeom prst="rect">
            <a:avLst/>
          </a:prstGeom>
        </p:spPr>
        <p:txBody>
          <a:bodyPr vert="horz" lIns="0" tIns="45720" rIns="0" bIns="0" rtlCol="0" anchor="b">
            <a:noAutofit/>
          </a:bodyPr>
          <a:lstStyle/>
          <a:p>
            <a:pPr algn="ctr">
              <a:lnSpc>
                <a:spcPct val="90000"/>
              </a:lnSpc>
              <a:spcBef>
                <a:spcPct val="0"/>
              </a:spcBef>
              <a:spcAft>
                <a:spcPts val="600"/>
              </a:spcAft>
            </a:pPr>
            <a:r>
              <a:rPr kumimoji="0" lang="en-US" sz="4400" b="1" kern="1200" dirty="0">
                <a:ln>
                  <a:noFill/>
                </a:ln>
                <a:solidFill>
                  <a:schemeClr val="tx2"/>
                </a:solidFill>
                <a:effectLst/>
                <a:latin typeface="Arial Rounded MT Bold" panose="020F0704030504030204" pitchFamily="34" charset="0"/>
                <a:ea typeface="+mj-ea"/>
                <a:cs typeface="+mj-cs"/>
              </a:rPr>
              <a:t>How to ask questions </a:t>
            </a:r>
            <a:r>
              <a:rPr kumimoji="0" lang="en-US" sz="4400" b="1" u="sng" kern="1200" dirty="0">
                <a:ln>
                  <a:noFill/>
                </a:ln>
                <a:solidFill>
                  <a:schemeClr val="tx2"/>
                </a:solidFill>
                <a:effectLst/>
                <a:latin typeface="Arial Rounded MT Bold" panose="020F0704030504030204" pitchFamily="34" charset="0"/>
                <a:ea typeface="+mj-ea"/>
                <a:cs typeface="+mj-cs"/>
              </a:rPr>
              <a:t>DURING</a:t>
            </a:r>
            <a:r>
              <a:rPr kumimoji="0" lang="en-US" sz="4400" b="1" kern="1200" dirty="0">
                <a:ln>
                  <a:noFill/>
                </a:ln>
                <a:solidFill>
                  <a:schemeClr val="tx2"/>
                </a:solidFill>
                <a:effectLst/>
                <a:latin typeface="Arial Rounded MT Bold" panose="020F0704030504030204" pitchFamily="34" charset="0"/>
                <a:ea typeface="+mj-ea"/>
                <a:cs typeface="+mj-cs"/>
              </a:rPr>
              <a:t> the </a:t>
            </a:r>
            <a:r>
              <a:rPr kumimoji="0" lang="en-US" sz="2800" b="1" kern="1200" dirty="0">
                <a:ln>
                  <a:noFill/>
                </a:ln>
                <a:solidFill>
                  <a:schemeClr val="tx2"/>
                </a:solidFill>
                <a:effectLst/>
                <a:latin typeface="Arial Rounded MT Bold" panose="020F0704030504030204" pitchFamily="34" charset="0"/>
                <a:ea typeface="+mj-ea"/>
                <a:cs typeface="+mj-cs"/>
              </a:rPr>
              <a:t>interview:</a:t>
            </a:r>
          </a:p>
          <a:p>
            <a:pPr algn="ctr">
              <a:lnSpc>
                <a:spcPct val="90000"/>
              </a:lnSpc>
              <a:spcBef>
                <a:spcPct val="0"/>
              </a:spcBef>
              <a:spcAft>
                <a:spcPts val="600"/>
              </a:spcAft>
            </a:pPr>
            <a:r>
              <a:rPr kumimoji="0" lang="en-US" sz="2800" b="1" kern="1200" dirty="0">
                <a:ln>
                  <a:noFill/>
                </a:ln>
                <a:solidFill>
                  <a:schemeClr val="tx2"/>
                </a:solidFill>
                <a:effectLst/>
                <a:latin typeface="Arial Rounded MT Bold" panose="020F0704030504030204" pitchFamily="34" charset="0"/>
                <a:ea typeface="+mj-ea"/>
                <a:cs typeface="+mj-cs"/>
              </a:rPr>
              <a:t>(Follow up questions after a STAR statement)</a:t>
            </a:r>
          </a:p>
        </p:txBody>
      </p:sp>
      <p:sp>
        <p:nvSpPr>
          <p:cNvPr id="5" name="TextBox 4">
            <a:extLst>
              <a:ext uri="{FF2B5EF4-FFF2-40B4-BE49-F238E27FC236}">
                <a16:creationId xmlns:a16="http://schemas.microsoft.com/office/drawing/2014/main" id="{AD9E839A-529F-44E9-9B1F-34035B78D231}"/>
              </a:ext>
            </a:extLst>
          </p:cNvPr>
          <p:cNvSpPr txBox="1"/>
          <p:nvPr/>
        </p:nvSpPr>
        <p:spPr>
          <a:xfrm>
            <a:off x="893686" y="2131174"/>
            <a:ext cx="4872853" cy="2704627"/>
          </a:xfrm>
          <a:prstGeom prst="rect">
            <a:avLst/>
          </a:prstGeom>
        </p:spPr>
        <p:txBody>
          <a:bodyPr vert="horz" lIns="64008" rIns="45720" bIns="45720" rtlCol="0">
            <a:noAutofit/>
          </a:bodyPr>
          <a:lstStyle/>
          <a:p>
            <a:pPr>
              <a:lnSpc>
                <a:spcPct val="90000"/>
              </a:lnSpc>
              <a:spcBef>
                <a:spcPct val="20000"/>
              </a:spcBef>
              <a:buClr>
                <a:schemeClr val="accent3"/>
              </a:buClr>
              <a:buSzPct val="95000"/>
              <a:buFont typeface="Wingdings 2"/>
              <a:buChar char=""/>
            </a:pPr>
            <a:endParaRPr lang="en-US" sz="2000" dirty="0">
              <a:latin typeface="Arial Rounded MT Bold" panose="020F0704030504030204" pitchFamily="34" charset="0"/>
              <a:cs typeface="Times New Roman" panose="02020603050405020304" pitchFamily="18" charset="0"/>
            </a:endParaRPr>
          </a:p>
          <a:p>
            <a:pPr>
              <a:lnSpc>
                <a:spcPct val="90000"/>
              </a:lnSpc>
              <a:spcBef>
                <a:spcPct val="20000"/>
              </a:spcBef>
              <a:buClr>
                <a:schemeClr val="accent3"/>
              </a:buClr>
              <a:buSzPct val="95000"/>
              <a:buFont typeface="Wingdings 2"/>
              <a:buChar char=""/>
            </a:pPr>
            <a:r>
              <a:rPr lang="en-US" sz="2000" dirty="0">
                <a:latin typeface="Arial Rounded MT Bold" panose="020F0704030504030204" pitchFamily="34" charset="0"/>
                <a:cs typeface="Times New Roman" panose="02020603050405020304" pitchFamily="18" charset="0"/>
              </a:rPr>
              <a:t> 2-3 questions after you have answered their question.</a:t>
            </a:r>
          </a:p>
          <a:p>
            <a:pPr>
              <a:lnSpc>
                <a:spcPct val="90000"/>
              </a:lnSpc>
              <a:spcBef>
                <a:spcPct val="20000"/>
              </a:spcBef>
              <a:buClr>
                <a:schemeClr val="accent3"/>
              </a:buClr>
              <a:buSzPct val="95000"/>
              <a:buFont typeface="Wingdings 2"/>
              <a:buChar char=""/>
            </a:pPr>
            <a:r>
              <a:rPr lang="en-US" sz="2000" dirty="0">
                <a:latin typeface="Arial Rounded MT Bold" panose="020F0704030504030204" pitchFamily="34" charset="0"/>
                <a:cs typeface="Times New Roman" panose="02020603050405020304" pitchFamily="18" charset="0"/>
              </a:rPr>
              <a:t> Should </a:t>
            </a:r>
            <a:r>
              <a:rPr lang="en-US" sz="2000" u="sng" dirty="0">
                <a:latin typeface="Arial Rounded MT Bold" panose="020F0704030504030204" pitchFamily="34" charset="0"/>
                <a:cs typeface="Times New Roman" panose="02020603050405020304" pitchFamily="18" charset="0"/>
              </a:rPr>
              <a:t>relate</a:t>
            </a:r>
            <a:r>
              <a:rPr lang="en-US" sz="2000" dirty="0">
                <a:latin typeface="Arial Rounded MT Bold" panose="020F0704030504030204" pitchFamily="34" charset="0"/>
                <a:cs typeface="Times New Roman" panose="02020603050405020304" pitchFamily="18" charset="0"/>
              </a:rPr>
              <a:t> to what the interviewer asked you. </a:t>
            </a:r>
          </a:p>
          <a:p>
            <a:pPr>
              <a:lnSpc>
                <a:spcPct val="90000"/>
              </a:lnSpc>
              <a:spcBef>
                <a:spcPct val="20000"/>
              </a:spcBef>
              <a:buClr>
                <a:schemeClr val="accent3"/>
              </a:buClr>
              <a:buSzPct val="95000"/>
            </a:pPr>
            <a:endParaRPr lang="en-US" sz="2000" b="1" u="sng" dirty="0">
              <a:latin typeface="Arial Rounded MT Bold" panose="020F0704030504030204" pitchFamily="34" charset="0"/>
              <a:cs typeface="Times New Roman" panose="02020603050405020304" pitchFamily="18" charset="0"/>
            </a:endParaRPr>
          </a:p>
          <a:p>
            <a:pPr algn="ctr">
              <a:lnSpc>
                <a:spcPct val="90000"/>
              </a:lnSpc>
              <a:spcBef>
                <a:spcPct val="20000"/>
              </a:spcBef>
              <a:buClr>
                <a:schemeClr val="accent3"/>
              </a:buClr>
              <a:buSzPct val="95000"/>
            </a:pPr>
            <a:r>
              <a:rPr lang="en-US" sz="2000" dirty="0">
                <a:solidFill>
                  <a:schemeClr val="accent1"/>
                </a:solidFill>
                <a:latin typeface="Arial Rounded MT Bold" panose="020F0704030504030204" pitchFamily="34" charset="0"/>
                <a:cs typeface="Times New Roman" panose="02020603050405020304" pitchFamily="18" charset="0"/>
              </a:rPr>
              <a:t>“How often do you change your technologies?”</a:t>
            </a:r>
          </a:p>
          <a:p>
            <a:pPr algn="ctr">
              <a:lnSpc>
                <a:spcPct val="90000"/>
              </a:lnSpc>
              <a:spcBef>
                <a:spcPct val="20000"/>
              </a:spcBef>
              <a:buClr>
                <a:schemeClr val="accent3"/>
              </a:buClr>
              <a:buSzPct val="95000"/>
            </a:pPr>
            <a:r>
              <a:rPr lang="en-US" sz="2000" dirty="0">
                <a:solidFill>
                  <a:schemeClr val="accent1"/>
                </a:solidFill>
                <a:latin typeface="Arial Rounded MT Bold" panose="020F0704030504030204" pitchFamily="34" charset="0"/>
                <a:cs typeface="Times New Roman" panose="02020603050405020304" pitchFamily="18" charset="0"/>
              </a:rPr>
              <a:t>	</a:t>
            </a:r>
          </a:p>
          <a:p>
            <a:pPr algn="ctr">
              <a:lnSpc>
                <a:spcPct val="90000"/>
              </a:lnSpc>
              <a:spcBef>
                <a:spcPct val="20000"/>
              </a:spcBef>
              <a:buClr>
                <a:schemeClr val="accent3"/>
              </a:buClr>
              <a:buSzPct val="95000"/>
            </a:pPr>
            <a:r>
              <a:rPr lang="en-US" sz="2000" dirty="0">
                <a:solidFill>
                  <a:schemeClr val="accent1"/>
                </a:solidFill>
                <a:latin typeface="Arial Rounded MT Bold" panose="020F0704030504030204" pitchFamily="34" charset="0"/>
                <a:cs typeface="Times New Roman" panose="02020603050405020304" pitchFamily="18" charset="0"/>
              </a:rPr>
              <a:t>“What are some of the challenges in this position?”</a:t>
            </a:r>
          </a:p>
          <a:p>
            <a:pPr algn="ctr">
              <a:lnSpc>
                <a:spcPct val="90000"/>
              </a:lnSpc>
              <a:spcBef>
                <a:spcPct val="20000"/>
              </a:spcBef>
              <a:buClr>
                <a:schemeClr val="accent3"/>
              </a:buClr>
              <a:buSzPct val="95000"/>
            </a:pPr>
            <a:endParaRPr lang="en-US" sz="2000" dirty="0">
              <a:solidFill>
                <a:schemeClr val="accent1"/>
              </a:solidFill>
              <a:latin typeface="Arial Rounded MT Bold" panose="020F0704030504030204" pitchFamily="34" charset="0"/>
              <a:cs typeface="Times New Roman" panose="02020603050405020304" pitchFamily="18" charset="0"/>
            </a:endParaRPr>
          </a:p>
          <a:p>
            <a:pPr algn="ctr">
              <a:lnSpc>
                <a:spcPct val="90000"/>
              </a:lnSpc>
              <a:spcBef>
                <a:spcPct val="20000"/>
              </a:spcBef>
              <a:buClr>
                <a:schemeClr val="accent3"/>
              </a:buClr>
              <a:buSzPct val="95000"/>
            </a:pPr>
            <a:r>
              <a:rPr lang="en-US" sz="2000" dirty="0">
                <a:solidFill>
                  <a:schemeClr val="accent1"/>
                </a:solidFill>
                <a:latin typeface="Arial Rounded MT Bold" panose="020F0704030504030204" pitchFamily="34" charset="0"/>
                <a:cs typeface="Times New Roman" panose="02020603050405020304" pitchFamily="18" charset="0"/>
              </a:rPr>
              <a:t>“What is the largest problem facing your team?”</a:t>
            </a:r>
          </a:p>
        </p:txBody>
      </p:sp>
      <p:pic>
        <p:nvPicPr>
          <p:cNvPr id="2" name="Picture 4" descr="The most effective questions you should ask in interview | FlightJobs">
            <a:extLst>
              <a:ext uri="{FF2B5EF4-FFF2-40B4-BE49-F238E27FC236}">
                <a16:creationId xmlns:a16="http://schemas.microsoft.com/office/drawing/2014/main" id="{9548718E-5A3B-45EC-9A91-CE95A2359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5361" y="2463842"/>
            <a:ext cx="5077038" cy="3808520"/>
          </a:xfrm>
          <a:prstGeom prst="rect">
            <a:avLst/>
          </a:prstGeom>
          <a:noFill/>
          <a:ln w="3000" cap="rnd">
            <a:solidFill>
              <a:srgbClr val="C0C0C0"/>
            </a:solidFill>
            <a:rou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70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id="{81CEA3A4-D350-44B8-8341-E578A35506E2}" vid="{9CBC4DE2-F933-4385-8E87-CDEBF3E78A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7E708-64F9-4BE6-9BE9-2CE315F1EE3D}">
  <ds:schemaRefs>
    <ds:schemaRef ds:uri="http://schemas.microsoft.com/sharepoint/v3/contenttype/forms"/>
  </ds:schemaRefs>
</ds:datastoreItem>
</file>

<file path=customXml/itemProps2.xml><?xml version="1.0" encoding="utf-8"?>
<ds:datastoreItem xmlns:ds="http://schemas.openxmlformats.org/officeDocument/2006/customXml" ds:itemID="{CC61F5D4-7633-45B0-BBE6-4ACF005F205C}">
  <ds:schemaRefs>
    <ds:schemaRef ds:uri="http://schemas.microsoft.com/office/2006/metadata/properties"/>
    <ds:schemaRef ds:uri="http://schemas.microsoft.com/office/infopath/2007/PartnerControls"/>
    <ds:schemaRef ds:uri="ec59bc24-51db-4248-aa38-8e5e29802a55"/>
  </ds:schemaRefs>
</ds:datastoreItem>
</file>

<file path=customXml/itemProps3.xml><?xml version="1.0" encoding="utf-8"?>
<ds:datastoreItem xmlns:ds="http://schemas.openxmlformats.org/officeDocument/2006/customXml" ds:itemID="{A79EE7A8-FFAA-49C6-8553-1F92DA0F8B11}"/>
</file>

<file path=docProps/app.xml><?xml version="1.0" encoding="utf-8"?>
<Properties xmlns="http://schemas.openxmlformats.org/officeDocument/2006/extended-properties" xmlns:vt="http://schemas.openxmlformats.org/officeDocument/2006/docPropsVTypes">
  <Template>Blue wave</Template>
  <TotalTime>7032</TotalTime>
  <Words>569</Words>
  <Application>Microsoft Office PowerPoint</Application>
  <PresentationFormat>Widescreen</PresentationFormat>
  <Paragraphs>72</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Rounded MT Bold</vt:lpstr>
      <vt:lpstr>Calibri</vt:lpstr>
      <vt:lpstr>Constantia</vt:lpstr>
      <vt:lpstr>Wingdings 2</vt:lpstr>
      <vt:lpstr>Blue wave</vt:lpstr>
      <vt:lpstr>Asking Questions</vt:lpstr>
      <vt:lpstr>PowerPoint Presentation</vt:lpstr>
      <vt:lpstr>PowerPoint Presentation</vt:lpstr>
      <vt:lpstr>PowerPoint Presentation</vt:lpstr>
      <vt:lpstr>Two Opportunities To Ask Questions During an Interview: </vt:lpstr>
      <vt:lpstr>What Happens if You Don’t Ask Questions in Your Interview?</vt:lpstr>
      <vt:lpstr>Mistakes to Avoid When Asking Questions in Your Interview: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Questions</dc:title>
  <dc:creator>Sara Robinson</dc:creator>
  <cp:lastModifiedBy>Sara Robinson</cp:lastModifiedBy>
  <cp:revision>97</cp:revision>
  <cp:lastPrinted>2019-07-30T14:32:09Z</cp:lastPrinted>
  <dcterms:created xsi:type="dcterms:W3CDTF">2017-12-28T22:18:43Z</dcterms:created>
  <dcterms:modified xsi:type="dcterms:W3CDTF">2022-03-24T13:00:19Z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_dlc_DocIdItemGuid">
    <vt:lpwstr>4126c319-1d83-4cb9-88bd-92111dc047dd</vt:lpwstr>
  </property>
  <property fmtid="{D5CDD505-2E9C-101B-9397-08002B2CF9AE}" pid="4" name="MediaServiceImageTags">
    <vt:lpwstr/>
  </property>
</Properties>
</file>