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89" r:id="rId5"/>
    <p:sldId id="290" r:id="rId6"/>
    <p:sldId id="273" r:id="rId7"/>
    <p:sldId id="272" r:id="rId8"/>
    <p:sldId id="288" r:id="rId9"/>
    <p:sldId id="258" r:id="rId10"/>
    <p:sldId id="274" r:id="rId11"/>
    <p:sldId id="287" r:id="rId12"/>
    <p:sldId id="291" r:id="rId13"/>
    <p:sldId id="286" r:id="rId14"/>
    <p:sldId id="275" r:id="rId15"/>
    <p:sldId id="280" r:id="rId16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sha Berkowitz" userId="7869fc00-a27e-4dcc-96c7-19acd81b487c" providerId="ADAL" clId="{C8E51DCE-E127-4528-971C-48F728794BF6}"/>
    <pc:docChg chg="undo custSel addSld modSld sldOrd">
      <pc:chgData name="Natasha Berkowitz" userId="7869fc00-a27e-4dcc-96c7-19acd81b487c" providerId="ADAL" clId="{C8E51DCE-E127-4528-971C-48F728794BF6}" dt="2023-04-04T14:41:20.399" v="573" actId="20577"/>
      <pc:docMkLst>
        <pc:docMk/>
      </pc:docMkLst>
      <pc:sldChg chg="modSp mod">
        <pc:chgData name="Natasha Berkowitz" userId="7869fc00-a27e-4dcc-96c7-19acd81b487c" providerId="ADAL" clId="{C8E51DCE-E127-4528-971C-48F728794BF6}" dt="2023-04-04T14:40:55.671" v="546" actId="207"/>
        <pc:sldMkLst>
          <pc:docMk/>
          <pc:sldMk cId="1438070590" sldId="258"/>
        </pc:sldMkLst>
        <pc:spChg chg="mod">
          <ac:chgData name="Natasha Berkowitz" userId="7869fc00-a27e-4dcc-96c7-19acd81b487c" providerId="ADAL" clId="{C8E51DCE-E127-4528-971C-48F728794BF6}" dt="2023-04-04T14:40:55.671" v="546" actId="207"/>
          <ac:spMkLst>
            <pc:docMk/>
            <pc:sldMk cId="1438070590" sldId="258"/>
            <ac:spMk id="4" creationId="{90D709F7-0062-4FFF-BE7E-9243F733EB92}"/>
          </ac:spMkLst>
        </pc:spChg>
        <pc:spChg chg="mod">
          <ac:chgData name="Natasha Berkowitz" userId="7869fc00-a27e-4dcc-96c7-19acd81b487c" providerId="ADAL" clId="{C8E51DCE-E127-4528-971C-48F728794BF6}" dt="2023-04-04T14:25:58.931" v="396" actId="14100"/>
          <ac:spMkLst>
            <pc:docMk/>
            <pc:sldMk cId="1438070590" sldId="258"/>
            <ac:spMk id="5" creationId="{AD9E839A-529F-44E9-9B1F-34035B78D231}"/>
          </ac:spMkLst>
        </pc:spChg>
      </pc:sldChg>
      <pc:sldChg chg="mod modShow">
        <pc:chgData name="Natasha Berkowitz" userId="7869fc00-a27e-4dcc-96c7-19acd81b487c" providerId="ADAL" clId="{C8E51DCE-E127-4528-971C-48F728794BF6}" dt="2023-04-03T21:56:33.666" v="123" actId="729"/>
        <pc:sldMkLst>
          <pc:docMk/>
          <pc:sldMk cId="2411603488" sldId="268"/>
        </pc:sldMkLst>
      </pc:sldChg>
      <pc:sldChg chg="modSp mod ord">
        <pc:chgData name="Natasha Berkowitz" userId="7869fc00-a27e-4dcc-96c7-19acd81b487c" providerId="ADAL" clId="{C8E51DCE-E127-4528-971C-48F728794BF6}" dt="2023-04-04T14:22:58.213" v="379" actId="1076"/>
        <pc:sldMkLst>
          <pc:docMk/>
          <pc:sldMk cId="3473197797" sldId="272"/>
        </pc:sldMkLst>
        <pc:spChg chg="mod">
          <ac:chgData name="Natasha Berkowitz" userId="7869fc00-a27e-4dcc-96c7-19acd81b487c" providerId="ADAL" clId="{C8E51DCE-E127-4528-971C-48F728794BF6}" dt="2023-04-04T14:22:49.624" v="378" actId="404"/>
          <ac:spMkLst>
            <pc:docMk/>
            <pc:sldMk cId="3473197797" sldId="272"/>
            <ac:spMk id="3" creationId="{EFB8EBD5-E941-4882-B684-8F4563ADB465}"/>
          </ac:spMkLst>
        </pc:spChg>
        <pc:picChg chg="mod">
          <ac:chgData name="Natasha Berkowitz" userId="7869fc00-a27e-4dcc-96c7-19acd81b487c" providerId="ADAL" clId="{C8E51DCE-E127-4528-971C-48F728794BF6}" dt="2023-04-04T14:22:58.213" v="379" actId="1076"/>
          <ac:picMkLst>
            <pc:docMk/>
            <pc:sldMk cId="3473197797" sldId="272"/>
            <ac:picMk id="5" creationId="{9D016A5B-701A-BC69-8B5B-9E7555601627}"/>
          </ac:picMkLst>
        </pc:picChg>
      </pc:sldChg>
      <pc:sldChg chg="modSp mod">
        <pc:chgData name="Natasha Berkowitz" userId="7869fc00-a27e-4dcc-96c7-19acd81b487c" providerId="ADAL" clId="{C8E51DCE-E127-4528-971C-48F728794BF6}" dt="2023-04-04T14:23:49.223" v="386" actId="5793"/>
        <pc:sldMkLst>
          <pc:docMk/>
          <pc:sldMk cId="296320076" sldId="273"/>
        </pc:sldMkLst>
        <pc:spChg chg="mod">
          <ac:chgData name="Natasha Berkowitz" userId="7869fc00-a27e-4dcc-96c7-19acd81b487c" providerId="ADAL" clId="{C8E51DCE-E127-4528-971C-48F728794BF6}" dt="2023-04-04T14:23:49.223" v="386" actId="5793"/>
          <ac:spMkLst>
            <pc:docMk/>
            <pc:sldMk cId="296320076" sldId="273"/>
            <ac:spMk id="3" creationId="{C50BB61F-D4D8-4C9F-93F2-80F6F3F3D78B}"/>
          </ac:spMkLst>
        </pc:spChg>
      </pc:sldChg>
      <pc:sldChg chg="modSp mod modAnim modNotesTx">
        <pc:chgData name="Natasha Berkowitz" userId="7869fc00-a27e-4dcc-96c7-19acd81b487c" providerId="ADAL" clId="{C8E51DCE-E127-4528-971C-48F728794BF6}" dt="2023-04-04T14:26:53.138" v="403" actId="207"/>
        <pc:sldMkLst>
          <pc:docMk/>
          <pc:sldMk cId="1796786089" sldId="275"/>
        </pc:sldMkLst>
        <pc:spChg chg="mod">
          <ac:chgData name="Natasha Berkowitz" userId="7869fc00-a27e-4dcc-96c7-19acd81b487c" providerId="ADAL" clId="{C8E51DCE-E127-4528-971C-48F728794BF6}" dt="2023-04-04T14:20:10.202" v="372" actId="1076"/>
          <ac:spMkLst>
            <pc:docMk/>
            <pc:sldMk cId="1796786089" sldId="275"/>
            <ac:spMk id="3" creationId="{472709BF-49EB-C38F-338A-D5B918C2B53A}"/>
          </ac:spMkLst>
        </pc:spChg>
        <pc:spChg chg="mod">
          <ac:chgData name="Natasha Berkowitz" userId="7869fc00-a27e-4dcc-96c7-19acd81b487c" providerId="ADAL" clId="{C8E51DCE-E127-4528-971C-48F728794BF6}" dt="2023-04-04T14:26:53.138" v="403" actId="207"/>
          <ac:spMkLst>
            <pc:docMk/>
            <pc:sldMk cId="1796786089" sldId="275"/>
            <ac:spMk id="4" creationId="{C2D47E08-D2E0-48EB-AC0B-6C243F45B1F5}"/>
          </ac:spMkLst>
        </pc:spChg>
      </pc:sldChg>
      <pc:sldChg chg="modSp mod">
        <pc:chgData name="Natasha Berkowitz" userId="7869fc00-a27e-4dcc-96c7-19acd81b487c" providerId="ADAL" clId="{C8E51DCE-E127-4528-971C-48F728794BF6}" dt="2023-04-04T14:40:36.645" v="545" actId="1076"/>
        <pc:sldMkLst>
          <pc:docMk/>
          <pc:sldMk cId="3597139340" sldId="279"/>
        </pc:sldMkLst>
        <pc:spChg chg="mod">
          <ac:chgData name="Natasha Berkowitz" userId="7869fc00-a27e-4dcc-96c7-19acd81b487c" providerId="ADAL" clId="{C8E51DCE-E127-4528-971C-48F728794BF6}" dt="2023-04-04T14:40:26.366" v="543" actId="14100"/>
          <ac:spMkLst>
            <pc:docMk/>
            <pc:sldMk cId="3597139340" sldId="279"/>
            <ac:spMk id="2" creationId="{3D7CB399-60B1-458C-8FF1-F11E9E3B8FC8}"/>
          </ac:spMkLst>
        </pc:spChg>
        <pc:spChg chg="mod">
          <ac:chgData name="Natasha Berkowitz" userId="7869fc00-a27e-4dcc-96c7-19acd81b487c" providerId="ADAL" clId="{C8E51DCE-E127-4528-971C-48F728794BF6}" dt="2023-04-04T14:40:34.564" v="544" actId="1076"/>
          <ac:spMkLst>
            <pc:docMk/>
            <pc:sldMk cId="3597139340" sldId="279"/>
            <ac:spMk id="3" creationId="{BBFA9A2A-E625-4815-A204-7845B18244ED}"/>
          </ac:spMkLst>
        </pc:spChg>
        <pc:picChg chg="mod">
          <ac:chgData name="Natasha Berkowitz" userId="7869fc00-a27e-4dcc-96c7-19acd81b487c" providerId="ADAL" clId="{C8E51DCE-E127-4528-971C-48F728794BF6}" dt="2023-04-04T14:40:36.645" v="545" actId="1076"/>
          <ac:picMkLst>
            <pc:docMk/>
            <pc:sldMk cId="3597139340" sldId="279"/>
            <ac:picMk id="5" creationId="{94C6A9AE-6C93-F336-6C2D-F50BFC9272D4}"/>
          </ac:picMkLst>
        </pc:picChg>
      </pc:sldChg>
      <pc:sldChg chg="modSp mod modNotesTx">
        <pc:chgData name="Natasha Berkowitz" userId="7869fc00-a27e-4dcc-96c7-19acd81b487c" providerId="ADAL" clId="{C8E51DCE-E127-4528-971C-48F728794BF6}" dt="2023-04-04T14:41:20.399" v="573" actId="20577"/>
        <pc:sldMkLst>
          <pc:docMk/>
          <pc:sldMk cId="3728805629" sldId="287"/>
        </pc:sldMkLst>
        <pc:spChg chg="mod">
          <ac:chgData name="Natasha Berkowitz" userId="7869fc00-a27e-4dcc-96c7-19acd81b487c" providerId="ADAL" clId="{C8E51DCE-E127-4528-971C-48F728794BF6}" dt="2023-04-04T14:26:40.561" v="402" actId="207"/>
          <ac:spMkLst>
            <pc:docMk/>
            <pc:sldMk cId="3728805629" sldId="287"/>
            <ac:spMk id="2" creationId="{38428464-82A9-481A-A2F9-9CEFFD9B94F1}"/>
          </ac:spMkLst>
        </pc:spChg>
      </pc:sldChg>
      <pc:sldChg chg="addSp delSp modSp new mod modClrScheme chgLayout">
        <pc:chgData name="Natasha Berkowitz" userId="7869fc00-a27e-4dcc-96c7-19acd81b487c" providerId="ADAL" clId="{C8E51DCE-E127-4528-971C-48F728794BF6}" dt="2023-04-04T14:39:09.957" v="524" actId="1076"/>
        <pc:sldMkLst>
          <pc:docMk/>
          <pc:sldMk cId="2424190229" sldId="288"/>
        </pc:sldMkLst>
        <pc:spChg chg="mod">
          <ac:chgData name="Natasha Berkowitz" userId="7869fc00-a27e-4dcc-96c7-19acd81b487c" providerId="ADAL" clId="{C8E51DCE-E127-4528-971C-48F728794BF6}" dt="2023-04-04T14:39:09.957" v="524" actId="1076"/>
          <ac:spMkLst>
            <pc:docMk/>
            <pc:sldMk cId="2424190229" sldId="288"/>
            <ac:spMk id="2" creationId="{36D01FCD-D053-56A0-E70B-AD082C276431}"/>
          </ac:spMkLst>
        </pc:spChg>
        <pc:spChg chg="del mod">
          <ac:chgData name="Natasha Berkowitz" userId="7869fc00-a27e-4dcc-96c7-19acd81b487c" providerId="ADAL" clId="{C8E51DCE-E127-4528-971C-48F728794BF6}" dt="2023-04-04T14:31:07.406" v="413"/>
          <ac:spMkLst>
            <pc:docMk/>
            <pc:sldMk cId="2424190229" sldId="288"/>
            <ac:spMk id="3" creationId="{120BAC15-C537-04B5-01D4-F36E234698D5}"/>
          </ac:spMkLst>
        </pc:spChg>
        <pc:spChg chg="add del mod">
          <ac:chgData name="Natasha Berkowitz" userId="7869fc00-a27e-4dcc-96c7-19acd81b487c" providerId="ADAL" clId="{C8E51DCE-E127-4528-971C-48F728794BF6}" dt="2023-04-04T14:36:51.450" v="489" actId="931"/>
          <ac:spMkLst>
            <pc:docMk/>
            <pc:sldMk cId="2424190229" sldId="288"/>
            <ac:spMk id="5" creationId="{A7DB24BE-2EDB-13FD-CBD5-4AF4AD42D28A}"/>
          </ac:spMkLst>
        </pc:spChg>
        <pc:spChg chg="add del mod">
          <ac:chgData name="Natasha Berkowitz" userId="7869fc00-a27e-4dcc-96c7-19acd81b487c" providerId="ADAL" clId="{C8E51DCE-E127-4528-971C-48F728794BF6}" dt="2023-04-04T14:37:20.464" v="497" actId="931"/>
          <ac:spMkLst>
            <pc:docMk/>
            <pc:sldMk cId="2424190229" sldId="288"/>
            <ac:spMk id="9" creationId="{00CF4103-340D-B5F5-9AAB-DB90EDBCF7E6}"/>
          </ac:spMkLst>
        </pc:spChg>
        <pc:spChg chg="add del mod">
          <ac:chgData name="Natasha Berkowitz" userId="7869fc00-a27e-4dcc-96c7-19acd81b487c" providerId="ADAL" clId="{C8E51DCE-E127-4528-971C-48F728794BF6}" dt="2023-04-04T14:37:34.889" v="501" actId="478"/>
          <ac:spMkLst>
            <pc:docMk/>
            <pc:sldMk cId="2424190229" sldId="288"/>
            <ac:spMk id="16" creationId="{73EEDF08-CCEF-8E7A-3C78-5125BE506110}"/>
          </ac:spMkLst>
        </pc:spChg>
        <pc:picChg chg="add del mod">
          <ac:chgData name="Natasha Berkowitz" userId="7869fc00-a27e-4dcc-96c7-19acd81b487c" providerId="ADAL" clId="{C8E51DCE-E127-4528-971C-48F728794BF6}" dt="2023-04-04T14:37:10.396" v="496" actId="478"/>
          <ac:picMkLst>
            <pc:docMk/>
            <pc:sldMk cId="2424190229" sldId="288"/>
            <ac:picMk id="7" creationId="{3262368F-D953-EBA8-7BD3-BA50C6EEE901}"/>
          </ac:picMkLst>
        </pc:picChg>
        <pc:picChg chg="add mod">
          <ac:chgData name="Natasha Berkowitz" userId="7869fc00-a27e-4dcc-96c7-19acd81b487c" providerId="ADAL" clId="{C8E51DCE-E127-4528-971C-48F728794BF6}" dt="2023-04-04T14:39:05.165" v="523" actId="1076"/>
          <ac:picMkLst>
            <pc:docMk/>
            <pc:sldMk cId="2424190229" sldId="288"/>
            <ac:picMk id="11" creationId="{08253726-21E4-5A54-127F-D2261960BBC4}"/>
          </ac:picMkLst>
        </pc:picChg>
        <pc:picChg chg="add del mod">
          <ac:chgData name="Natasha Berkowitz" userId="7869fc00-a27e-4dcc-96c7-19acd81b487c" providerId="ADAL" clId="{C8E51DCE-E127-4528-971C-48F728794BF6}" dt="2023-04-04T14:36:38.209" v="488" actId="478"/>
          <ac:picMkLst>
            <pc:docMk/>
            <pc:sldMk cId="2424190229" sldId="288"/>
            <ac:picMk id="1026" creationId="{000E68F3-1DC9-817C-1BB8-64EFA6BCD63E}"/>
          </ac:picMkLst>
        </pc:picChg>
      </pc:sldChg>
    </pc:docChg>
  </pc:docChgLst>
  <pc:docChgLst>
    <pc:chgData name="Natasha Berkowitz" userId="7869fc00-a27e-4dcc-96c7-19acd81b487c" providerId="ADAL" clId="{668E2102-EEDF-43D9-8ECE-FC6EFEB9D84D}"/>
    <pc:docChg chg="undo custSel addSld delSld modSld sldOrd">
      <pc:chgData name="Natasha Berkowitz" userId="7869fc00-a27e-4dcc-96c7-19acd81b487c" providerId="ADAL" clId="{668E2102-EEDF-43D9-8ECE-FC6EFEB9D84D}" dt="2023-05-09T14:40:27.542" v="370" actId="20577"/>
      <pc:docMkLst>
        <pc:docMk/>
      </pc:docMkLst>
      <pc:sldChg chg="addSp delSp modSp del mod">
        <pc:chgData name="Natasha Berkowitz" userId="7869fc00-a27e-4dcc-96c7-19acd81b487c" providerId="ADAL" clId="{668E2102-EEDF-43D9-8ECE-FC6EFEB9D84D}" dt="2023-05-08T22:12:48.862" v="63" actId="47"/>
        <pc:sldMkLst>
          <pc:docMk/>
          <pc:sldMk cId="2138599298" sldId="256"/>
        </pc:sldMkLst>
        <pc:spChg chg="mod">
          <ac:chgData name="Natasha Berkowitz" userId="7869fc00-a27e-4dcc-96c7-19acd81b487c" providerId="ADAL" clId="{668E2102-EEDF-43D9-8ECE-FC6EFEB9D84D}" dt="2023-05-08T22:11:15.314" v="17" actId="14100"/>
          <ac:spMkLst>
            <pc:docMk/>
            <pc:sldMk cId="2138599298" sldId="256"/>
            <ac:spMk id="4" creationId="{AC072442-CCB0-4BEE-8C28-54F83DC3152D}"/>
          </ac:spMkLst>
        </pc:spChg>
        <pc:picChg chg="add mod">
          <ac:chgData name="Natasha Berkowitz" userId="7869fc00-a27e-4dcc-96c7-19acd81b487c" providerId="ADAL" clId="{668E2102-EEDF-43D9-8ECE-FC6EFEB9D84D}" dt="2023-05-08T22:11:26.802" v="21" actId="14100"/>
          <ac:picMkLst>
            <pc:docMk/>
            <pc:sldMk cId="2138599298" sldId="256"/>
            <ac:picMk id="3" creationId="{04BD4394-B643-E1CF-1D12-C2166E1D8A3C}"/>
          </ac:picMkLst>
        </pc:picChg>
        <pc:picChg chg="del">
          <ac:chgData name="Natasha Berkowitz" userId="7869fc00-a27e-4dcc-96c7-19acd81b487c" providerId="ADAL" clId="{668E2102-EEDF-43D9-8ECE-FC6EFEB9D84D}" dt="2023-05-08T22:09:47.202" v="6" actId="478"/>
          <ac:picMkLst>
            <pc:docMk/>
            <pc:sldMk cId="2138599298" sldId="256"/>
            <ac:picMk id="5122" creationId="{C75B20CF-5EDE-4F2A-8D9E-A290BE70FFCB}"/>
          </ac:picMkLst>
        </pc:picChg>
      </pc:sldChg>
      <pc:sldChg chg="modSp mod modAnim modNotesTx">
        <pc:chgData name="Natasha Berkowitz" userId="7869fc00-a27e-4dcc-96c7-19acd81b487c" providerId="ADAL" clId="{668E2102-EEDF-43D9-8ECE-FC6EFEB9D84D}" dt="2023-05-08T22:57:36.950" v="337"/>
        <pc:sldMkLst>
          <pc:docMk/>
          <pc:sldMk cId="1438070590" sldId="258"/>
        </pc:sldMkLst>
        <pc:spChg chg="mod">
          <ac:chgData name="Natasha Berkowitz" userId="7869fc00-a27e-4dcc-96c7-19acd81b487c" providerId="ADAL" clId="{668E2102-EEDF-43D9-8ECE-FC6EFEB9D84D}" dt="2023-05-08T22:37:50.113" v="280" actId="1076"/>
          <ac:spMkLst>
            <pc:docMk/>
            <pc:sldMk cId="1438070590" sldId="258"/>
            <ac:spMk id="4" creationId="{90D709F7-0062-4FFF-BE7E-9243F733EB92}"/>
          </ac:spMkLst>
        </pc:spChg>
        <pc:spChg chg="mod">
          <ac:chgData name="Natasha Berkowitz" userId="7869fc00-a27e-4dcc-96c7-19acd81b487c" providerId="ADAL" clId="{668E2102-EEDF-43D9-8ECE-FC6EFEB9D84D}" dt="2023-05-08T22:43:43.930" v="309" actId="207"/>
          <ac:spMkLst>
            <pc:docMk/>
            <pc:sldMk cId="1438070590" sldId="258"/>
            <ac:spMk id="5" creationId="{AD9E839A-529F-44E9-9B1F-34035B78D231}"/>
          </ac:spMkLst>
        </pc:spChg>
      </pc:sldChg>
      <pc:sldChg chg="del">
        <pc:chgData name="Natasha Berkowitz" userId="7869fc00-a27e-4dcc-96c7-19acd81b487c" providerId="ADAL" clId="{668E2102-EEDF-43D9-8ECE-FC6EFEB9D84D}" dt="2023-05-08T21:59:42.548" v="4" actId="47"/>
        <pc:sldMkLst>
          <pc:docMk/>
          <pc:sldMk cId="2411603488" sldId="268"/>
        </pc:sldMkLst>
      </pc:sldChg>
      <pc:sldChg chg="modSp mod modAnim modNotesTx">
        <pc:chgData name="Natasha Berkowitz" userId="7869fc00-a27e-4dcc-96c7-19acd81b487c" providerId="ADAL" clId="{668E2102-EEDF-43D9-8ECE-FC6EFEB9D84D}" dt="2023-05-08T22:43:04.866" v="308" actId="13926"/>
        <pc:sldMkLst>
          <pc:docMk/>
          <pc:sldMk cId="3473197797" sldId="272"/>
        </pc:sldMkLst>
        <pc:spChg chg="mod">
          <ac:chgData name="Natasha Berkowitz" userId="7869fc00-a27e-4dcc-96c7-19acd81b487c" providerId="ADAL" clId="{668E2102-EEDF-43D9-8ECE-FC6EFEB9D84D}" dt="2023-05-08T22:27:14.205" v="175" actId="1076"/>
          <ac:spMkLst>
            <pc:docMk/>
            <pc:sldMk cId="3473197797" sldId="272"/>
            <ac:spMk id="2" creationId="{58A7F971-ED21-4639-8CBA-B3CBAD0EFF67}"/>
          </ac:spMkLst>
        </pc:spChg>
        <pc:spChg chg="mod">
          <ac:chgData name="Natasha Berkowitz" userId="7869fc00-a27e-4dcc-96c7-19acd81b487c" providerId="ADAL" clId="{668E2102-EEDF-43D9-8ECE-FC6EFEB9D84D}" dt="2023-05-08T22:42:11.264" v="305" actId="14100"/>
          <ac:spMkLst>
            <pc:docMk/>
            <pc:sldMk cId="3473197797" sldId="272"/>
            <ac:spMk id="3" creationId="{EFB8EBD5-E941-4882-B684-8F4563ADB465}"/>
          </ac:spMkLst>
        </pc:spChg>
      </pc:sldChg>
      <pc:sldChg chg="addSp delSp modSp mod modClrScheme chgLayout">
        <pc:chgData name="Natasha Berkowitz" userId="7869fc00-a27e-4dcc-96c7-19acd81b487c" providerId="ADAL" clId="{668E2102-EEDF-43D9-8ECE-FC6EFEB9D84D}" dt="2023-05-08T22:23:35.196" v="112" actId="113"/>
        <pc:sldMkLst>
          <pc:docMk/>
          <pc:sldMk cId="296320076" sldId="273"/>
        </pc:sldMkLst>
        <pc:spChg chg="del mod">
          <ac:chgData name="Natasha Berkowitz" userId="7869fc00-a27e-4dcc-96c7-19acd81b487c" providerId="ADAL" clId="{668E2102-EEDF-43D9-8ECE-FC6EFEB9D84D}" dt="2023-05-08T22:22:31.969" v="90" actId="478"/>
          <ac:spMkLst>
            <pc:docMk/>
            <pc:sldMk cId="296320076" sldId="273"/>
            <ac:spMk id="3" creationId="{C50BB61F-D4D8-4C9F-93F2-80F6F3F3D78B}"/>
          </ac:spMkLst>
        </pc:spChg>
        <pc:spChg chg="del mod">
          <ac:chgData name="Natasha Berkowitz" userId="7869fc00-a27e-4dcc-96c7-19acd81b487c" providerId="ADAL" clId="{668E2102-EEDF-43D9-8ECE-FC6EFEB9D84D}" dt="2023-05-08T22:17:39.921" v="69" actId="478"/>
          <ac:spMkLst>
            <pc:docMk/>
            <pc:sldMk cId="296320076" sldId="273"/>
            <ac:spMk id="4" creationId="{1B108403-5D16-B917-E8E6-DC77D92E4C4D}"/>
          </ac:spMkLst>
        </pc:spChg>
        <pc:spChg chg="add mod">
          <ac:chgData name="Natasha Berkowitz" userId="7869fc00-a27e-4dcc-96c7-19acd81b487c" providerId="ADAL" clId="{668E2102-EEDF-43D9-8ECE-FC6EFEB9D84D}" dt="2023-05-08T22:23:35.196" v="112" actId="113"/>
          <ac:spMkLst>
            <pc:docMk/>
            <pc:sldMk cId="296320076" sldId="273"/>
            <ac:spMk id="10" creationId="{941244FF-D5F5-AF7C-72E2-42F4CE60305C}"/>
          </ac:spMkLst>
        </pc:spChg>
        <pc:picChg chg="add mod">
          <ac:chgData name="Natasha Berkowitz" userId="7869fc00-a27e-4dcc-96c7-19acd81b487c" providerId="ADAL" clId="{668E2102-EEDF-43D9-8ECE-FC6EFEB9D84D}" dt="2023-05-08T22:22:21.582" v="88" actId="26606"/>
          <ac:picMkLst>
            <pc:docMk/>
            <pc:sldMk cId="296320076" sldId="273"/>
            <ac:picMk id="5" creationId="{20540854-7570-EFAF-CC6B-1445DDCEA35A}"/>
          </ac:picMkLst>
        </pc:picChg>
        <pc:picChg chg="del">
          <ac:chgData name="Natasha Berkowitz" userId="7869fc00-a27e-4dcc-96c7-19acd81b487c" providerId="ADAL" clId="{668E2102-EEDF-43D9-8ECE-FC6EFEB9D84D}" dt="2023-05-08T22:21:56.744" v="84" actId="478"/>
          <ac:picMkLst>
            <pc:docMk/>
            <pc:sldMk cId="296320076" sldId="273"/>
            <ac:picMk id="4098" creationId="{993F3820-7A73-4804-B0D6-E139694A1B11}"/>
          </ac:picMkLst>
        </pc:picChg>
      </pc:sldChg>
      <pc:sldChg chg="delSp modSp mod ord">
        <pc:chgData name="Natasha Berkowitz" userId="7869fc00-a27e-4dcc-96c7-19acd81b487c" providerId="ADAL" clId="{668E2102-EEDF-43D9-8ECE-FC6EFEB9D84D}" dt="2023-05-09T14:40:27.542" v="370" actId="20577"/>
        <pc:sldMkLst>
          <pc:docMk/>
          <pc:sldMk cId="3580115321" sldId="274"/>
        </pc:sldMkLst>
        <pc:spChg chg="mod">
          <ac:chgData name="Natasha Berkowitz" userId="7869fc00-a27e-4dcc-96c7-19acd81b487c" providerId="ADAL" clId="{668E2102-EEDF-43D9-8ECE-FC6EFEB9D84D}" dt="2023-05-08T23:01:56.947" v="354" actId="1076"/>
          <ac:spMkLst>
            <pc:docMk/>
            <pc:sldMk cId="3580115321" sldId="274"/>
            <ac:spMk id="2" creationId="{38428464-82A9-481A-A2F9-9CEFFD9B94F1}"/>
          </ac:spMkLst>
        </pc:spChg>
        <pc:spChg chg="del">
          <ac:chgData name="Natasha Berkowitz" userId="7869fc00-a27e-4dcc-96c7-19acd81b487c" providerId="ADAL" clId="{668E2102-EEDF-43D9-8ECE-FC6EFEB9D84D}" dt="2023-05-08T22:59:15.771" v="338" actId="21"/>
          <ac:spMkLst>
            <pc:docMk/>
            <pc:sldMk cId="3580115321" sldId="274"/>
            <ac:spMk id="4" creationId="{029C747D-DB2F-91D9-49A7-A649C5EC4C1D}"/>
          </ac:spMkLst>
        </pc:spChg>
        <pc:spChg chg="mod">
          <ac:chgData name="Natasha Berkowitz" userId="7869fc00-a27e-4dcc-96c7-19acd81b487c" providerId="ADAL" clId="{668E2102-EEDF-43D9-8ECE-FC6EFEB9D84D}" dt="2023-05-09T14:40:27.542" v="370" actId="20577"/>
          <ac:spMkLst>
            <pc:docMk/>
            <pc:sldMk cId="3580115321" sldId="274"/>
            <ac:spMk id="7" creationId="{FA84403C-E5DD-2948-8DEF-34C2F271740E}"/>
          </ac:spMkLst>
        </pc:spChg>
        <pc:picChg chg="mod">
          <ac:chgData name="Natasha Berkowitz" userId="7869fc00-a27e-4dcc-96c7-19acd81b487c" providerId="ADAL" clId="{668E2102-EEDF-43D9-8ECE-FC6EFEB9D84D}" dt="2023-05-08T22:59:28.952" v="341" actId="1076"/>
          <ac:picMkLst>
            <pc:docMk/>
            <pc:sldMk cId="3580115321" sldId="274"/>
            <ac:picMk id="10" creationId="{A39BFB49-6FBA-FF00-7225-18C39698D9DC}"/>
          </ac:picMkLst>
        </pc:picChg>
      </pc:sldChg>
      <pc:sldChg chg="ord modAnim modNotesTx">
        <pc:chgData name="Natasha Berkowitz" userId="7869fc00-a27e-4dcc-96c7-19acd81b487c" providerId="ADAL" clId="{668E2102-EEDF-43D9-8ECE-FC6EFEB9D84D}" dt="2023-05-08T22:50:54.749" v="335"/>
        <pc:sldMkLst>
          <pc:docMk/>
          <pc:sldMk cId="1796786089" sldId="275"/>
        </pc:sldMkLst>
      </pc:sldChg>
      <pc:sldChg chg="del">
        <pc:chgData name="Natasha Berkowitz" userId="7869fc00-a27e-4dcc-96c7-19acd81b487c" providerId="ADAL" clId="{668E2102-EEDF-43D9-8ECE-FC6EFEB9D84D}" dt="2023-05-08T22:00:46.562" v="5" actId="47"/>
        <pc:sldMkLst>
          <pc:docMk/>
          <pc:sldMk cId="3597139340" sldId="279"/>
        </pc:sldMkLst>
      </pc:sldChg>
      <pc:sldChg chg="del">
        <pc:chgData name="Natasha Berkowitz" userId="7869fc00-a27e-4dcc-96c7-19acd81b487c" providerId="ADAL" clId="{668E2102-EEDF-43D9-8ECE-FC6EFEB9D84D}" dt="2023-05-08T22:48:04.548" v="331" actId="47"/>
        <pc:sldMkLst>
          <pc:docMk/>
          <pc:sldMk cId="2553535496" sldId="284"/>
        </pc:sldMkLst>
      </pc:sldChg>
      <pc:sldChg chg="modSp mod ord modAnim">
        <pc:chgData name="Natasha Berkowitz" userId="7869fc00-a27e-4dcc-96c7-19acd81b487c" providerId="ADAL" clId="{668E2102-EEDF-43D9-8ECE-FC6EFEB9D84D}" dt="2023-05-08T22:46:19.281" v="328"/>
        <pc:sldMkLst>
          <pc:docMk/>
          <pc:sldMk cId="3510132858" sldId="286"/>
        </pc:sldMkLst>
        <pc:spChg chg="mod">
          <ac:chgData name="Natasha Berkowitz" userId="7869fc00-a27e-4dcc-96c7-19acd81b487c" providerId="ADAL" clId="{668E2102-EEDF-43D9-8ECE-FC6EFEB9D84D}" dt="2023-05-08T22:28:24.542" v="178" actId="1076"/>
          <ac:spMkLst>
            <pc:docMk/>
            <pc:sldMk cId="3510132858" sldId="286"/>
            <ac:spMk id="2" creationId="{8CD68FCC-17BD-AEE2-3BDA-8ECF98B914D0}"/>
          </ac:spMkLst>
        </pc:spChg>
        <pc:spChg chg="mod">
          <ac:chgData name="Natasha Berkowitz" userId="7869fc00-a27e-4dcc-96c7-19acd81b487c" providerId="ADAL" clId="{668E2102-EEDF-43D9-8ECE-FC6EFEB9D84D}" dt="2023-05-08T22:46:06.549" v="327" actId="207"/>
          <ac:spMkLst>
            <pc:docMk/>
            <pc:sldMk cId="3510132858" sldId="286"/>
            <ac:spMk id="3" creationId="{CD862C90-49E2-599A-307C-05008F72C1A3}"/>
          </ac:spMkLst>
        </pc:spChg>
        <pc:picChg chg="mod">
          <ac:chgData name="Natasha Berkowitz" userId="7869fc00-a27e-4dcc-96c7-19acd81b487c" providerId="ADAL" clId="{668E2102-EEDF-43D9-8ECE-FC6EFEB9D84D}" dt="2023-05-08T22:28:43.783" v="180" actId="14100"/>
          <ac:picMkLst>
            <pc:docMk/>
            <pc:sldMk cId="3510132858" sldId="286"/>
            <ac:picMk id="7" creationId="{ABE983DB-E69C-73C9-8BC3-C9189A39DBC1}"/>
          </ac:picMkLst>
        </pc:picChg>
      </pc:sldChg>
      <pc:sldChg chg="delSp modSp mod">
        <pc:chgData name="Natasha Berkowitz" userId="7869fc00-a27e-4dcc-96c7-19acd81b487c" providerId="ADAL" clId="{668E2102-EEDF-43D9-8ECE-FC6EFEB9D84D}" dt="2023-05-08T23:02:19.507" v="357" actId="1076"/>
        <pc:sldMkLst>
          <pc:docMk/>
          <pc:sldMk cId="3728805629" sldId="287"/>
        </pc:sldMkLst>
        <pc:spChg chg="del mod">
          <ac:chgData name="Natasha Berkowitz" userId="7869fc00-a27e-4dcc-96c7-19acd81b487c" providerId="ADAL" clId="{668E2102-EEDF-43D9-8ECE-FC6EFEB9D84D}" dt="2023-05-08T22:35:45.140" v="267"/>
          <ac:spMkLst>
            <pc:docMk/>
            <pc:sldMk cId="3728805629" sldId="287"/>
            <ac:spMk id="2" creationId="{38428464-82A9-481A-A2F9-9CEFFD9B94F1}"/>
          </ac:spMkLst>
        </pc:spChg>
        <pc:spChg chg="mod">
          <ac:chgData name="Natasha Berkowitz" userId="7869fc00-a27e-4dcc-96c7-19acd81b487c" providerId="ADAL" clId="{668E2102-EEDF-43D9-8ECE-FC6EFEB9D84D}" dt="2023-05-08T23:02:19.507" v="357" actId="1076"/>
          <ac:spMkLst>
            <pc:docMk/>
            <pc:sldMk cId="3728805629" sldId="287"/>
            <ac:spMk id="3" creationId="{D1B7F932-7A11-4472-BF76-4ADF8FA68799}"/>
          </ac:spMkLst>
        </pc:spChg>
        <pc:picChg chg="mod">
          <ac:chgData name="Natasha Berkowitz" userId="7869fc00-a27e-4dcc-96c7-19acd81b487c" providerId="ADAL" clId="{668E2102-EEDF-43D9-8ECE-FC6EFEB9D84D}" dt="2023-05-08T22:37:01.665" v="274" actId="1076"/>
          <ac:picMkLst>
            <pc:docMk/>
            <pc:sldMk cId="3728805629" sldId="287"/>
            <ac:picMk id="9" creationId="{CE8FD788-10AD-1EDA-4AEF-3997498FBB62}"/>
          </ac:picMkLst>
        </pc:picChg>
      </pc:sldChg>
      <pc:sldChg chg="ord modNotesTx">
        <pc:chgData name="Natasha Berkowitz" userId="7869fc00-a27e-4dcc-96c7-19acd81b487c" providerId="ADAL" clId="{668E2102-EEDF-43D9-8ECE-FC6EFEB9D84D}" dt="2023-05-09T13:54:01.596" v="359"/>
        <pc:sldMkLst>
          <pc:docMk/>
          <pc:sldMk cId="2424190229" sldId="288"/>
        </pc:sldMkLst>
      </pc:sldChg>
      <pc:sldChg chg="addSp delSp modSp new mod">
        <pc:chgData name="Natasha Berkowitz" userId="7869fc00-a27e-4dcc-96c7-19acd81b487c" providerId="ADAL" clId="{668E2102-EEDF-43D9-8ECE-FC6EFEB9D84D}" dt="2023-05-08T22:12:31.364" v="62" actId="113"/>
        <pc:sldMkLst>
          <pc:docMk/>
          <pc:sldMk cId="3762414344" sldId="289"/>
        </pc:sldMkLst>
        <pc:spChg chg="mod">
          <ac:chgData name="Natasha Berkowitz" userId="7869fc00-a27e-4dcc-96c7-19acd81b487c" providerId="ADAL" clId="{668E2102-EEDF-43D9-8ECE-FC6EFEB9D84D}" dt="2023-05-08T22:12:31.364" v="62" actId="113"/>
          <ac:spMkLst>
            <pc:docMk/>
            <pc:sldMk cId="3762414344" sldId="289"/>
            <ac:spMk id="2" creationId="{360A337A-160B-3C4D-6F88-2502255C6B91}"/>
          </ac:spMkLst>
        </pc:spChg>
        <pc:spChg chg="del">
          <ac:chgData name="Natasha Berkowitz" userId="7869fc00-a27e-4dcc-96c7-19acd81b487c" providerId="ADAL" clId="{668E2102-EEDF-43D9-8ECE-FC6EFEB9D84D}" dt="2023-05-08T22:11:44.299" v="23" actId="931"/>
          <ac:spMkLst>
            <pc:docMk/>
            <pc:sldMk cId="3762414344" sldId="289"/>
            <ac:spMk id="3" creationId="{57B25F75-3D4E-A0B6-E681-3F8B52913515}"/>
          </ac:spMkLst>
        </pc:spChg>
        <pc:picChg chg="add mod">
          <ac:chgData name="Natasha Berkowitz" userId="7869fc00-a27e-4dcc-96c7-19acd81b487c" providerId="ADAL" clId="{668E2102-EEDF-43D9-8ECE-FC6EFEB9D84D}" dt="2023-05-08T22:11:46.896" v="25" actId="962"/>
          <ac:picMkLst>
            <pc:docMk/>
            <pc:sldMk cId="3762414344" sldId="289"/>
            <ac:picMk id="5" creationId="{7E70EF63-F976-23A5-F9B3-8E84625ED0B5}"/>
          </ac:picMkLst>
        </pc:picChg>
      </pc:sldChg>
      <pc:sldChg chg="addSp delSp modSp new mod">
        <pc:chgData name="Natasha Berkowitz" userId="7869fc00-a27e-4dcc-96c7-19acd81b487c" providerId="ADAL" clId="{668E2102-EEDF-43D9-8ECE-FC6EFEB9D84D}" dt="2023-05-08T22:48:32.013" v="332" actId="14100"/>
        <pc:sldMkLst>
          <pc:docMk/>
          <pc:sldMk cId="623566972" sldId="290"/>
        </pc:sldMkLst>
        <pc:spChg chg="mod">
          <ac:chgData name="Natasha Berkowitz" userId="7869fc00-a27e-4dcc-96c7-19acd81b487c" providerId="ADAL" clId="{668E2102-EEDF-43D9-8ECE-FC6EFEB9D84D}" dt="2023-05-08T22:48:32.013" v="332" actId="14100"/>
          <ac:spMkLst>
            <pc:docMk/>
            <pc:sldMk cId="623566972" sldId="290"/>
            <ac:spMk id="2" creationId="{F8CB947B-2FF8-FC4F-4846-79C4A42B8F11}"/>
          </ac:spMkLst>
        </pc:spChg>
        <pc:spChg chg="del mod">
          <ac:chgData name="Natasha Berkowitz" userId="7869fc00-a27e-4dcc-96c7-19acd81b487c" providerId="ADAL" clId="{668E2102-EEDF-43D9-8ECE-FC6EFEB9D84D}" dt="2023-05-08T22:19:09.775" v="81"/>
          <ac:spMkLst>
            <pc:docMk/>
            <pc:sldMk cId="623566972" sldId="290"/>
            <ac:spMk id="3" creationId="{3383AA5D-18AC-79E1-E50F-67EBAF961E80}"/>
          </ac:spMkLst>
        </pc:spChg>
        <pc:picChg chg="add mod">
          <ac:chgData name="Natasha Berkowitz" userId="7869fc00-a27e-4dcc-96c7-19acd81b487c" providerId="ADAL" clId="{668E2102-EEDF-43D9-8ECE-FC6EFEB9D84D}" dt="2023-05-08T22:19:09.775" v="81"/>
          <ac:picMkLst>
            <pc:docMk/>
            <pc:sldMk cId="623566972" sldId="290"/>
            <ac:picMk id="1026" creationId="{4F0CA37C-9688-64D2-B83E-26A9FEC32836}"/>
          </ac:picMkLst>
        </pc:picChg>
      </pc:sldChg>
      <pc:sldChg chg="addSp delSp modSp new mod modClrScheme chgLayout">
        <pc:chgData name="Natasha Berkowitz" userId="7869fc00-a27e-4dcc-96c7-19acd81b487c" providerId="ADAL" clId="{668E2102-EEDF-43D9-8ECE-FC6EFEB9D84D}" dt="2023-05-08T23:01:42.461" v="353" actId="2711"/>
        <pc:sldMkLst>
          <pc:docMk/>
          <pc:sldMk cId="414360086" sldId="291"/>
        </pc:sldMkLst>
        <pc:spChg chg="add mod ord">
          <ac:chgData name="Natasha Berkowitz" userId="7869fc00-a27e-4dcc-96c7-19acd81b487c" providerId="ADAL" clId="{668E2102-EEDF-43D9-8ECE-FC6EFEB9D84D}" dt="2023-05-08T23:01:42.461" v="353" actId="2711"/>
          <ac:spMkLst>
            <pc:docMk/>
            <pc:sldMk cId="414360086" sldId="291"/>
            <ac:spMk id="2" creationId="{C3D1C15B-0F31-4F5C-07CA-A0ABC55105DD}"/>
          </ac:spMkLst>
        </pc:spChg>
        <pc:spChg chg="add del mod">
          <ac:chgData name="Natasha Berkowitz" userId="7869fc00-a27e-4dcc-96c7-19acd81b487c" providerId="ADAL" clId="{668E2102-EEDF-43D9-8ECE-FC6EFEB9D84D}" dt="2023-05-08T23:01:13.127" v="347" actId="478"/>
          <ac:spMkLst>
            <pc:docMk/>
            <pc:sldMk cId="414360086" sldId="291"/>
            <ac:spMk id="2055" creationId="{D558174B-5C25-81EB-FD03-D4C52B5A939D}"/>
          </ac:spMkLst>
        </pc:spChg>
        <pc:picChg chg="add mod">
          <ac:chgData name="Natasha Berkowitz" userId="7869fc00-a27e-4dcc-96c7-19acd81b487c" providerId="ADAL" clId="{668E2102-EEDF-43D9-8ECE-FC6EFEB9D84D}" dt="2023-05-08T23:01:23.529" v="350" actId="1076"/>
          <ac:picMkLst>
            <pc:docMk/>
            <pc:sldMk cId="414360086" sldId="291"/>
            <ac:picMk id="2050" creationId="{F49D8B50-DCA8-EDF2-BB70-9C5C93BDFAAF}"/>
          </ac:picMkLst>
        </pc:picChg>
      </pc:sldChg>
    </pc:docChg>
  </pc:docChgLst>
  <pc:docChgLst>
    <pc:chgData name="CSW" userId="9d9a2470-3667-417c-95ff-ed6053fcc3a1" providerId="ADAL" clId="{3C73ADB7-5B27-4F90-BA6E-B8ABAA1D266F}"/>
    <pc:docChg chg="modSld">
      <pc:chgData name="CSW" userId="9d9a2470-3667-417c-95ff-ed6053fcc3a1" providerId="ADAL" clId="{3C73ADB7-5B27-4F90-BA6E-B8ABAA1D266F}" dt="2023-07-04T14:51:11.034" v="1" actId="207"/>
      <pc:docMkLst>
        <pc:docMk/>
      </pc:docMkLst>
      <pc:sldChg chg="modSp mod">
        <pc:chgData name="CSW" userId="9d9a2470-3667-417c-95ff-ed6053fcc3a1" providerId="ADAL" clId="{3C73ADB7-5B27-4F90-BA6E-B8ABAA1D266F}" dt="2023-07-04T14:51:11.034" v="1" actId="207"/>
        <pc:sldMkLst>
          <pc:docMk/>
          <pc:sldMk cId="3580115321" sldId="274"/>
        </pc:sldMkLst>
        <pc:spChg chg="mod">
          <ac:chgData name="CSW" userId="9d9a2470-3667-417c-95ff-ed6053fcc3a1" providerId="ADAL" clId="{3C73ADB7-5B27-4F90-BA6E-B8ABAA1D266F}" dt="2023-07-04T14:51:11.034" v="1" actId="207"/>
          <ac:spMkLst>
            <pc:docMk/>
            <pc:sldMk cId="3580115321" sldId="274"/>
            <ac:spMk id="2" creationId="{38428464-82A9-481A-A2F9-9CEFFD9B94F1}"/>
          </ac:spMkLst>
        </pc:spChg>
      </pc:sldChg>
    </pc:docChg>
  </pc:docChgLst>
  <pc:docChgLst>
    <pc:chgData name="Natasha Berkowitz" userId="7869fc00-a27e-4dcc-96c7-19acd81b487c" providerId="ADAL" clId="{2500A76E-97D8-494B-8D4D-7E21D242B5F1}"/>
    <pc:docChg chg="undo custSel modSld">
      <pc:chgData name="Natasha Berkowitz" userId="7869fc00-a27e-4dcc-96c7-19acd81b487c" providerId="ADAL" clId="{2500A76E-97D8-494B-8D4D-7E21D242B5F1}" dt="2023-06-19T16:47:43.846" v="128" actId="20577"/>
      <pc:docMkLst>
        <pc:docMk/>
      </pc:docMkLst>
      <pc:sldChg chg="modSp mod">
        <pc:chgData name="Natasha Berkowitz" userId="7869fc00-a27e-4dcc-96c7-19acd81b487c" providerId="ADAL" clId="{2500A76E-97D8-494B-8D4D-7E21D242B5F1}" dt="2023-06-19T16:47:43.846" v="128" actId="20577"/>
        <pc:sldMkLst>
          <pc:docMk/>
          <pc:sldMk cId="1796786089" sldId="275"/>
        </pc:sldMkLst>
        <pc:spChg chg="mod">
          <ac:chgData name="Natasha Berkowitz" userId="7869fc00-a27e-4dcc-96c7-19acd81b487c" providerId="ADAL" clId="{2500A76E-97D8-494B-8D4D-7E21D242B5F1}" dt="2023-06-19T16:47:43.846" v="128" actId="20577"/>
          <ac:spMkLst>
            <pc:docMk/>
            <pc:sldMk cId="1796786089" sldId="275"/>
            <ac:spMk id="3" creationId="{472709BF-49EB-C38F-338A-D5B918C2B53A}"/>
          </ac:spMkLst>
        </pc:spChg>
      </pc:sldChg>
      <pc:sldChg chg="modSp mod">
        <pc:chgData name="Natasha Berkowitz" userId="7869fc00-a27e-4dcc-96c7-19acd81b487c" providerId="ADAL" clId="{2500A76E-97D8-494B-8D4D-7E21D242B5F1}" dt="2023-06-19T16:45:56.981" v="65" actId="5793"/>
        <pc:sldMkLst>
          <pc:docMk/>
          <pc:sldMk cId="414360086" sldId="291"/>
        </pc:sldMkLst>
        <pc:spChg chg="mod">
          <ac:chgData name="Natasha Berkowitz" userId="7869fc00-a27e-4dcc-96c7-19acd81b487c" providerId="ADAL" clId="{2500A76E-97D8-494B-8D4D-7E21D242B5F1}" dt="2023-06-19T16:45:56.981" v="65" actId="5793"/>
          <ac:spMkLst>
            <pc:docMk/>
            <pc:sldMk cId="414360086" sldId="291"/>
            <ac:spMk id="2" creationId="{C3D1C15B-0F31-4F5C-07CA-A0ABC55105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193A7-5E96-4046-995C-7C2A38D054AF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6D3BE-C7F2-4E89-9FD6-4A1F1C2A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7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6D3BE-C7F2-4E89-9FD6-4A1F1C2A35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73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 it with your friends: tell me more, tell me more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6D3BE-C7F2-4E89-9FD6-4A1F1C2A35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65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6D3BE-C7F2-4E89-9FD6-4A1F1C2A35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10 questions prepared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6D3BE-C7F2-4E89-9FD6-4A1F1C2A35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6D3BE-C7F2-4E89-9FD6-4A1F1C2A35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0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10 questions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Not good: if it is on JD, if it is easily found on their webpage if it’s common knowledge – easily available on the internet, personal questions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6D3BE-C7F2-4E89-9FD6-4A1F1C2A35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8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8E0B-DCD3-4B9B-AA3B-04F583C7C4E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32AA-4686-4EAE-A0CF-717A21B3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3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8E0B-DCD3-4B9B-AA3B-04F583C7C4E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32AA-4686-4EAE-A0CF-717A21B3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8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8E0B-DCD3-4B9B-AA3B-04F583C7C4E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32AA-4686-4EAE-A0CF-717A21B3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1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8E0B-DCD3-4B9B-AA3B-04F583C7C4E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32AA-4686-4EAE-A0CF-717A21B3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0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8E0B-DCD3-4B9B-AA3B-04F583C7C4E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32AA-4686-4EAE-A0CF-717A21B3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8E0B-DCD3-4B9B-AA3B-04F583C7C4E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32AA-4686-4EAE-A0CF-717A21B3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8E0B-DCD3-4B9B-AA3B-04F583C7C4E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32AA-4686-4EAE-A0CF-717A21B3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2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8E0B-DCD3-4B9B-AA3B-04F583C7C4E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32AA-4686-4EAE-A0CF-717A21B3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4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8E0B-DCD3-4B9B-AA3B-04F583C7C4E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32AA-4686-4EAE-A0CF-717A21B3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8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8E0B-DCD3-4B9B-AA3B-04F583C7C4E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32AA-4686-4EAE-A0CF-717A21B3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3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8E0B-DCD3-4B9B-AA3B-04F583C7C4E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E61D32AA-4686-4EAE-A0CF-717A21B3896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12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5A8E0B-DCD3-4B9B-AA3B-04F583C7C4E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1D32AA-4686-4EAE-A0CF-717A21B3896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02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337A-160B-3C4D-6F88-2502255C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77824"/>
          </a:xfrm>
        </p:spPr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Interview is a Conversation</a:t>
            </a:r>
          </a:p>
        </p:txBody>
      </p:sp>
      <p:pic>
        <p:nvPicPr>
          <p:cNvPr id="5" name="Content Placeholder 4" descr="A picture containing person, human face, clothing, smile&#10;&#10;Description automatically generated">
            <a:extLst>
              <a:ext uri="{FF2B5EF4-FFF2-40B4-BE49-F238E27FC236}">
                <a16:creationId xmlns:a16="http://schemas.microsoft.com/office/drawing/2014/main" id="{7E70EF63-F976-23A5-F9B3-8E84625ED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43" y="1935163"/>
            <a:ext cx="7681514" cy="4389437"/>
          </a:xfrm>
        </p:spPr>
      </p:pic>
    </p:spTree>
    <p:extLst>
      <p:ext uri="{BB962C8B-B14F-4D97-AF65-F5344CB8AC3E}">
        <p14:creationId xmlns:p14="http://schemas.microsoft.com/office/powerpoint/2010/main" val="376241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FCC-17BD-AEE2-3BDA-8ECF98B9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08727"/>
            <a:ext cx="10972800" cy="7276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Consequences of not asking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62C90-49E2-599A-307C-05008F72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988" y="2587992"/>
            <a:ext cx="5089195" cy="3330341"/>
          </a:xfrm>
        </p:spPr>
        <p:txBody>
          <a:bodyPr/>
          <a:lstStyle/>
          <a:p>
            <a:pPr>
              <a:buClrTx/>
            </a:pPr>
            <a:r>
              <a:rPr lang="en-US" dirty="0">
                <a:latin typeface="Arial Rounded MT Bold" panose="020F0704030504030204" pitchFamily="34" charset="0"/>
              </a:rPr>
              <a:t>Unhappy in job</a:t>
            </a:r>
          </a:p>
          <a:p>
            <a:pPr>
              <a:buClrTx/>
            </a:pPr>
            <a:r>
              <a:rPr lang="en-US" dirty="0">
                <a:latin typeface="Arial Rounded MT Bold" panose="020F0704030504030204" pitchFamily="34" charset="0"/>
              </a:rPr>
              <a:t>Not a good fit with the team/remote team</a:t>
            </a:r>
          </a:p>
          <a:p>
            <a:pPr>
              <a:buClrTx/>
            </a:pPr>
            <a:r>
              <a:rPr lang="en-US" dirty="0">
                <a:latin typeface="Arial Rounded MT Bold" panose="020F0704030504030204" pitchFamily="34" charset="0"/>
              </a:rPr>
              <a:t>Overwhelmed/bored</a:t>
            </a:r>
          </a:p>
          <a:p>
            <a:pPr>
              <a:buClrTx/>
            </a:pPr>
            <a:r>
              <a:rPr lang="en-US" dirty="0">
                <a:latin typeface="Arial Rounded MT Bold" panose="020F0704030504030204" pitchFamily="34" charset="0"/>
              </a:rPr>
              <a:t>Don’t like the technologies</a:t>
            </a:r>
          </a:p>
          <a:p>
            <a:pPr>
              <a:buClrTx/>
            </a:pPr>
            <a:r>
              <a:rPr lang="en-US" dirty="0">
                <a:latin typeface="Arial Rounded MT Bold" panose="020F0704030504030204" pitchFamily="34" charset="0"/>
              </a:rPr>
              <a:t>Feel unsupported</a:t>
            </a:r>
          </a:p>
          <a:p>
            <a:pPr>
              <a:buClrTx/>
            </a:pP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Not Selected!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E983DB-E69C-73C9-8BC3-C9189A39D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16" y="2587992"/>
            <a:ext cx="6325720" cy="310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3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D47E08-D2E0-48EB-AC0B-6C243F45B1F5}"/>
              </a:ext>
            </a:extLst>
          </p:cNvPr>
          <p:cNvSpPr txBox="1"/>
          <p:nvPr/>
        </p:nvSpPr>
        <p:spPr>
          <a:xfrm>
            <a:off x="1420913" y="733967"/>
            <a:ext cx="9350171" cy="929429"/>
          </a:xfrm>
          <a:prstGeom prst="rect">
            <a:avLst/>
          </a:prstGeom>
        </p:spPr>
        <p:txBody>
          <a:bodyPr vert="horz" lIns="0" rIns="0" bIns="0" rtlCol="0" anchor="b">
            <a:normAutofit fontScale="47500" lnSpcReduction="2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endParaRPr kumimoji="0" lang="en-US" sz="4400" b="1" kern="1200" dirty="0">
              <a:ln>
                <a:noFill/>
              </a:ln>
              <a:solidFill>
                <a:schemeClr val="tx2"/>
              </a:solidFill>
              <a:effectLst/>
              <a:latin typeface="Arial Rounded MT Bold" panose="020F0704030504030204" pitchFamily="34" charset="0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kumimoji="0" lang="en-US" sz="9300" b="1" kern="120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Prepare!!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709BF-49EB-C38F-338A-D5B918C2B53A}"/>
              </a:ext>
            </a:extLst>
          </p:cNvPr>
          <p:cNvSpPr txBox="1"/>
          <p:nvPr/>
        </p:nvSpPr>
        <p:spPr>
          <a:xfrm>
            <a:off x="1949615" y="2176568"/>
            <a:ext cx="829276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kern="1200" dirty="0">
                <a:ln>
                  <a:noFill/>
                </a:ln>
                <a:effectLst/>
                <a:latin typeface="Arial Rounded MT Bold" panose="020F0704030504030204" pitchFamily="34" charset="0"/>
                <a:ea typeface="+mj-ea"/>
                <a:cs typeface="+mj-cs"/>
              </a:rPr>
              <a:t>Interviewing Is A Two-Way Street: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 Rounded MT Bold" panose="020F0704030504030204" pitchFamily="34" charset="0"/>
              </a:rPr>
              <a:t>you need to be comfortable in answering the questions asked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 Rounded MT Bold" panose="020F0704030504030204" pitchFamily="34" charset="0"/>
              </a:rPr>
              <a:t>You need to be prepared to ask questions (write down 7-10 questions in preparation for </a:t>
            </a:r>
            <a:r>
              <a:rPr lang="en-US" sz="2800" b="0" i="0">
                <a:effectLst/>
                <a:latin typeface="Arial Rounded MT Bold" panose="020F0704030504030204" pitchFamily="34" charset="0"/>
              </a:rPr>
              <a:t>the interview)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78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BF8B-D8E2-EA11-868B-B7DADF91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980333"/>
          </a:xfrm>
        </p:spPr>
        <p:txBody>
          <a:bodyPr/>
          <a:lstStyle/>
          <a:p>
            <a:r>
              <a:rPr lang="en-US">
                <a:latin typeface="Arial Rounded MT Bold" panose="020F0704030504030204" pitchFamily="34" charset="0"/>
              </a:rPr>
              <a:t>Put this into practice: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460A28-0010-E702-4CBB-99625B7AF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68881"/>
            <a:ext cx="10972800" cy="2420754"/>
          </a:xfrm>
        </p:spPr>
        <p:txBody>
          <a:bodyPr/>
          <a:lstStyle/>
          <a:p>
            <a:r>
              <a:rPr lang="en-US">
                <a:latin typeface="Arial Rounded MT Bold" panose="020F0704030504030204" pitchFamily="34" charset="0"/>
              </a:rPr>
              <a:t>Now, add follow up questions after STARs in your workbook</a:t>
            </a:r>
          </a:p>
          <a:p>
            <a:endParaRPr lang="en-US">
              <a:latin typeface="Arial Rounded MT Bold" panose="020F0704030504030204" pitchFamily="34" charset="0"/>
            </a:endParaRPr>
          </a:p>
          <a:p>
            <a:r>
              <a:rPr lang="en-US">
                <a:latin typeface="Arial Rounded MT Bold" panose="020F0704030504030204" pitchFamily="34" charset="0"/>
              </a:rPr>
              <a:t>Next, we will use these to practice answering STAR questions and asking a thoughtful follow up question right after</a:t>
            </a:r>
          </a:p>
        </p:txBody>
      </p:sp>
    </p:spTree>
    <p:extLst>
      <p:ext uri="{BB962C8B-B14F-4D97-AF65-F5344CB8AC3E}">
        <p14:creationId xmlns:p14="http://schemas.microsoft.com/office/powerpoint/2010/main" val="247908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947B-2FF8-FC4F-4846-79C4A42B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533400"/>
            <a:ext cx="10972800" cy="2301240"/>
          </a:xfrm>
        </p:spPr>
        <p:txBody>
          <a:bodyPr>
            <a:normAutofit fontScale="90000"/>
          </a:bodyPr>
          <a:lstStyle/>
          <a:p>
            <a:pPr algn="ctr"/>
            <a:br>
              <a:rPr kumimoji="0" lang="en-US" sz="5400" b="1" kern="1200" dirty="0">
                <a:ln>
                  <a:noFill/>
                </a:ln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</a:br>
            <a:br>
              <a:rPr kumimoji="0" lang="en-US" sz="5400" b="1" kern="1200" dirty="0">
                <a:ln>
                  <a:noFill/>
                </a:ln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</a:br>
            <a:r>
              <a:rPr kumimoji="0" lang="en-US" sz="4400" b="1" kern="1200" dirty="0">
                <a:ln>
                  <a:noFill/>
                </a:ln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What is the goal of asking questions in an interview?</a:t>
            </a:r>
            <a:br>
              <a:rPr kumimoji="0" lang="en-US" sz="5400" b="1" kern="1200" dirty="0">
                <a:ln>
                  <a:noFill/>
                </a:ln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</a:br>
            <a:endParaRPr lang="en-US" dirty="0"/>
          </a:p>
        </p:txBody>
      </p:sp>
      <p:pic>
        <p:nvPicPr>
          <p:cNvPr id="1026" name="Picture 2" descr="Download Thinking Photography Question Mark Man Stock HQ PNG Image |  FreePNGImg">
            <a:extLst>
              <a:ext uri="{FF2B5EF4-FFF2-40B4-BE49-F238E27FC236}">
                <a16:creationId xmlns:a16="http://schemas.microsoft.com/office/drawing/2014/main" id="{4F0CA37C-9688-64D2-B83E-26A9FEC328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2305050"/>
            <a:ext cx="40195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56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1244FF-D5F5-AF7C-72E2-42F4CE60305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14400" y="2532888"/>
            <a:ext cx="3657600" cy="2615184"/>
          </a:xfrm>
        </p:spPr>
        <p:txBody>
          <a:bodyPr/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Get the </a:t>
            </a:r>
            <a:r>
              <a:rPr lang="en-US" sz="3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information</a:t>
            </a:r>
            <a:r>
              <a:rPr lang="en-US" sz="3200" b="1" dirty="0">
                <a:latin typeface="Arial Rounded MT Bold" panose="020F0704030504030204" pitchFamily="34" charset="0"/>
              </a:rPr>
              <a:t> you need to decide on an offer </a:t>
            </a:r>
          </a:p>
          <a:p>
            <a:endParaRPr lang="en-US" dirty="0"/>
          </a:p>
        </p:txBody>
      </p:sp>
      <p:pic>
        <p:nvPicPr>
          <p:cNvPr id="5" name="Picture 4" descr="A person in a suit sitting at a table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20540854-7570-EFAF-CC6B-1445DDCEA3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63"/>
          <a:stretch/>
        </p:blipFill>
        <p:spPr>
          <a:xfrm>
            <a:off x="4766733" y="1676400"/>
            <a:ext cx="6815667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32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B8EBD5-E941-4882-B684-8F4563ADB465}"/>
              </a:ext>
            </a:extLst>
          </p:cNvPr>
          <p:cNvSpPr/>
          <p:nvPr/>
        </p:nvSpPr>
        <p:spPr>
          <a:xfrm>
            <a:off x="5573377" y="2004995"/>
            <a:ext cx="6207291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46888" defTabSz="914400">
              <a:spcBef>
                <a:spcPct val="20000"/>
              </a:spcBef>
              <a:buSzPct val="85000"/>
              <a:buFont typeface="Wingdings 2"/>
              <a:buChar char=""/>
            </a:pPr>
            <a:r>
              <a:rPr lang="en-US" sz="24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The job you will be doing</a:t>
            </a:r>
          </a:p>
          <a:p>
            <a:pPr marL="393192" lvl="1" defTabSz="914400">
              <a:spcBef>
                <a:spcPct val="20000"/>
              </a:spcBef>
              <a:buSzPct val="85000"/>
            </a:pPr>
            <a:endParaRPr lang="en-US" sz="2400" dirty="0">
              <a:solidFill>
                <a:prstClr val="black"/>
              </a:solidFill>
              <a:latin typeface="Arial Rounded MT Bold" panose="020F0704030504030204" pitchFamily="34" charset="0"/>
            </a:endParaRPr>
          </a:p>
          <a:p>
            <a:pPr marL="640080" lvl="1" indent="-246888" defTabSz="914400">
              <a:spcBef>
                <a:spcPct val="20000"/>
              </a:spcBef>
              <a:buSzPct val="85000"/>
              <a:buFont typeface="Wingdings 2"/>
              <a:buChar char=""/>
            </a:pPr>
            <a:r>
              <a:rPr lang="en-US" sz="24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Technologies you will be using</a:t>
            </a:r>
            <a:br>
              <a:rPr lang="en-US" sz="2400" dirty="0">
                <a:solidFill>
                  <a:prstClr val="black"/>
                </a:solidFill>
                <a:latin typeface="Arial Rounded MT Bold" panose="020F0704030504030204" pitchFamily="34" charset="0"/>
              </a:rPr>
            </a:br>
            <a:endParaRPr lang="en-US" sz="2400" dirty="0">
              <a:solidFill>
                <a:prstClr val="black"/>
              </a:solidFill>
              <a:latin typeface="Arial Rounded MT Bold" panose="020F0704030504030204" pitchFamily="34" charset="0"/>
            </a:endParaRPr>
          </a:p>
          <a:p>
            <a:pPr marL="640080" lvl="1" indent="-246888" defTabSz="914400">
              <a:spcBef>
                <a:spcPct val="20000"/>
              </a:spcBef>
              <a:buSzPct val="85000"/>
              <a:buFont typeface="Wingdings 2"/>
              <a:buChar char=""/>
            </a:pPr>
            <a:r>
              <a:rPr lang="en-US" sz="24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What is expected of you </a:t>
            </a:r>
          </a:p>
          <a:p>
            <a:pPr marL="393192" lvl="1" defTabSz="914400">
              <a:spcBef>
                <a:spcPct val="20000"/>
              </a:spcBef>
              <a:buSzPct val="85000"/>
            </a:pPr>
            <a:endParaRPr lang="en-US" sz="2400" dirty="0">
              <a:solidFill>
                <a:prstClr val="black"/>
              </a:solidFill>
              <a:latin typeface="Arial Rounded MT Bold" panose="020F0704030504030204" pitchFamily="34" charset="0"/>
            </a:endParaRPr>
          </a:p>
          <a:p>
            <a:pPr marL="640080" lvl="1" indent="-246888" defTabSz="914400">
              <a:spcBef>
                <a:spcPct val="20000"/>
              </a:spcBef>
              <a:buSzPct val="85000"/>
              <a:buFont typeface="Wingdings 2"/>
              <a:buChar char=""/>
            </a:pPr>
            <a:r>
              <a:rPr lang="en-US" sz="24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What is the growth potential</a:t>
            </a:r>
          </a:p>
          <a:p>
            <a:pPr marL="393192" lvl="1" defTabSz="914400">
              <a:spcBef>
                <a:spcPct val="20000"/>
              </a:spcBef>
              <a:buSzPct val="85000"/>
            </a:pPr>
            <a:endParaRPr lang="en-US" sz="2400" dirty="0">
              <a:solidFill>
                <a:prstClr val="black"/>
              </a:solidFill>
              <a:latin typeface="Arial Rounded MT Bold" panose="020F0704030504030204" pitchFamily="34" charset="0"/>
            </a:endParaRPr>
          </a:p>
          <a:p>
            <a:pPr marL="640080" lvl="1" indent="-246888" defTabSz="914400">
              <a:spcBef>
                <a:spcPct val="20000"/>
              </a:spcBef>
              <a:buSzPct val="85000"/>
              <a:buFont typeface="Wingdings 2"/>
              <a:buChar char=""/>
            </a:pPr>
            <a:r>
              <a:rPr lang="en-US" sz="24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The team/work 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A7F971-ED21-4639-8CBA-B3CBAD0EFF67}"/>
              </a:ext>
            </a:extLst>
          </p:cNvPr>
          <p:cNvSpPr txBox="1"/>
          <p:nvPr/>
        </p:nvSpPr>
        <p:spPr>
          <a:xfrm>
            <a:off x="1841844" y="687501"/>
            <a:ext cx="85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When your interview is over, you should know: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16A5B-701A-BC69-8B5B-9E755560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32" y="2099635"/>
            <a:ext cx="5162045" cy="374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9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1FCD-D053-56A0-E70B-AD082C2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599" y="723902"/>
            <a:ext cx="10258425" cy="11620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latin typeface="Arial Rounded MT Bold" panose="020F0704030504030204" pitchFamily="34" charset="0"/>
              </a:rPr>
              <a:t>Show Your Interest in the Position</a:t>
            </a:r>
            <a:br>
              <a:rPr lang="en-US" sz="4000" dirty="0">
                <a:latin typeface="Arial Rounded MT Bold" panose="020F0704030504030204" pitchFamily="34" charset="0"/>
              </a:rPr>
            </a:b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11" name="Content Placeholder 10" descr="A person with his hands on his face&#10;&#10;Description automatically generated with low confidence">
            <a:extLst>
              <a:ext uri="{FF2B5EF4-FFF2-40B4-BE49-F238E27FC236}">
                <a16:creationId xmlns:a16="http://schemas.microsoft.com/office/drawing/2014/main" id="{08253726-21E4-5A54-127F-D2261960BB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" b="2"/>
          <a:stretch/>
        </p:blipFill>
        <p:spPr>
          <a:xfrm>
            <a:off x="2814109" y="1562098"/>
            <a:ext cx="6815667" cy="4572000"/>
          </a:xfrm>
          <a:noFill/>
        </p:spPr>
      </p:pic>
    </p:spTree>
    <p:extLst>
      <p:ext uri="{BB962C8B-B14F-4D97-AF65-F5344CB8AC3E}">
        <p14:creationId xmlns:p14="http://schemas.microsoft.com/office/powerpoint/2010/main" val="242419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D709F7-0062-4FFF-BE7E-9243F733EB92}"/>
              </a:ext>
            </a:extLst>
          </p:cNvPr>
          <p:cNvSpPr txBox="1"/>
          <p:nvPr/>
        </p:nvSpPr>
        <p:spPr>
          <a:xfrm>
            <a:off x="1960374" y="980473"/>
            <a:ext cx="7980598" cy="1143000"/>
          </a:xfrm>
          <a:prstGeom prst="rect">
            <a:avLst/>
          </a:prstGeom>
        </p:spPr>
        <p:txBody>
          <a:bodyPr vert="horz" lIns="0" tIns="45720" rIns="0" bIns="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A</a:t>
            </a:r>
            <a:r>
              <a:rPr kumimoji="0" lang="en-US" sz="4400" b="1" kern="1200" dirty="0">
                <a:ln>
                  <a:noFill/>
                </a:ln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sk questions </a:t>
            </a:r>
            <a:r>
              <a:rPr kumimoji="0" lang="en-US" sz="4400" b="1" kern="120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during</a:t>
            </a:r>
            <a:r>
              <a:rPr kumimoji="0" lang="en-US" sz="4400" b="1" kern="1200" dirty="0">
                <a:ln>
                  <a:noFill/>
                </a:ln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 the </a:t>
            </a:r>
            <a:r>
              <a:rPr lang="en-US" sz="4400" b="1" dirty="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interview: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E839A-529F-44E9-9B1F-34035B78D231}"/>
              </a:ext>
            </a:extLst>
          </p:cNvPr>
          <p:cNvSpPr txBox="1"/>
          <p:nvPr/>
        </p:nvSpPr>
        <p:spPr>
          <a:xfrm>
            <a:off x="603681" y="2695074"/>
            <a:ext cx="6467163" cy="3312594"/>
          </a:xfrm>
          <a:prstGeom prst="rect">
            <a:avLst/>
          </a:prstGeom>
        </p:spPr>
        <p:txBody>
          <a:bodyPr vert="horz" lIns="64008" rIns="45720" bIns="45720" rtlCol="0">
            <a:noAutofit/>
          </a:bodyPr>
          <a:lstStyle/>
          <a:p>
            <a:pPr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After you have answered their question (2-3 times in a 30 min interview).</a:t>
            </a:r>
            <a:br>
              <a:rPr lang="en-US" sz="2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endParaRPr lang="en-US" sz="26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MUST relate </a:t>
            </a:r>
            <a:r>
              <a:rPr lang="en-US" sz="2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to what the interviewer asked you</a:t>
            </a:r>
          </a:p>
        </p:txBody>
      </p:sp>
      <p:pic>
        <p:nvPicPr>
          <p:cNvPr id="2" name="Picture 4" descr="The most effective questions you should ask in interview | FlightJobs">
            <a:extLst>
              <a:ext uri="{FF2B5EF4-FFF2-40B4-BE49-F238E27FC236}">
                <a16:creationId xmlns:a16="http://schemas.microsoft.com/office/drawing/2014/main" id="{9548718E-5A3B-45EC-9A91-CE95A2359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0845" y="2695074"/>
            <a:ext cx="4415932" cy="3312594"/>
          </a:xfrm>
          <a:prstGeom prst="rect">
            <a:avLst/>
          </a:prstGeom>
          <a:noFill/>
          <a:ln w="3000" cap="rnd">
            <a:solidFill>
              <a:srgbClr val="C0C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07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428464-82A9-481A-A2F9-9CEFFD9B94F1}"/>
              </a:ext>
            </a:extLst>
          </p:cNvPr>
          <p:cNvSpPr txBox="1"/>
          <p:nvPr/>
        </p:nvSpPr>
        <p:spPr>
          <a:xfrm>
            <a:off x="2045816" y="698473"/>
            <a:ext cx="81003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MUST ask questions </a:t>
            </a:r>
            <a:r>
              <a:rPr lang="en-US" sz="4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at the end</a:t>
            </a:r>
            <a:r>
              <a:rPr lang="en-US" sz="4400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 of the interview: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4403C-E5DD-2948-8DEF-34C2F271740E}"/>
              </a:ext>
            </a:extLst>
          </p:cNvPr>
          <p:cNvSpPr txBox="1"/>
          <p:nvPr/>
        </p:nvSpPr>
        <p:spPr>
          <a:xfrm>
            <a:off x="733065" y="2502422"/>
            <a:ext cx="78203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Ask 2-3 questions important for your happiness at work: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Company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Culture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Future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Onboarding/training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Anything you forgot to ask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9BFB49-6FBA-FF00-7225-18C39698D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462" y="2402975"/>
            <a:ext cx="1866900" cy="28765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8011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B7F932-7A11-4472-BF76-4ADF8FA68799}"/>
              </a:ext>
            </a:extLst>
          </p:cNvPr>
          <p:cNvSpPr txBox="1"/>
          <p:nvPr/>
        </p:nvSpPr>
        <p:spPr>
          <a:xfrm>
            <a:off x="570222" y="1819782"/>
            <a:ext cx="533680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Know your audience </a:t>
            </a:r>
            <a:r>
              <a:rPr lang="en-US" sz="2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- what you ask will depend on who your interview is:</a:t>
            </a:r>
          </a:p>
          <a:p>
            <a:endParaRPr lang="en-US" sz="26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Technical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Hiring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CEO,CTO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8FD788-10AD-1EDA-4AEF-3997498FB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242" y="1862391"/>
            <a:ext cx="5612536" cy="36880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2880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to do when you have multiple job offers on the table - Barrie News">
            <a:extLst>
              <a:ext uri="{FF2B5EF4-FFF2-40B4-BE49-F238E27FC236}">
                <a16:creationId xmlns:a16="http://schemas.microsoft.com/office/drawing/2014/main" id="{F49D8B50-DCA8-EDF2-BB70-9C5C93BDF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8" r="3665" b="1"/>
          <a:stretch/>
        </p:blipFill>
        <p:spPr bwMode="auto">
          <a:xfrm>
            <a:off x="711200" y="1440180"/>
            <a:ext cx="5384800" cy="443484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D1C15B-0F31-4F5C-07CA-A0ABC55105DD}"/>
              </a:ext>
            </a:extLst>
          </p:cNvPr>
          <p:cNvSpPr txBox="1"/>
          <p:nvPr/>
        </p:nvSpPr>
        <p:spPr>
          <a:xfrm>
            <a:off x="6673850" y="1953088"/>
            <a:ext cx="5384800" cy="3835154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>
              <a:spcBef>
                <a:spcPct val="20000"/>
              </a:spcBef>
              <a:buFont typeface="Wingdings 2"/>
              <a:buChar char=""/>
            </a:pPr>
            <a:r>
              <a:rPr lang="en-US" sz="2600" dirty="0">
                <a:latin typeface="Arial Rounded MT Bold" panose="020F0704030504030204" pitchFamily="34" charset="0"/>
              </a:rPr>
              <a:t>End with “That’s all of the questions I have right now”</a:t>
            </a:r>
          </a:p>
          <a:p>
            <a:pPr>
              <a:spcBef>
                <a:spcPct val="20000"/>
              </a:spcBef>
            </a:pPr>
            <a:endParaRPr lang="en-US" sz="2600" dirty="0">
              <a:latin typeface="Arial Rounded MT Bold" panose="020F0704030504030204" pitchFamily="34" charset="0"/>
            </a:endParaRPr>
          </a:p>
          <a:p>
            <a:pPr>
              <a:spcBef>
                <a:spcPct val="20000"/>
              </a:spcBef>
              <a:buFont typeface="Wingdings 2"/>
              <a:buChar char=""/>
            </a:pPr>
            <a:r>
              <a:rPr lang="en-US" sz="2600" dirty="0">
                <a:latin typeface="Arial Rounded MT Bold" panose="020F0704030504030204" pitchFamily="34" charset="0"/>
              </a:rPr>
              <a:t>The interviewer will start closing the interview…</a:t>
            </a:r>
          </a:p>
          <a:p>
            <a:pPr>
              <a:spcBef>
                <a:spcPct val="20000"/>
              </a:spcBef>
            </a:pPr>
            <a:endParaRPr lang="en-US" sz="2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60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 wa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 wave" id="{81CEA3A4-D350-44B8-8341-E578A35506E2}" vid="{9CBC4DE2-F933-4385-8E87-CDEBF3E78A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FE063E2B024D48A755B13405FBAF5C" ma:contentTypeVersion="5" ma:contentTypeDescription="Create a new document." ma:contentTypeScope="" ma:versionID="493e24873a0af110c5aae9ccba0aec21">
  <xsd:schema xmlns:xsd="http://www.w3.org/2001/XMLSchema" xmlns:xs="http://www.w3.org/2001/XMLSchema" xmlns:p="http://schemas.microsoft.com/office/2006/metadata/properties" xmlns:ns2="addbc15d-3b3c-4ada-a77c-e77bd5f032c4" targetNamespace="http://schemas.microsoft.com/office/2006/metadata/properties" ma:root="true" ma:fieldsID="eb2204ece0e601c2f7bb2b1c22a02569" ns2:_="">
    <xsd:import namespace="addbc15d-3b3c-4ada-a77c-e77bd5f03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bc15d-3b3c-4ada-a77c-e77bd5f032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E51C65-C154-44C3-B722-865EE4D1170C}"/>
</file>

<file path=customXml/itemProps2.xml><?xml version="1.0" encoding="utf-8"?>
<ds:datastoreItem xmlns:ds="http://schemas.openxmlformats.org/officeDocument/2006/customXml" ds:itemID="{CC61F5D4-7633-45B0-BBE6-4ACF005F205C}">
  <ds:schemaRefs>
    <ds:schemaRef ds:uri="0cd7d6a0-4a81-4f30-b943-bb3134e095b3"/>
    <ds:schemaRef ds:uri="1511d139-171f-458d-a044-8058d1678c0f"/>
    <ds:schemaRef ds:uri="ec59bc24-51db-4248-aa38-8e5e29802a5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477E708-64F9-4BE6-9BE9-2CE315F1EE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wave</Template>
  <TotalTime>160</TotalTime>
  <Words>341</Words>
  <Application>Microsoft Office PowerPoint</Application>
  <PresentationFormat>Widescreen</PresentationFormat>
  <Paragraphs>60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Calibri</vt:lpstr>
      <vt:lpstr>Constantia</vt:lpstr>
      <vt:lpstr>Wingdings 2</vt:lpstr>
      <vt:lpstr>Blue wave</vt:lpstr>
      <vt:lpstr>Interview is a Conversation</vt:lpstr>
      <vt:lpstr>  What is the goal of asking questions in an interview? </vt:lpstr>
      <vt:lpstr>PowerPoint Presentation</vt:lpstr>
      <vt:lpstr>PowerPoint Presentation</vt:lpstr>
      <vt:lpstr>Show Your Interest in the Position </vt:lpstr>
      <vt:lpstr>PowerPoint Presentation</vt:lpstr>
      <vt:lpstr>PowerPoint Presentation</vt:lpstr>
      <vt:lpstr>PowerPoint Presentation</vt:lpstr>
      <vt:lpstr>PowerPoint Presentation</vt:lpstr>
      <vt:lpstr>Consequences of not asking questions</vt:lpstr>
      <vt:lpstr>PowerPoint Presentation</vt:lpstr>
      <vt:lpstr>Put this into practice: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Asking Questions</dc:title>
  <dc:creator>Sara Robinson</dc:creator>
  <cp:lastModifiedBy>CSW</cp:lastModifiedBy>
  <cp:revision>2</cp:revision>
  <cp:lastPrinted>2019-07-30T14:32:09Z</cp:lastPrinted>
  <dcterms:created xsi:type="dcterms:W3CDTF">2017-12-28T22:18:43Z</dcterms:created>
  <dcterms:modified xsi:type="dcterms:W3CDTF">2023-07-04T14:51:12Z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0x01010036FE063E2B024D48A755B13405FBAF5C</vt:lpwstr>
  </property>
  <property fmtid="{D5CDD505-2E9C-101B-9397-08002B2CF9AE}" pid="3" name="_dlc_DocIdItemGuid">
    <vt:lpwstr>4126c319-1d83-4cb9-88bd-92111dc047dd</vt:lpwstr>
  </property>
  <property fmtid="{D5CDD505-2E9C-101B-9397-08002B2CF9AE}" pid="4" name="MediaServiceImageTags">
    <vt:lpwstr/>
  </property>
</Properties>
</file>