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69" r:id="rId5"/>
    <p:sldId id="267" r:id="rId6"/>
    <p:sldId id="265" r:id="rId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bir Negi" userId="e018750d-a096-42c9-9374-47c620339139" providerId="ADAL" clId="{1B19EA5D-741A-40A4-97A3-5999AADD6156}"/>
    <pc:docChg chg="custSel addSld modSld">
      <pc:chgData name="Satbir Negi" userId="e018750d-a096-42c9-9374-47c620339139" providerId="ADAL" clId="{1B19EA5D-741A-40A4-97A3-5999AADD6156}" dt="2021-08-24T13:55:55.268" v="8" actId="14100"/>
      <pc:docMkLst>
        <pc:docMk/>
      </pc:docMkLst>
      <pc:sldChg chg="addSp delSp modSp new mod">
        <pc:chgData name="Satbir Negi" userId="e018750d-a096-42c9-9374-47c620339139" providerId="ADAL" clId="{1B19EA5D-741A-40A4-97A3-5999AADD6156}" dt="2021-08-24T13:55:55.268" v="8" actId="14100"/>
        <pc:sldMkLst>
          <pc:docMk/>
          <pc:sldMk cId="98088297" sldId="267"/>
        </pc:sldMkLst>
        <pc:spChg chg="del">
          <ac:chgData name="Satbir Negi" userId="e018750d-a096-42c9-9374-47c620339139" providerId="ADAL" clId="{1B19EA5D-741A-40A4-97A3-5999AADD6156}" dt="2021-08-24T13:55:32.213" v="4" actId="478"/>
          <ac:spMkLst>
            <pc:docMk/>
            <pc:sldMk cId="98088297" sldId="267"/>
            <ac:spMk id="2" creationId="{BD394C34-CF8F-48AE-B285-5474F9081906}"/>
          </ac:spMkLst>
        </pc:spChg>
        <pc:spChg chg="add del">
          <ac:chgData name="Satbir Negi" userId="e018750d-a096-42c9-9374-47c620339139" providerId="ADAL" clId="{1B19EA5D-741A-40A4-97A3-5999AADD6156}" dt="2021-08-24T13:55:25.570" v="3"/>
          <ac:spMkLst>
            <pc:docMk/>
            <pc:sldMk cId="98088297" sldId="267"/>
            <ac:spMk id="3" creationId="{16BF1CA3-6732-4200-AE58-58C865BC591B}"/>
          </ac:spMkLst>
        </pc:spChg>
        <pc:spChg chg="add del mod">
          <ac:chgData name="Satbir Negi" userId="e018750d-a096-42c9-9374-47c620339139" providerId="ADAL" clId="{1B19EA5D-741A-40A4-97A3-5999AADD6156}" dt="2021-08-24T13:53:45.534" v="2"/>
          <ac:spMkLst>
            <pc:docMk/>
            <pc:sldMk cId="98088297" sldId="267"/>
            <ac:spMk id="4" creationId="{DA4211FF-1955-49BC-B5B0-22C0F268DBB9}"/>
          </ac:spMkLst>
        </pc:spChg>
        <pc:graphicFrameChg chg="add mod">
          <ac:chgData name="Satbir Negi" userId="e018750d-a096-42c9-9374-47c620339139" providerId="ADAL" clId="{1B19EA5D-741A-40A4-97A3-5999AADD6156}" dt="2021-08-24T13:55:55.268" v="8" actId="14100"/>
          <ac:graphicFrameMkLst>
            <pc:docMk/>
            <pc:sldMk cId="98088297" sldId="267"/>
            <ac:graphicFrameMk id="5" creationId="{C1103D15-B04B-42E2-A4DD-06671481F2F4}"/>
          </ac:graphicFrameMkLst>
        </pc:graphicFrameChg>
      </pc:sldChg>
    </pc:docChg>
  </pc:docChgLst>
  <pc:docChgLst>
    <pc:chgData name="Satbir Negi" userId="e018750d-a096-42c9-9374-47c620339139" providerId="ADAL" clId="{344F97E7-1282-4C17-A24A-637F70AC612E}"/>
    <pc:docChg chg="custSel addSld delSld modSld sldOrd">
      <pc:chgData name="Satbir Negi" userId="e018750d-a096-42c9-9374-47c620339139" providerId="ADAL" clId="{344F97E7-1282-4C17-A24A-637F70AC612E}" dt="2021-10-06T18:24:50.136" v="38" actId="20577"/>
      <pc:docMkLst>
        <pc:docMk/>
      </pc:docMkLst>
      <pc:sldChg chg="del">
        <pc:chgData name="Satbir Negi" userId="e018750d-a096-42c9-9374-47c620339139" providerId="ADAL" clId="{344F97E7-1282-4C17-A24A-637F70AC612E}" dt="2021-10-06T18:19:25.926" v="1" actId="47"/>
        <pc:sldMkLst>
          <pc:docMk/>
          <pc:sldMk cId="3655585175" sldId="257"/>
        </pc:sldMkLst>
      </pc:sldChg>
      <pc:sldChg chg="del">
        <pc:chgData name="Satbir Negi" userId="e018750d-a096-42c9-9374-47c620339139" providerId="ADAL" clId="{344F97E7-1282-4C17-A24A-637F70AC612E}" dt="2021-10-06T18:19:32.295" v="7" actId="47"/>
        <pc:sldMkLst>
          <pc:docMk/>
          <pc:sldMk cId="454174089" sldId="259"/>
        </pc:sldMkLst>
      </pc:sldChg>
      <pc:sldChg chg="del">
        <pc:chgData name="Satbir Negi" userId="e018750d-a096-42c9-9374-47c620339139" providerId="ADAL" clId="{344F97E7-1282-4C17-A24A-637F70AC612E}" dt="2021-10-06T18:19:26.695" v="2" actId="47"/>
        <pc:sldMkLst>
          <pc:docMk/>
          <pc:sldMk cId="3564597382" sldId="260"/>
        </pc:sldMkLst>
      </pc:sldChg>
      <pc:sldChg chg="del">
        <pc:chgData name="Satbir Negi" userId="e018750d-a096-42c9-9374-47c620339139" providerId="ADAL" clId="{344F97E7-1282-4C17-A24A-637F70AC612E}" dt="2021-10-06T18:19:27.281" v="3" actId="47"/>
        <pc:sldMkLst>
          <pc:docMk/>
          <pc:sldMk cId="1174708122" sldId="261"/>
        </pc:sldMkLst>
      </pc:sldChg>
      <pc:sldChg chg="del">
        <pc:chgData name="Satbir Negi" userId="e018750d-a096-42c9-9374-47c620339139" providerId="ADAL" clId="{344F97E7-1282-4C17-A24A-637F70AC612E}" dt="2021-10-06T18:19:24.102" v="0" actId="47"/>
        <pc:sldMkLst>
          <pc:docMk/>
          <pc:sldMk cId="3926272512" sldId="262"/>
        </pc:sldMkLst>
      </pc:sldChg>
      <pc:sldChg chg="del">
        <pc:chgData name="Satbir Negi" userId="e018750d-a096-42c9-9374-47c620339139" providerId="ADAL" clId="{344F97E7-1282-4C17-A24A-637F70AC612E}" dt="2021-10-06T18:19:27.783" v="4" actId="47"/>
        <pc:sldMkLst>
          <pc:docMk/>
          <pc:sldMk cId="501679485" sldId="263"/>
        </pc:sldMkLst>
      </pc:sldChg>
      <pc:sldChg chg="del">
        <pc:chgData name="Satbir Negi" userId="e018750d-a096-42c9-9374-47c620339139" providerId="ADAL" clId="{344F97E7-1282-4C17-A24A-637F70AC612E}" dt="2021-10-06T18:19:28.269" v="5" actId="47"/>
        <pc:sldMkLst>
          <pc:docMk/>
          <pc:sldMk cId="2410408655" sldId="264"/>
        </pc:sldMkLst>
      </pc:sldChg>
      <pc:sldChg chg="modSp mod ord">
        <pc:chgData name="Satbir Negi" userId="e018750d-a096-42c9-9374-47c620339139" providerId="ADAL" clId="{344F97E7-1282-4C17-A24A-637F70AC612E}" dt="2021-10-06T18:24:50.136" v="38" actId="20577"/>
        <pc:sldMkLst>
          <pc:docMk/>
          <pc:sldMk cId="35206529" sldId="265"/>
        </pc:sldMkLst>
        <pc:spChg chg="mod">
          <ac:chgData name="Satbir Negi" userId="e018750d-a096-42c9-9374-47c620339139" providerId="ADAL" clId="{344F97E7-1282-4C17-A24A-637F70AC612E}" dt="2021-10-06T18:24:47.644" v="37" actId="20577"/>
          <ac:spMkLst>
            <pc:docMk/>
            <pc:sldMk cId="35206529" sldId="265"/>
            <ac:spMk id="2" creationId="{188D3CA6-4861-4431-996C-44DEC11FED5B}"/>
          </ac:spMkLst>
        </pc:spChg>
        <pc:spChg chg="mod">
          <ac:chgData name="Satbir Negi" userId="e018750d-a096-42c9-9374-47c620339139" providerId="ADAL" clId="{344F97E7-1282-4C17-A24A-637F70AC612E}" dt="2021-10-06T18:24:50.136" v="38" actId="20577"/>
          <ac:spMkLst>
            <pc:docMk/>
            <pc:sldMk cId="35206529" sldId="265"/>
            <ac:spMk id="3" creationId="{33D790CC-7D2D-421E-A5D0-EA25E4871318}"/>
          </ac:spMkLst>
        </pc:spChg>
      </pc:sldChg>
      <pc:sldChg chg="del">
        <pc:chgData name="Satbir Negi" userId="e018750d-a096-42c9-9374-47c620339139" providerId="ADAL" clId="{344F97E7-1282-4C17-A24A-637F70AC612E}" dt="2021-10-06T18:19:31.841" v="6" actId="47"/>
        <pc:sldMkLst>
          <pc:docMk/>
          <pc:sldMk cId="1735861115" sldId="266"/>
        </pc:sldMkLst>
      </pc:sldChg>
      <pc:sldChg chg="new del ord">
        <pc:chgData name="Satbir Negi" userId="e018750d-a096-42c9-9374-47c620339139" providerId="ADAL" clId="{344F97E7-1282-4C17-A24A-637F70AC612E}" dt="2021-10-06T18:19:52.367" v="14" actId="47"/>
        <pc:sldMkLst>
          <pc:docMk/>
          <pc:sldMk cId="1120961798" sldId="268"/>
        </pc:sldMkLst>
      </pc:sldChg>
      <pc:sldChg chg="addSp delSp modSp new mod">
        <pc:chgData name="Satbir Negi" userId="e018750d-a096-42c9-9374-47c620339139" providerId="ADAL" clId="{344F97E7-1282-4C17-A24A-637F70AC612E}" dt="2021-10-06T18:23:44.919" v="30" actId="122"/>
        <pc:sldMkLst>
          <pc:docMk/>
          <pc:sldMk cId="3524017663" sldId="269"/>
        </pc:sldMkLst>
        <pc:spChg chg="mod">
          <ac:chgData name="Satbir Negi" userId="e018750d-a096-42c9-9374-47c620339139" providerId="ADAL" clId="{344F97E7-1282-4C17-A24A-637F70AC612E}" dt="2021-10-06T18:23:44.919" v="30" actId="122"/>
          <ac:spMkLst>
            <pc:docMk/>
            <pc:sldMk cId="3524017663" sldId="269"/>
            <ac:spMk id="2" creationId="{CF4CE6AE-F3B1-4665-8743-AD9CB3DFDD74}"/>
          </ac:spMkLst>
        </pc:spChg>
        <pc:spChg chg="del">
          <ac:chgData name="Satbir Negi" userId="e018750d-a096-42c9-9374-47c620339139" providerId="ADAL" clId="{344F97E7-1282-4C17-A24A-637F70AC612E}" dt="2021-10-06T18:22:38.719" v="25" actId="931"/>
          <ac:spMkLst>
            <pc:docMk/>
            <pc:sldMk cId="3524017663" sldId="269"/>
            <ac:spMk id="3" creationId="{BD549D2B-AB7A-412B-99D7-8FB639A5A0E4}"/>
          </ac:spMkLst>
        </pc:spChg>
        <pc:spChg chg="add del mod">
          <ac:chgData name="Satbir Negi" userId="e018750d-a096-42c9-9374-47c620339139" providerId="ADAL" clId="{344F97E7-1282-4C17-A24A-637F70AC612E}" dt="2021-10-06T18:23:38.253" v="27" actId="931"/>
          <ac:spMkLst>
            <pc:docMk/>
            <pc:sldMk cId="3524017663" sldId="269"/>
            <ac:spMk id="7" creationId="{2D5AE281-B8FE-46F6-9BA0-B2B22B28D214}"/>
          </ac:spMkLst>
        </pc:spChg>
        <pc:picChg chg="add del mod">
          <ac:chgData name="Satbir Negi" userId="e018750d-a096-42c9-9374-47c620339139" providerId="ADAL" clId="{344F97E7-1282-4C17-A24A-637F70AC612E}" dt="2021-10-06T18:22:40.702" v="26" actId="478"/>
          <ac:picMkLst>
            <pc:docMk/>
            <pc:sldMk cId="3524017663" sldId="269"/>
            <ac:picMk id="5" creationId="{09406EDC-5847-46B6-A111-DD42AB60BF54}"/>
          </ac:picMkLst>
        </pc:picChg>
        <pc:picChg chg="add mod">
          <ac:chgData name="Satbir Negi" userId="e018750d-a096-42c9-9374-47c620339139" providerId="ADAL" clId="{344F97E7-1282-4C17-A24A-637F70AC612E}" dt="2021-10-06T18:23:40.891" v="28" actId="27614"/>
          <ac:picMkLst>
            <pc:docMk/>
            <pc:sldMk cId="3524017663" sldId="269"/>
            <ac:picMk id="9" creationId="{600E5203-70AD-4A3B-B335-BCB2911EC45C}"/>
          </ac:picMkLst>
        </pc:picChg>
      </pc:sldChg>
    </pc:docChg>
  </pc:docChgLst>
  <pc:docChgLst>
    <pc:chgData name="CSW" userId="9d9a2470-3667-417c-95ff-ed6053fcc3a1" providerId="ADAL" clId="{F12DB82D-4CC3-463E-9034-EC5AEA998C7A}"/>
    <pc:docChg chg="modSld">
      <pc:chgData name="CSW" userId="9d9a2470-3667-417c-95ff-ed6053fcc3a1" providerId="ADAL" clId="{F12DB82D-4CC3-463E-9034-EC5AEA998C7A}" dt="2022-05-31T19:28:42.872" v="5" actId="20577"/>
      <pc:docMkLst>
        <pc:docMk/>
      </pc:docMkLst>
      <pc:sldChg chg="modSp mod">
        <pc:chgData name="CSW" userId="9d9a2470-3667-417c-95ff-ed6053fcc3a1" providerId="ADAL" clId="{F12DB82D-4CC3-463E-9034-EC5AEA998C7A}" dt="2022-05-31T19:28:42.872" v="5" actId="20577"/>
        <pc:sldMkLst>
          <pc:docMk/>
          <pc:sldMk cId="35206529" sldId="265"/>
        </pc:sldMkLst>
        <pc:spChg chg="mod">
          <ac:chgData name="CSW" userId="9d9a2470-3667-417c-95ff-ed6053fcc3a1" providerId="ADAL" clId="{F12DB82D-4CC3-463E-9034-EC5AEA998C7A}" dt="2022-05-31T19:28:42.872" v="5" actId="20577"/>
          <ac:spMkLst>
            <pc:docMk/>
            <pc:sldMk cId="35206529" sldId="265"/>
            <ac:spMk id="3" creationId="{33D790CC-7D2D-421E-A5D0-EA25E4871318}"/>
          </ac:spMkLst>
        </pc:spChg>
      </pc:sldChg>
    </pc:docChg>
  </pc:docChgLst>
  <pc:docChgLst>
    <pc:chgData name="CSW" userId="9d9a2470-3667-417c-95ff-ed6053fcc3a1" providerId="ADAL" clId="{E9F360A4-986B-4EB0-8BEC-D797B4C94DA6}"/>
    <pc:docChg chg="modSld sldOrd">
      <pc:chgData name="CSW" userId="9d9a2470-3667-417c-95ff-ed6053fcc3a1" providerId="ADAL" clId="{E9F360A4-986B-4EB0-8BEC-D797B4C94DA6}" dt="2022-05-03T16:13:02.432" v="17" actId="20577"/>
      <pc:docMkLst>
        <pc:docMk/>
      </pc:docMkLst>
      <pc:sldChg chg="modSp mod ord">
        <pc:chgData name="CSW" userId="9d9a2470-3667-417c-95ff-ed6053fcc3a1" providerId="ADAL" clId="{E9F360A4-986B-4EB0-8BEC-D797B4C94DA6}" dt="2022-05-03T16:13:02.432" v="17" actId="20577"/>
        <pc:sldMkLst>
          <pc:docMk/>
          <pc:sldMk cId="35206529" sldId="265"/>
        </pc:sldMkLst>
        <pc:spChg chg="mod">
          <ac:chgData name="CSW" userId="9d9a2470-3667-417c-95ff-ed6053fcc3a1" providerId="ADAL" clId="{E9F360A4-986B-4EB0-8BEC-D797B4C94DA6}" dt="2022-05-03T16:12:59.149" v="13" actId="20577"/>
          <ac:spMkLst>
            <pc:docMk/>
            <pc:sldMk cId="35206529" sldId="265"/>
            <ac:spMk id="2" creationId="{188D3CA6-4861-4431-996C-44DEC11FED5B}"/>
          </ac:spMkLst>
        </pc:spChg>
        <pc:spChg chg="mod">
          <ac:chgData name="CSW" userId="9d9a2470-3667-417c-95ff-ed6053fcc3a1" providerId="ADAL" clId="{E9F360A4-986B-4EB0-8BEC-D797B4C94DA6}" dt="2022-05-03T16:13:02.432" v="17" actId="20577"/>
          <ac:spMkLst>
            <pc:docMk/>
            <pc:sldMk cId="35206529" sldId="265"/>
            <ac:spMk id="3" creationId="{33D790CC-7D2D-421E-A5D0-EA25E4871318}"/>
          </ac:spMkLst>
        </pc:spChg>
      </pc:sldChg>
    </pc:docChg>
  </pc:docChgLst>
  <pc:docChgLst>
    <pc:chgData name="Jacki baker" userId="S::jbaker@miu.edu::482616e0-1730-44b9-94b9-86eb58ea137f" providerId="AD" clId="Web-{B2AD5AAC-B404-E04F-15BD-2E81590BE5B0}"/>
    <pc:docChg chg="modSld">
      <pc:chgData name="Jacki baker" userId="S::jbaker@miu.edu::482616e0-1730-44b9-94b9-86eb58ea137f" providerId="AD" clId="Web-{B2AD5AAC-B404-E04F-15BD-2E81590BE5B0}" dt="2021-08-03T18:23:26.413" v="9" actId="20577"/>
      <pc:docMkLst>
        <pc:docMk/>
      </pc:docMkLst>
      <pc:sldChg chg="modSp">
        <pc:chgData name="Jacki baker" userId="S::jbaker@miu.edu::482616e0-1730-44b9-94b9-86eb58ea137f" providerId="AD" clId="Web-{B2AD5AAC-B404-E04F-15BD-2E81590BE5B0}" dt="2021-08-03T18:23:04.225" v="6" actId="20577"/>
        <pc:sldMkLst>
          <pc:docMk/>
          <pc:sldMk cId="3564597382" sldId="260"/>
        </pc:sldMkLst>
        <pc:spChg chg="mod">
          <ac:chgData name="Jacki baker" userId="S::jbaker@miu.edu::482616e0-1730-44b9-94b9-86eb58ea137f" providerId="AD" clId="Web-{B2AD5AAC-B404-E04F-15BD-2E81590BE5B0}" dt="2021-08-03T18:23:04.225" v="6" actId="20577"/>
          <ac:spMkLst>
            <pc:docMk/>
            <pc:sldMk cId="3564597382" sldId="260"/>
            <ac:spMk id="2" creationId="{E3899004-CA5A-4FC1-9C8A-46E6BA120CF5}"/>
          </ac:spMkLst>
        </pc:spChg>
      </pc:sldChg>
      <pc:sldChg chg="modSp">
        <pc:chgData name="Jacki baker" userId="S::jbaker@miu.edu::482616e0-1730-44b9-94b9-86eb58ea137f" providerId="AD" clId="Web-{B2AD5AAC-B404-E04F-15BD-2E81590BE5B0}" dt="2021-08-03T18:23:01.429" v="2" actId="20577"/>
        <pc:sldMkLst>
          <pc:docMk/>
          <pc:sldMk cId="1174708122" sldId="261"/>
        </pc:sldMkLst>
        <pc:spChg chg="mod">
          <ac:chgData name="Jacki baker" userId="S::jbaker@miu.edu::482616e0-1730-44b9-94b9-86eb58ea137f" providerId="AD" clId="Web-{B2AD5AAC-B404-E04F-15BD-2E81590BE5B0}" dt="2021-08-03T18:23:01.429" v="2" actId="20577"/>
          <ac:spMkLst>
            <pc:docMk/>
            <pc:sldMk cId="1174708122" sldId="261"/>
            <ac:spMk id="2" creationId="{FFCF1064-E96C-4256-9334-11FC33F6AF0A}"/>
          </ac:spMkLst>
        </pc:spChg>
      </pc:sldChg>
      <pc:sldChg chg="modSp">
        <pc:chgData name="Jacki baker" userId="S::jbaker@miu.edu::482616e0-1730-44b9-94b9-86eb58ea137f" providerId="AD" clId="Web-{B2AD5AAC-B404-E04F-15BD-2E81590BE5B0}" dt="2021-08-03T18:23:26.413" v="9" actId="20577"/>
        <pc:sldMkLst>
          <pc:docMk/>
          <pc:sldMk cId="501679485" sldId="263"/>
        </pc:sldMkLst>
        <pc:spChg chg="mod">
          <ac:chgData name="Jacki baker" userId="S::jbaker@miu.edu::482616e0-1730-44b9-94b9-86eb58ea137f" providerId="AD" clId="Web-{B2AD5AAC-B404-E04F-15BD-2E81590BE5B0}" dt="2021-08-03T18:23:26.413" v="9" actId="20577"/>
          <ac:spMkLst>
            <pc:docMk/>
            <pc:sldMk cId="501679485" sldId="263"/>
            <ac:spMk id="2" creationId="{B4751E33-E2C2-41F0-857F-2311EE7C1ADD}"/>
          </ac:spMkLst>
        </pc:spChg>
      </pc:sldChg>
    </pc:docChg>
  </pc:docChgLst>
  <pc:docChgLst>
    <pc:chgData name="Raya Bell" userId="d7c74c65-02af-42e7-92ee-4f2d9812d0d2" providerId="ADAL" clId="{5BE5173B-751D-4A8E-BE36-95404AA3F031}"/>
    <pc:docChg chg="modSld">
      <pc:chgData name="Raya Bell" userId="d7c74c65-02af-42e7-92ee-4f2d9812d0d2" providerId="ADAL" clId="{5BE5173B-751D-4A8E-BE36-95404AA3F031}" dt="2021-08-03T19:00:55.361" v="1" actId="20577"/>
      <pc:docMkLst>
        <pc:docMk/>
      </pc:docMkLst>
      <pc:sldChg chg="modSp mod">
        <pc:chgData name="Raya Bell" userId="d7c74c65-02af-42e7-92ee-4f2d9812d0d2" providerId="ADAL" clId="{5BE5173B-751D-4A8E-BE36-95404AA3F031}" dt="2021-08-03T19:00:55.361" v="1" actId="20577"/>
        <pc:sldMkLst>
          <pc:docMk/>
          <pc:sldMk cId="1174708122" sldId="261"/>
        </pc:sldMkLst>
        <pc:spChg chg="mod">
          <ac:chgData name="Raya Bell" userId="d7c74c65-02af-42e7-92ee-4f2d9812d0d2" providerId="ADAL" clId="{5BE5173B-751D-4A8E-BE36-95404AA3F031}" dt="2021-08-03T19:00:55.361" v="1" actId="20577"/>
          <ac:spMkLst>
            <pc:docMk/>
            <pc:sldMk cId="1174708122" sldId="261"/>
            <ac:spMk id="3" creationId="{CA177A92-3991-44B7-886C-F284190FCF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609D08-ADAD-4616-AF46-BDACFDFC5B3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E6AE-F3B1-4665-8743-AD9CB3DF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pic>
        <p:nvPicPr>
          <p:cNvPr id="9" name="Content Placeholder 8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600E5203-70AD-4A3B-B335-BCB2911EC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78" y="1935163"/>
            <a:ext cx="7803444" cy="4389437"/>
          </a:xfrm>
        </p:spPr>
      </p:pic>
    </p:spTree>
    <p:extLst>
      <p:ext uri="{BB962C8B-B14F-4D97-AF65-F5344CB8AC3E}">
        <p14:creationId xmlns:p14="http://schemas.microsoft.com/office/powerpoint/2010/main" val="352401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103D15-B04B-42E2-A4DD-06671481F2F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411787"/>
              </p:ext>
            </p:extLst>
          </p:nvPr>
        </p:nvGraphicFramePr>
        <p:xfrm>
          <a:off x="1484851" y="637563"/>
          <a:ext cx="9781564" cy="6425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37085" imgH="6062359" progId="Word.Document.12">
                  <p:embed/>
                </p:oleObj>
              </mc:Choice>
              <mc:Fallback>
                <p:oleObj name="Document" r:id="rId2" imgW="5937085" imgH="6062359" progId="Word.Document.12">
                  <p:embed/>
                  <p:pic>
                    <p:nvPicPr>
                      <p:cNvPr id="5" name="Content Placeholder 4">
                        <a:extLst>
                          <a:ext uri="{FF2B5EF4-FFF2-40B4-BE49-F238E27FC236}">
                            <a16:creationId xmlns:a16="http://schemas.microsoft.com/office/drawing/2014/main" id="{C1103D15-B04B-42E2-A4DD-06671481F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4851" y="637563"/>
                        <a:ext cx="9781564" cy="6425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8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3CA6-4861-4431-996C-44DEC11F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p.74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90CC-7D2D-421E-A5D0-EA25E487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in Sakai</a:t>
            </a:r>
          </a:p>
          <a:p>
            <a:r>
              <a:rPr lang="en-US" dirty="0"/>
              <a:t>Customary to have 3-4</a:t>
            </a:r>
          </a:p>
          <a:p>
            <a:r>
              <a:rPr lang="en-US" dirty="0"/>
              <a:t>Upload word document in same format as p. 69</a:t>
            </a:r>
          </a:p>
          <a:p>
            <a:r>
              <a:rPr lang="en-US" dirty="0"/>
              <a:t>File name should be FIRSTNAME LASTNAME REFERENCES</a:t>
            </a:r>
          </a:p>
          <a:p>
            <a:r>
              <a:rPr lang="en-US" dirty="0"/>
              <a:t>Upload completed form and then ask for permission; you can always change it. </a:t>
            </a:r>
          </a:p>
        </p:txBody>
      </p:sp>
    </p:spTree>
    <p:extLst>
      <p:ext uri="{BB962C8B-B14F-4D97-AF65-F5344CB8AC3E}">
        <p14:creationId xmlns:p14="http://schemas.microsoft.com/office/powerpoint/2010/main" val="3520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wa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ave" id="{81CEA3A4-D350-44B8-8341-E578A35506E2}" vid="{9CBC4DE2-F933-4385-8E87-CDEBF3E78AA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BFEF14-30E9-4D0D-93E4-5C665E59CC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0D0F2-584A-4553-981A-1268C245B37E}"/>
</file>

<file path=customXml/itemProps3.xml><?xml version="1.0" encoding="utf-8"?>
<ds:datastoreItem xmlns:ds="http://schemas.openxmlformats.org/officeDocument/2006/customXml" ds:itemID="{3BE4896D-A7FB-4119-8CA6-32A7939C9DE6}">
  <ds:schemaRefs>
    <ds:schemaRef ds:uri="http://schemas.microsoft.com/office/2006/metadata/properties"/>
    <ds:schemaRef ds:uri="http://schemas.microsoft.com/office/infopath/2007/PartnerControls"/>
    <ds:schemaRef ds:uri="ec59bc24-51db-4248-aa38-8e5e29802a5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44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Constantia</vt:lpstr>
      <vt:lpstr>Wingdings 2</vt:lpstr>
      <vt:lpstr>Blue wave</vt:lpstr>
      <vt:lpstr>Document</vt:lpstr>
      <vt:lpstr>References</vt:lpstr>
      <vt:lpstr>PowerPoint Presentation</vt:lpstr>
      <vt:lpstr>References p.74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A Items</dc:title>
  <dc:creator>career</dc:creator>
  <cp:lastModifiedBy>CSW</cp:lastModifiedBy>
  <cp:revision>29</cp:revision>
  <dcterms:created xsi:type="dcterms:W3CDTF">2020-03-31T00:09:12Z</dcterms:created>
  <dcterms:modified xsi:type="dcterms:W3CDTF">2022-05-31T19:28:48Z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_dlc_DocIdItemGuid">
    <vt:lpwstr>0ee10d4f-5c04-473e-98e2-1b75f80fc6eb</vt:lpwstr>
  </property>
  <property fmtid="{D5CDD505-2E9C-101B-9397-08002B2CF9AE}" pid="4" name="MediaServiceImageTags">
    <vt:lpwstr/>
  </property>
</Properties>
</file>