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1149" r:id="rId5"/>
    <p:sldId id="1145" r:id="rId6"/>
    <p:sldId id="1151" r:id="rId7"/>
    <p:sldId id="1157" r:id="rId8"/>
    <p:sldId id="1162" r:id="rId9"/>
    <p:sldId id="1163" r:id="rId10"/>
    <p:sldId id="1161" r:id="rId11"/>
    <p:sldId id="1164" r:id="rId12"/>
    <p:sldId id="1148" r:id="rId13"/>
    <p:sldId id="1147" r:id="rId14"/>
    <p:sldId id="1158" r:id="rId15"/>
    <p:sldId id="1153" r:id="rId16"/>
    <p:sldId id="1154" r:id="rId17"/>
    <p:sldId id="1159" r:id="rId18"/>
    <p:sldId id="1160" r:id="rId1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3321" autoAdjust="0"/>
  </p:normalViewPr>
  <p:slideViewPr>
    <p:cSldViewPr>
      <p:cViewPr varScale="1">
        <p:scale>
          <a:sx n="97" d="100"/>
          <a:sy n="97" d="100"/>
        </p:scale>
        <p:origin x="20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W" userId="9d9a2470-3667-417c-95ff-ed6053fcc3a1" providerId="ADAL" clId="{27DF177E-98B6-46CC-82A8-EDD3EEFFA746}"/>
    <pc:docChg chg="custSel modSld">
      <pc:chgData name="CSW" userId="9d9a2470-3667-417c-95ff-ed6053fcc3a1" providerId="ADAL" clId="{27DF177E-98B6-46CC-82A8-EDD3EEFFA746}" dt="2022-12-06T16:34:27.533" v="5" actId="729"/>
      <pc:docMkLst>
        <pc:docMk/>
      </pc:docMkLst>
      <pc:sldChg chg="mod modShow">
        <pc:chgData name="CSW" userId="9d9a2470-3667-417c-95ff-ed6053fcc3a1" providerId="ADAL" clId="{27DF177E-98B6-46CC-82A8-EDD3EEFFA746}" dt="2022-12-06T16:34:27.533" v="5" actId="729"/>
        <pc:sldMkLst>
          <pc:docMk/>
          <pc:sldMk cId="0" sldId="1157"/>
        </pc:sldMkLst>
      </pc:sldChg>
      <pc:sldChg chg="mod modShow">
        <pc:chgData name="CSW" userId="9d9a2470-3667-417c-95ff-ed6053fcc3a1" providerId="ADAL" clId="{27DF177E-98B6-46CC-82A8-EDD3EEFFA746}" dt="2022-12-06T16:22:19.901" v="1" actId="729"/>
        <pc:sldMkLst>
          <pc:docMk/>
          <pc:sldMk cId="3123970366" sldId="1161"/>
        </pc:sldMkLst>
      </pc:sldChg>
      <pc:sldChg chg="addSp delSp mod modShow">
        <pc:chgData name="CSW" userId="9d9a2470-3667-417c-95ff-ed6053fcc3a1" providerId="ADAL" clId="{27DF177E-98B6-46CC-82A8-EDD3EEFFA746}" dt="2022-12-06T16:24:45.548" v="4" actId="729"/>
        <pc:sldMkLst>
          <pc:docMk/>
          <pc:sldMk cId="3276878017" sldId="1163"/>
        </pc:sldMkLst>
        <pc:picChg chg="del">
          <ac:chgData name="CSW" userId="9d9a2470-3667-417c-95ff-ed6053fcc3a1" providerId="ADAL" clId="{27DF177E-98B6-46CC-82A8-EDD3EEFFA746}" dt="2022-12-06T16:24:33.640" v="2" actId="478"/>
          <ac:picMkLst>
            <pc:docMk/>
            <pc:sldMk cId="3276878017" sldId="1163"/>
            <ac:picMk id="3" creationId="{5AD68AF0-D8D3-0C5E-FBD4-24FBD5F72976}"/>
          </ac:picMkLst>
        </pc:picChg>
        <pc:picChg chg="add">
          <ac:chgData name="CSW" userId="9d9a2470-3667-417c-95ff-ed6053fcc3a1" providerId="ADAL" clId="{27DF177E-98B6-46CC-82A8-EDD3EEFFA746}" dt="2022-12-06T16:24:35.223" v="3" actId="22"/>
          <ac:picMkLst>
            <pc:docMk/>
            <pc:sldMk cId="3276878017" sldId="1163"/>
            <ac:picMk id="4" creationId="{4777581B-EF7F-B1A4-8B34-CEEF704E7CA0}"/>
          </ac:picMkLst>
        </pc:picChg>
      </pc:sldChg>
    </pc:docChg>
  </pc:docChgLst>
  <pc:docChgLst>
    <pc:chgData name="Sara Robinson" userId="8aa4cd7e-b6d4-4ffc-8b94-191c55faab71" providerId="ADAL" clId="{FD1D1DF8-B025-4D66-A5D0-8F9461EDFF82}"/>
    <pc:docChg chg="custSel modSld modNotesMaster modHandout">
      <pc:chgData name="Sara Robinson" userId="8aa4cd7e-b6d4-4ffc-8b94-191c55faab71" providerId="ADAL" clId="{FD1D1DF8-B025-4D66-A5D0-8F9461EDFF82}" dt="2022-10-24T21:10:28.029" v="120"/>
      <pc:docMkLst>
        <pc:docMk/>
      </pc:docMkLst>
      <pc:sldChg chg="modSp mod">
        <pc:chgData name="Sara Robinson" userId="8aa4cd7e-b6d4-4ffc-8b94-191c55faab71" providerId="ADAL" clId="{FD1D1DF8-B025-4D66-A5D0-8F9461EDFF82}" dt="2022-09-28T12:56:11.486" v="119" actId="20577"/>
        <pc:sldMkLst>
          <pc:docMk/>
          <pc:sldMk cId="0" sldId="1151"/>
        </pc:sldMkLst>
        <pc:spChg chg="mod">
          <ac:chgData name="Sara Robinson" userId="8aa4cd7e-b6d4-4ffc-8b94-191c55faab71" providerId="ADAL" clId="{FD1D1DF8-B025-4D66-A5D0-8F9461EDFF82}" dt="2022-09-28T12:56:11.486" v="119" actId="20577"/>
          <ac:spMkLst>
            <pc:docMk/>
            <pc:sldMk cId="0" sldId="1151"/>
            <ac:spMk id="3" creationId="{00000000-0000-0000-0000-000000000000}"/>
          </ac:spMkLst>
        </pc:spChg>
      </pc:sldChg>
    </pc:docChg>
  </pc:docChgLst>
  <pc:docChgLst>
    <pc:chgData name="Jim Garrett" userId="48923b00-c86f-49d0-b223-f52ded7c226d" providerId="ADAL" clId="{B795D0FA-7C1C-4E5A-B193-AEC76AE4086A}"/>
    <pc:docChg chg="custSel addSld delSld modSld sldOrd">
      <pc:chgData name="Jim Garrett" userId="48923b00-c86f-49d0-b223-f52ded7c226d" providerId="ADAL" clId="{B795D0FA-7C1C-4E5A-B193-AEC76AE4086A}" dt="2023-04-05T16:10:35.774" v="352" actId="1076"/>
      <pc:docMkLst>
        <pc:docMk/>
      </pc:docMkLst>
      <pc:sldChg chg="new del">
        <pc:chgData name="Jim Garrett" userId="48923b00-c86f-49d0-b223-f52ded7c226d" providerId="ADAL" clId="{B795D0FA-7C1C-4E5A-B193-AEC76AE4086A}" dt="2023-03-31T20:10:27.923" v="1" actId="2696"/>
        <pc:sldMkLst>
          <pc:docMk/>
          <pc:sldMk cId="2428488004" sldId="1164"/>
        </pc:sldMkLst>
      </pc:sldChg>
      <pc:sldChg chg="modSp new mod ord">
        <pc:chgData name="Jim Garrett" userId="48923b00-c86f-49d0-b223-f52ded7c226d" providerId="ADAL" clId="{B795D0FA-7C1C-4E5A-B193-AEC76AE4086A}" dt="2023-04-05T16:10:35.774" v="352" actId="1076"/>
        <pc:sldMkLst>
          <pc:docMk/>
          <pc:sldMk cId="2963964140" sldId="1164"/>
        </pc:sldMkLst>
        <pc:spChg chg="mod">
          <ac:chgData name="Jim Garrett" userId="48923b00-c86f-49d0-b223-f52ded7c226d" providerId="ADAL" clId="{B795D0FA-7C1C-4E5A-B193-AEC76AE4086A}" dt="2023-04-05T16:10:35.774" v="352" actId="1076"/>
          <ac:spMkLst>
            <pc:docMk/>
            <pc:sldMk cId="2963964140" sldId="1164"/>
            <ac:spMk id="2" creationId="{14C1FF67-7BD8-06DB-5979-E0CA48D6FC42}"/>
          </ac:spMkLst>
        </pc:spChg>
        <pc:spChg chg="mod">
          <ac:chgData name="Jim Garrett" userId="48923b00-c86f-49d0-b223-f52ded7c226d" providerId="ADAL" clId="{B795D0FA-7C1C-4E5A-B193-AEC76AE4086A}" dt="2023-03-31T20:34:31.133" v="311" actId="20577"/>
          <ac:spMkLst>
            <pc:docMk/>
            <pc:sldMk cId="2963964140" sldId="1164"/>
            <ac:spMk id="3" creationId="{06C883B5-8768-4D0E-589C-A937EB6A0F77}"/>
          </ac:spMkLst>
        </pc:spChg>
      </pc:sldChg>
      <pc:sldChg chg="modSp new del mod">
        <pc:chgData name="Jim Garrett" userId="48923b00-c86f-49d0-b223-f52ded7c226d" providerId="ADAL" clId="{B795D0FA-7C1C-4E5A-B193-AEC76AE4086A}" dt="2023-04-05T16:08:55.895" v="349" actId="2696"/>
        <pc:sldMkLst>
          <pc:docMk/>
          <pc:sldMk cId="2148769253" sldId="1165"/>
        </pc:sldMkLst>
        <pc:spChg chg="mod">
          <ac:chgData name="Jim Garrett" userId="48923b00-c86f-49d0-b223-f52ded7c226d" providerId="ADAL" clId="{B795D0FA-7C1C-4E5A-B193-AEC76AE4086A}" dt="2023-03-31T20:36:05.269" v="348" actId="20577"/>
          <ac:spMkLst>
            <pc:docMk/>
            <pc:sldMk cId="2148769253" sldId="1165"/>
            <ac:spMk id="2" creationId="{AC914E21-FD93-8078-EA34-9D06A46E3A4B}"/>
          </ac:spMkLst>
        </pc:spChg>
      </pc:sldChg>
    </pc:docChg>
  </pc:docChgLst>
  <pc:docChgLst>
    <pc:chgData name="Sara Robinson" userId="8aa4cd7e-b6d4-4ffc-8b94-191c55faab71" providerId="ADAL" clId="{A1783E4F-37CF-4C18-A451-0EDC3D4CCF51}"/>
    <pc:docChg chg="addSld modSld">
      <pc:chgData name="Sara Robinson" userId="8aa4cd7e-b6d4-4ffc-8b94-191c55faab71" providerId="ADAL" clId="{A1783E4F-37CF-4C18-A451-0EDC3D4CCF51}" dt="2022-12-05T23:06:40.026" v="22" actId="1076"/>
      <pc:docMkLst>
        <pc:docMk/>
      </pc:docMkLst>
      <pc:sldChg chg="mod modShow">
        <pc:chgData name="Sara Robinson" userId="8aa4cd7e-b6d4-4ffc-8b94-191c55faab71" providerId="ADAL" clId="{A1783E4F-37CF-4C18-A451-0EDC3D4CCF51}" dt="2022-12-05T23:02:50.697" v="11" actId="729"/>
        <pc:sldMkLst>
          <pc:docMk/>
          <pc:sldMk cId="0" sldId="1147"/>
        </pc:sldMkLst>
      </pc:sldChg>
      <pc:sldChg chg="mod modShow">
        <pc:chgData name="Sara Robinson" userId="8aa4cd7e-b6d4-4ffc-8b94-191c55faab71" providerId="ADAL" clId="{A1783E4F-37CF-4C18-A451-0EDC3D4CCF51}" dt="2022-12-05T23:02:43.864" v="10" actId="729"/>
        <pc:sldMkLst>
          <pc:docMk/>
          <pc:sldMk cId="0" sldId="1148"/>
        </pc:sldMkLst>
      </pc:sldChg>
      <pc:sldChg chg="modSp mod">
        <pc:chgData name="Sara Robinson" userId="8aa4cd7e-b6d4-4ffc-8b94-191c55faab71" providerId="ADAL" clId="{A1783E4F-37CF-4C18-A451-0EDC3D4CCF51}" dt="2022-12-05T22:58:53.076" v="5" actId="20577"/>
        <pc:sldMkLst>
          <pc:docMk/>
          <pc:sldMk cId="0" sldId="1149"/>
        </pc:sldMkLst>
        <pc:spChg chg="mod">
          <ac:chgData name="Sara Robinson" userId="8aa4cd7e-b6d4-4ffc-8b94-191c55faab71" providerId="ADAL" clId="{A1783E4F-37CF-4C18-A451-0EDC3D4CCF51}" dt="2022-12-05T22:58:53.076" v="5" actId="20577"/>
          <ac:spMkLst>
            <pc:docMk/>
            <pc:sldMk cId="0" sldId="1149"/>
            <ac:spMk id="2" creationId="{00000000-0000-0000-0000-000000000000}"/>
          </ac:spMkLst>
        </pc:spChg>
      </pc:sldChg>
      <pc:sldChg chg="mod modShow">
        <pc:chgData name="Sara Robinson" userId="8aa4cd7e-b6d4-4ffc-8b94-191c55faab71" providerId="ADAL" clId="{A1783E4F-37CF-4C18-A451-0EDC3D4CCF51}" dt="2022-12-05T23:03:09.077" v="13" actId="729"/>
        <pc:sldMkLst>
          <pc:docMk/>
          <pc:sldMk cId="0" sldId="1157"/>
        </pc:sldMkLst>
      </pc:sldChg>
      <pc:sldChg chg="mod modShow">
        <pc:chgData name="Sara Robinson" userId="8aa4cd7e-b6d4-4ffc-8b94-191c55faab71" providerId="ADAL" clId="{A1783E4F-37CF-4C18-A451-0EDC3D4CCF51}" dt="2022-12-05T23:02:56.607" v="12" actId="729"/>
        <pc:sldMkLst>
          <pc:docMk/>
          <pc:sldMk cId="3891608124" sldId="1158"/>
        </pc:sldMkLst>
      </pc:sldChg>
      <pc:sldChg chg="addSp modSp new mod">
        <pc:chgData name="Sara Robinson" userId="8aa4cd7e-b6d4-4ffc-8b94-191c55faab71" providerId="ADAL" clId="{A1783E4F-37CF-4C18-A451-0EDC3D4CCF51}" dt="2022-12-05T23:02:37.804" v="9" actId="1076"/>
        <pc:sldMkLst>
          <pc:docMk/>
          <pc:sldMk cId="3123970366" sldId="1161"/>
        </pc:sldMkLst>
        <pc:picChg chg="add mod">
          <ac:chgData name="Sara Robinson" userId="8aa4cd7e-b6d4-4ffc-8b94-191c55faab71" providerId="ADAL" clId="{A1783E4F-37CF-4C18-A451-0EDC3D4CCF51}" dt="2022-12-05T23:02:37.804" v="9" actId="1076"/>
          <ac:picMkLst>
            <pc:docMk/>
            <pc:sldMk cId="3123970366" sldId="1161"/>
            <ac:picMk id="3" creationId="{4A09783B-0609-CDC6-36A9-89D6FEA0B523}"/>
          </ac:picMkLst>
        </pc:picChg>
      </pc:sldChg>
      <pc:sldChg chg="addSp modSp new mod">
        <pc:chgData name="Sara Robinson" userId="8aa4cd7e-b6d4-4ffc-8b94-191c55faab71" providerId="ADAL" clId="{A1783E4F-37CF-4C18-A451-0EDC3D4CCF51}" dt="2022-12-05T23:04:41.425" v="18" actId="1076"/>
        <pc:sldMkLst>
          <pc:docMk/>
          <pc:sldMk cId="1305416500" sldId="1162"/>
        </pc:sldMkLst>
        <pc:picChg chg="add mod">
          <ac:chgData name="Sara Robinson" userId="8aa4cd7e-b6d4-4ffc-8b94-191c55faab71" providerId="ADAL" clId="{A1783E4F-37CF-4C18-A451-0EDC3D4CCF51}" dt="2022-12-05T23:04:41.425" v="18" actId="1076"/>
          <ac:picMkLst>
            <pc:docMk/>
            <pc:sldMk cId="1305416500" sldId="1162"/>
            <ac:picMk id="3" creationId="{1769BB82-3209-F899-E27C-3F98202B22AC}"/>
          </ac:picMkLst>
        </pc:picChg>
      </pc:sldChg>
      <pc:sldChg chg="addSp modSp new mod">
        <pc:chgData name="Sara Robinson" userId="8aa4cd7e-b6d4-4ffc-8b94-191c55faab71" providerId="ADAL" clId="{A1783E4F-37CF-4C18-A451-0EDC3D4CCF51}" dt="2022-12-05T23:06:40.026" v="22" actId="1076"/>
        <pc:sldMkLst>
          <pc:docMk/>
          <pc:sldMk cId="3276878017" sldId="1163"/>
        </pc:sldMkLst>
        <pc:picChg chg="add mod">
          <ac:chgData name="Sara Robinson" userId="8aa4cd7e-b6d4-4ffc-8b94-191c55faab71" providerId="ADAL" clId="{A1783E4F-37CF-4C18-A451-0EDC3D4CCF51}" dt="2022-12-05T23:06:40.026" v="22" actId="1076"/>
          <ac:picMkLst>
            <pc:docMk/>
            <pc:sldMk cId="3276878017" sldId="1163"/>
            <ac:picMk id="3" creationId="{5AD68AF0-D8D3-0C5E-FBD4-24FBD5F72976}"/>
          </ac:picMkLst>
        </pc:picChg>
      </pc:sldChg>
    </pc:docChg>
  </pc:docChgLst>
  <pc:docChgLst>
    <pc:chgData name="Satbir Negi" userId="e018750d-a096-42c9-9374-47c620339139" providerId="ADAL" clId="{EDB98536-4EC0-4F18-A0D7-2DF8EF1C2181}"/>
    <pc:docChg chg="custSel modSld">
      <pc:chgData name="Satbir Negi" userId="e018750d-a096-42c9-9374-47c620339139" providerId="ADAL" clId="{EDB98536-4EC0-4F18-A0D7-2DF8EF1C2181}" dt="2022-01-11T16:06:39.416" v="48" actId="313"/>
      <pc:docMkLst>
        <pc:docMk/>
      </pc:docMkLst>
      <pc:sldChg chg="modSp mod">
        <pc:chgData name="Satbir Negi" userId="e018750d-a096-42c9-9374-47c620339139" providerId="ADAL" clId="{EDB98536-4EC0-4F18-A0D7-2DF8EF1C2181}" dt="2022-01-11T16:06:39.416" v="48" actId="313"/>
        <pc:sldMkLst>
          <pc:docMk/>
          <pc:sldMk cId="0" sldId="1147"/>
        </pc:sldMkLst>
        <pc:spChg chg="mod">
          <ac:chgData name="Satbir Negi" userId="e018750d-a096-42c9-9374-47c620339139" providerId="ADAL" clId="{EDB98536-4EC0-4F18-A0D7-2DF8EF1C2181}" dt="2022-01-11T16:06:39.416" v="48" actId="313"/>
          <ac:spMkLst>
            <pc:docMk/>
            <pc:sldMk cId="0" sldId="1147"/>
            <ac:spMk id="3" creationId="{00000000-0000-0000-0000-000000000000}"/>
          </ac:spMkLst>
        </pc:spChg>
      </pc:sldChg>
    </pc:docChg>
  </pc:docChgLst>
  <pc:docChgLst>
    <pc:chgData name="Jim Garrett" userId="48923b00-c86f-49d0-b223-f52ded7c226d" providerId="ADAL" clId="{E56464DC-11AD-4557-97D1-035A0BEC6BA9}"/>
    <pc:docChg chg="modSld sldOrd">
      <pc:chgData name="Jim Garrett" userId="48923b00-c86f-49d0-b223-f52ded7c226d" providerId="ADAL" clId="{E56464DC-11AD-4557-97D1-035A0BEC6BA9}" dt="2022-09-07T19:40:36.468" v="1"/>
      <pc:docMkLst>
        <pc:docMk/>
      </pc:docMkLst>
      <pc:sldChg chg="ord">
        <pc:chgData name="Jim Garrett" userId="48923b00-c86f-49d0-b223-f52ded7c226d" providerId="ADAL" clId="{E56464DC-11AD-4557-97D1-035A0BEC6BA9}" dt="2022-09-07T19:40:36.468" v="1"/>
        <pc:sldMkLst>
          <pc:docMk/>
          <pc:sldMk cId="0" sldId="1145"/>
        </pc:sldMkLst>
      </pc:sldChg>
    </pc:docChg>
  </pc:docChgLst>
  <pc:docChgLst>
    <pc:chgData name="Alexandra Rodriguez" userId="b181f262-6ac3-4cc2-abb6-6297c18aa1f3" providerId="ADAL" clId="{C7F15E0E-F48E-4464-8014-1E3925843C38}"/>
    <pc:docChg chg="modSld sldOrd">
      <pc:chgData name="Alexandra Rodriguez" userId="b181f262-6ac3-4cc2-abb6-6297c18aa1f3" providerId="ADAL" clId="{C7F15E0E-F48E-4464-8014-1E3925843C38}" dt="2021-10-25T16:50:26.407" v="3"/>
      <pc:docMkLst>
        <pc:docMk/>
      </pc:docMkLst>
      <pc:sldChg chg="ord">
        <pc:chgData name="Alexandra Rodriguez" userId="b181f262-6ac3-4cc2-abb6-6297c18aa1f3" providerId="ADAL" clId="{C7F15E0E-F48E-4464-8014-1E3925843C38}" dt="2021-10-25T16:50:26.407" v="3"/>
        <pc:sldMkLst>
          <pc:docMk/>
          <pc:sldMk cId="3570882254" sldId="1159"/>
        </pc:sldMkLst>
      </pc:sldChg>
      <pc:sldChg chg="ord">
        <pc:chgData name="Alexandra Rodriguez" userId="b181f262-6ac3-4cc2-abb6-6297c18aa1f3" providerId="ADAL" clId="{C7F15E0E-F48E-4464-8014-1E3925843C38}" dt="2021-10-25T16:50:16.904" v="1"/>
        <pc:sldMkLst>
          <pc:docMk/>
          <pc:sldMk cId="4273289104" sldId="11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757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87BAC2-6DB9-4C47-A500-DF29D1CAB915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645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757" y="8843645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A01A38-25C2-42A5-B2BB-8A3A8DBCF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D1EAC4-D9BB-4CE8-9F2F-E508569329EE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E04A3B3-709B-4684-975D-E3D374C73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B0EB-8C93-4230-8C5E-6FB1B66C7660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E2FF3-07C3-451C-89F0-B7A13E83D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6EB9-3870-4026-8FE5-344DD057B96A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39824-13C5-41C2-BB05-E328DE31F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300B1E-FD92-4226-A33B-4BCF5898F605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0410B1F-5A31-4B7C-BA5D-C4A53F429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19" r:id="rId3"/>
    <p:sldLayoutId id="214748392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Contracts with Recruiters</a:t>
            </a:r>
            <a:br>
              <a:rPr lang="en-US" sz="6000" dirty="0"/>
            </a:b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Recruiters &amp; </a:t>
            </a:r>
            <a:br>
              <a:rPr lang="en-US" dirty="0"/>
            </a:br>
            <a:r>
              <a:rPr lang="en-US" dirty="0"/>
              <a:t>Filtering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3163"/>
            <a:ext cx="8229600" cy="4389437"/>
          </a:xfrm>
        </p:spPr>
        <p:txBody>
          <a:bodyPr/>
          <a:lstStyle/>
          <a:p>
            <a:r>
              <a:rPr lang="en-US" dirty="0"/>
              <a:t>Do not waste your time with recruiters you don’t want to work with. This is your job search.</a:t>
            </a:r>
          </a:p>
          <a:p>
            <a:r>
              <a:rPr lang="en-US" dirty="0"/>
              <a:t>80% of  calls from recruiters are not productive.</a:t>
            </a:r>
          </a:p>
          <a:p>
            <a:r>
              <a:rPr lang="en-US" dirty="0"/>
              <a:t>Ask to see a job description.</a:t>
            </a:r>
          </a:p>
          <a:p>
            <a:r>
              <a:rPr lang="en-US"/>
              <a:t>Falsify your resume – “NO and NEVER”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A79C69-297F-43A4-8C4C-62F820747A3C}"/>
              </a:ext>
            </a:extLst>
          </p:cNvPr>
          <p:cNvSpPr/>
          <p:nvPr/>
        </p:nvSpPr>
        <p:spPr>
          <a:xfrm>
            <a:off x="304800" y="889844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You</a:t>
            </a:r>
            <a:r>
              <a:rPr lang="en-US" sz="2400" dirty="0">
                <a:solidFill>
                  <a:prstClr val="black"/>
                </a:solidFill>
              </a:rPr>
              <a:t>: “Thank you for your call. I am very interested in a (job title) position. Do you have any openings for that?</a:t>
            </a:r>
            <a:br>
              <a:rPr lang="en-US" sz="2400" dirty="0">
                <a:solidFill>
                  <a:prstClr val="black"/>
                </a:solidFill>
              </a:rPr>
            </a:b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Recruiter</a:t>
            </a:r>
            <a:r>
              <a:rPr lang="en-US" sz="2400" dirty="0">
                <a:solidFill>
                  <a:prstClr val="black"/>
                </a:solidFill>
              </a:rPr>
              <a:t>: “Yes I do.”</a:t>
            </a:r>
          </a:p>
          <a:p>
            <a:pPr lvl="0"/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b="1" dirty="0">
                <a:solidFill>
                  <a:prstClr val="black"/>
                </a:solidFill>
              </a:rPr>
              <a:t>You</a:t>
            </a:r>
            <a:r>
              <a:rPr lang="en-US" sz="2400" dirty="0">
                <a:solidFill>
                  <a:prstClr val="black"/>
                </a:solidFill>
              </a:rPr>
              <a:t>: “Can you send me the job description please?”</a:t>
            </a:r>
          </a:p>
          <a:p>
            <a:pPr lvl="0"/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b="1" dirty="0">
                <a:solidFill>
                  <a:prstClr val="black"/>
                </a:solidFill>
              </a:rPr>
              <a:t>Recruiter</a:t>
            </a:r>
            <a:r>
              <a:rPr lang="en-US" sz="2400" dirty="0">
                <a:solidFill>
                  <a:prstClr val="black"/>
                </a:solidFill>
              </a:rPr>
              <a:t>: “I have many openings and will find the right job for you. I will market you to our clients.”</a:t>
            </a:r>
          </a:p>
          <a:p>
            <a:pPr lvl="0"/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b="1" dirty="0">
                <a:solidFill>
                  <a:prstClr val="black"/>
                </a:solidFill>
              </a:rPr>
              <a:t>You</a:t>
            </a:r>
            <a:r>
              <a:rPr lang="en-US" sz="2400" dirty="0">
                <a:solidFill>
                  <a:prstClr val="black"/>
                </a:solidFill>
              </a:rPr>
              <a:t>: “When you have a job description, please contact me at that time and we will proceed.”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If “yes” to sending you a job description, then proceed with the screening interview.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690A3-15F1-4D58-986A-6AD38FC46DE1}"/>
              </a:ext>
            </a:extLst>
          </p:cNvPr>
          <p:cNvSpPr txBox="1"/>
          <p:nvPr/>
        </p:nvSpPr>
        <p:spPr>
          <a:xfrm>
            <a:off x="609600" y="120403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No 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389160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533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Recruiters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437"/>
          </a:xfrm>
        </p:spPr>
        <p:txBody>
          <a:bodyPr/>
          <a:lstStyle/>
          <a:p>
            <a:r>
              <a:rPr lang="en-US" dirty="0"/>
              <a:t>You don’t have to work with pushy, aggressive recruiters. It’s your job search.</a:t>
            </a:r>
          </a:p>
          <a:p>
            <a:r>
              <a:rPr lang="en-US" dirty="0"/>
              <a:t>Do not work with recruiters who want to falsify your resume. </a:t>
            </a:r>
          </a:p>
          <a:p>
            <a:r>
              <a:rPr lang="en-US" dirty="0"/>
              <a:t>If </a:t>
            </a:r>
            <a:r>
              <a:rPr lang="en-US"/>
              <a:t>you consent to using </a:t>
            </a:r>
            <a:r>
              <a:rPr lang="en-US" dirty="0"/>
              <a:t>false information, it will eventually be revealed. Bad news when found.</a:t>
            </a:r>
          </a:p>
          <a:p>
            <a:r>
              <a:rPr lang="en-US" dirty="0"/>
              <a:t>Employer will never tolerate dishonesty.</a:t>
            </a:r>
          </a:p>
          <a:p>
            <a:r>
              <a:rPr lang="en-US" dirty="0"/>
              <a:t>Protect your reputation! It will follow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Main Reasons for CPT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communication</a:t>
            </a:r>
          </a:p>
          <a:p>
            <a:r>
              <a:rPr lang="en-US" dirty="0"/>
              <a:t>Restrict to one geographical location</a:t>
            </a:r>
          </a:p>
          <a:p>
            <a:r>
              <a:rPr lang="en-US" dirty="0"/>
              <a:t>Ask for too much money</a:t>
            </a:r>
          </a:p>
          <a:p>
            <a:r>
              <a:rPr lang="en-US" dirty="0"/>
              <a:t>Delaying starting your job search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4A8030-B927-4523-82B8-A1E22EA4A166}"/>
              </a:ext>
            </a:extLst>
          </p:cNvPr>
          <p:cNvSpPr/>
          <p:nvPr/>
        </p:nvSpPr>
        <p:spPr>
          <a:xfrm>
            <a:off x="281685" y="152400"/>
            <a:ext cx="83183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Asking for personal info like I-20, License, etc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E263E-BDEE-4183-92C3-CB114DA13217}"/>
              </a:ext>
            </a:extLst>
          </p:cNvPr>
          <p:cNvSpPr/>
          <p:nvPr/>
        </p:nvSpPr>
        <p:spPr>
          <a:xfrm>
            <a:off x="281684" y="896441"/>
            <a:ext cx="87099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Recruiter: </a:t>
            </a:r>
            <a:r>
              <a:rPr lang="en-US" sz="2400" dirty="0"/>
              <a:t>Can you send me your Drivers License and SSN?</a:t>
            </a:r>
          </a:p>
          <a:p>
            <a:endParaRPr lang="en-US" sz="2400" dirty="0"/>
          </a:p>
          <a:p>
            <a:r>
              <a:rPr lang="en-US" sz="2400" b="1" dirty="0"/>
              <a:t>You: </a:t>
            </a:r>
          </a:p>
          <a:p>
            <a:endParaRPr lang="en-US" sz="2400" b="1" dirty="0"/>
          </a:p>
          <a:p>
            <a:r>
              <a:rPr lang="en-US" sz="2400" dirty="0"/>
              <a:t>I can send you the last four of my SSN and a letter from my university that explains more about CPT. </a:t>
            </a:r>
          </a:p>
          <a:p>
            <a:pPr algn="ctr"/>
            <a:r>
              <a:rPr lang="en-US" sz="2400" b="1" dirty="0"/>
              <a:t>Or</a:t>
            </a:r>
          </a:p>
          <a:p>
            <a:r>
              <a:rPr lang="en-US" sz="2400" dirty="0"/>
              <a:t>I’d be happy to provide this once I’ve moved further in the process. </a:t>
            </a:r>
          </a:p>
          <a:p>
            <a:pPr algn="ctr"/>
            <a:r>
              <a:rPr lang="en-US" sz="2400" b="1" dirty="0"/>
              <a:t>Or </a:t>
            </a:r>
          </a:p>
          <a:p>
            <a:r>
              <a:rPr lang="en-US" sz="2400" dirty="0"/>
              <a:t>Once I know about the opportunity and company, I can send that to you in an encrypted email.</a:t>
            </a:r>
          </a:p>
          <a:p>
            <a:endParaRPr lang="en-US" sz="2400" b="1" dirty="0"/>
          </a:p>
          <a:p>
            <a:r>
              <a:rPr lang="en-US" sz="2400" b="1" dirty="0"/>
              <a:t>You want them to know you will provide documents in the future once you have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7088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7326D-0167-4AF4-AD5C-D41BC74060B5}"/>
              </a:ext>
            </a:extLst>
          </p:cNvPr>
          <p:cNvSpPr txBox="1"/>
          <p:nvPr/>
        </p:nvSpPr>
        <p:spPr>
          <a:xfrm>
            <a:off x="838200" y="1752600"/>
            <a:ext cx="5638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“We learned about honesty and integrity…that the truth matters…that you don’t take shortcuts or play by your own rules…and success doesn’t count unless you earn it fair and square.”</a:t>
            </a:r>
          </a:p>
        </p:txBody>
      </p:sp>
      <p:pic>
        <p:nvPicPr>
          <p:cNvPr id="5" name="Picture 2" descr="Image result for pictures michelle obama">
            <a:extLst>
              <a:ext uri="{FF2B5EF4-FFF2-40B4-BE49-F238E27FC236}">
                <a16:creationId xmlns:a16="http://schemas.microsoft.com/office/drawing/2014/main" id="{3ED4B4C1-36AC-4E9A-A144-89527675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3598208" cy="27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71121-E664-4796-9A92-210BF04A431F}"/>
              </a:ext>
            </a:extLst>
          </p:cNvPr>
          <p:cNvSpPr txBox="1"/>
          <p:nvPr/>
        </p:nvSpPr>
        <p:spPr>
          <a:xfrm>
            <a:off x="1447800" y="6096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Michelle Obama</a:t>
            </a:r>
          </a:p>
        </p:txBody>
      </p:sp>
    </p:spTree>
    <p:extLst>
      <p:ext uri="{BB962C8B-B14F-4D97-AF65-F5344CB8AC3E}">
        <p14:creationId xmlns:p14="http://schemas.microsoft.com/office/powerpoint/2010/main" val="427328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87363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Signing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2" y="1981200"/>
            <a:ext cx="8229600" cy="438943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Right to represent:</a:t>
            </a:r>
          </a:p>
          <a:p>
            <a:r>
              <a:rPr lang="en-US" dirty="0"/>
              <a:t>OK if it is for one particular position and for certain length of time.</a:t>
            </a:r>
          </a:p>
          <a:p>
            <a:r>
              <a:rPr lang="en-US" dirty="0"/>
              <a:t>Be careful not to sign contract that says if offered the job you </a:t>
            </a:r>
            <a:r>
              <a:rPr lang="en-US" b="1" u="sng" dirty="0"/>
              <a:t>must</a:t>
            </a:r>
            <a:r>
              <a:rPr lang="en-US" dirty="0"/>
              <a:t> take the position.</a:t>
            </a:r>
          </a:p>
          <a:p>
            <a:r>
              <a:rPr lang="en-US" dirty="0"/>
              <a:t>Some might ask you not to accept any other offers before receiving answer from client about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Additional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89437"/>
          </a:xfrm>
        </p:spPr>
        <p:txBody>
          <a:bodyPr/>
          <a:lstStyle/>
          <a:p>
            <a:r>
              <a:rPr lang="en-US" dirty="0"/>
              <a:t>Background check – no Masters degree yet</a:t>
            </a:r>
          </a:p>
          <a:p>
            <a:r>
              <a:rPr lang="en-US" dirty="0"/>
              <a:t>Security clearance-allows access to classified or restricted information after thorough background check. </a:t>
            </a:r>
            <a:r>
              <a:rPr lang="en-US"/>
              <a:t>Company must apply for you.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 Right to Represent -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I, John Smith, agree on “6/6/17” to be represented solely by The Brixton Group for purposes of my candidacy for the “Accenture/T-Mobile  –  Frontend UI Developer (Angular)".  I have not and will not apply directly to the “Accenture/T-Mobile  –  Frontend UI Developer (Angular)" and I am not represented nor will seek to be represented by another agency in pursuit of the “Accenture/T-Mobile  –  Frontend UI Developer (Angular)" for the next 90 days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9BB82-3209-F899-E27C-3F98202B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1647"/>
            <a:ext cx="6781800" cy="67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77581B-EF7F-B1A4-8B34-CEEF704E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38250"/>
            <a:ext cx="8115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7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9783B-0609-CDC6-36A9-89D6FEA0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81000"/>
            <a:ext cx="633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FF67-7BD8-06DB-5979-E0CA48D6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533400"/>
            <a:ext cx="8229600" cy="1143000"/>
          </a:xfrm>
        </p:spPr>
        <p:txBody>
          <a:bodyPr/>
          <a:lstStyle/>
          <a:p>
            <a:r>
              <a:rPr lang="en-US" dirty="0"/>
              <a:t>Working with Recruiters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83B5-8768-4D0E-589C-A937EB6A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gateway to clients</a:t>
            </a:r>
          </a:p>
          <a:p>
            <a:r>
              <a:rPr lang="en-US" dirty="0"/>
              <a:t>Establish relationships for future career in U.S.</a:t>
            </a:r>
          </a:p>
          <a:p>
            <a:r>
              <a:rPr lang="en-US" dirty="0"/>
              <a:t>Create folder for best contacts</a:t>
            </a:r>
          </a:p>
          <a:p>
            <a:r>
              <a:rPr lang="en-US" dirty="0"/>
              <a:t>Be prompt in your response to their inquiries</a:t>
            </a:r>
          </a:p>
          <a:p>
            <a:r>
              <a:rPr lang="en-US" dirty="0"/>
              <a:t>You do not have to work with all recruiters</a:t>
            </a:r>
          </a:p>
          <a:p>
            <a:r>
              <a:rPr lang="en-US" dirty="0"/>
              <a:t>No two jobs</a:t>
            </a:r>
          </a:p>
        </p:txBody>
      </p:sp>
    </p:spTree>
    <p:extLst>
      <p:ext uri="{BB962C8B-B14F-4D97-AF65-F5344CB8AC3E}">
        <p14:creationId xmlns:p14="http://schemas.microsoft.com/office/powerpoint/2010/main" val="296396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1" y="533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Right to Represent – </a:t>
            </a:r>
            <a:r>
              <a:rPr lang="en-US" dirty="0">
                <a:solidFill>
                  <a:srgbClr val="FF0000"/>
                </a:solidFill>
              </a:rPr>
              <a:t>Not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437"/>
          </a:xfrm>
        </p:spPr>
        <p:txBody>
          <a:bodyPr/>
          <a:lstStyle/>
          <a:p>
            <a:r>
              <a:rPr lang="en-US" dirty="0"/>
              <a:t>By signing below, you agree to allow </a:t>
            </a:r>
            <a:r>
              <a:rPr lang="en-US" dirty="0" err="1"/>
              <a:t>MSys</a:t>
            </a:r>
            <a:r>
              <a:rPr lang="en-US" dirty="0"/>
              <a:t> Inc to submit your resume exclusively for this position. You also certify that you have no letter of commitments pertaining to this Requisition with any other company at this time. </a:t>
            </a:r>
            <a:r>
              <a:rPr lang="en-US" dirty="0">
                <a:solidFill>
                  <a:srgbClr val="FF0000"/>
                </a:solidFill>
              </a:rPr>
              <a:t>If chosen, you must be available to accept employment by the project begin date of 12/9/2013.  </a:t>
            </a:r>
            <a:r>
              <a:rPr lang="en-US" dirty="0"/>
              <a:t>You also certify that you are authorized for work in the United States and would be able to provide proof of work authorization upon offer.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812DEC-6081-46A3-9F4C-A5CD9D716E2B}"/>
</file>

<file path=customXml/itemProps2.xml><?xml version="1.0" encoding="utf-8"?>
<ds:datastoreItem xmlns:ds="http://schemas.openxmlformats.org/officeDocument/2006/customXml" ds:itemID="{00B82047-0266-43D4-A312-D95C6E90A1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5E44C4-B395-4FC2-8392-745AC3491C57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0cd7d6a0-4a81-4f30-b943-bb3134e095b3"/>
    <ds:schemaRef ds:uri="http://purl.org/dc/dcmitype/"/>
    <ds:schemaRef ds:uri="http://schemas.microsoft.com/office/2006/metadata/properties"/>
    <ds:schemaRef ds:uri="http://schemas.microsoft.com/office/infopath/2007/PartnerControls"/>
    <ds:schemaRef ds:uri="1511d139-171f-458d-a044-8058d1678c0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37474</TotalTime>
  <Words>719</Words>
  <Application>Microsoft Office PowerPoint</Application>
  <PresentationFormat>On-screen Show (4:3)</PresentationFormat>
  <Paragraphs>57</Paragraphs>
  <Slides>15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Calibri</vt:lpstr>
      <vt:lpstr>Constantia</vt:lpstr>
      <vt:lpstr>Wingdings</vt:lpstr>
      <vt:lpstr>Wingdings 2</vt:lpstr>
      <vt:lpstr>Flow</vt:lpstr>
      <vt:lpstr>Contracts with Recruiters </vt:lpstr>
      <vt:lpstr>Signing contracts</vt:lpstr>
      <vt:lpstr>Additional Info</vt:lpstr>
      <vt:lpstr> Right to Represent - Good</vt:lpstr>
      <vt:lpstr>PowerPoint Presentation</vt:lpstr>
      <vt:lpstr>PowerPoint Presentation</vt:lpstr>
      <vt:lpstr>PowerPoint Presentation</vt:lpstr>
      <vt:lpstr>Working with Recruiters</vt:lpstr>
      <vt:lpstr>Right to Represent – Not good</vt:lpstr>
      <vt:lpstr>Working with Recruiters &amp;  Filtering Calls</vt:lpstr>
      <vt:lpstr>PowerPoint Presentation</vt:lpstr>
      <vt:lpstr>Recruiters to Avoid</vt:lpstr>
      <vt:lpstr> Main Reasons for CPT Delay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ashulga</dc:creator>
  <cp:lastModifiedBy>Jim Garrett</cp:lastModifiedBy>
  <cp:revision>1293</cp:revision>
  <cp:lastPrinted>2019-04-10T21:00:44Z</cp:lastPrinted>
  <dcterms:created xsi:type="dcterms:W3CDTF">2009-04-06T20:58:01Z</dcterms:created>
  <dcterms:modified xsi:type="dcterms:W3CDTF">2023-04-05T16:10:46Z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Order">
    <vt:r8>2148600</vt:r8>
  </property>
  <property fmtid="{D5CDD505-2E9C-101B-9397-08002B2CF9AE}" pid="4" name="MediaServiceImageTags">
    <vt:lpwstr/>
  </property>
</Properties>
</file>