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19"/>
  </p:notesMasterIdLst>
  <p:sldIdLst>
    <p:sldId id="256" r:id="rId5"/>
    <p:sldId id="275" r:id="rId6"/>
    <p:sldId id="298" r:id="rId7"/>
    <p:sldId id="297" r:id="rId8"/>
    <p:sldId id="289" r:id="rId9"/>
    <p:sldId id="276" r:id="rId10"/>
    <p:sldId id="279" r:id="rId11"/>
    <p:sldId id="291" r:id="rId12"/>
    <p:sldId id="295" r:id="rId13"/>
    <p:sldId id="292" r:id="rId14"/>
    <p:sldId id="293" r:id="rId15"/>
    <p:sldId id="294" r:id="rId16"/>
    <p:sldId id="280" r:id="rId17"/>
    <p:sldId id="299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00" y="-251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 Bell" userId="d7c74c65-02af-42e7-92ee-4f2d9812d0d2" providerId="ADAL" clId="{D70D3E66-9A21-4616-8034-93638B1DDF0F}"/>
    <pc:docChg chg="undo custSel addSld delSld modSld sldOrd">
      <pc:chgData name="Raya Bell" userId="d7c74c65-02af-42e7-92ee-4f2d9812d0d2" providerId="ADAL" clId="{D70D3E66-9A21-4616-8034-93638B1DDF0F}" dt="2022-06-17T23:04:26.528" v="2952" actId="207"/>
      <pc:docMkLst>
        <pc:docMk/>
      </pc:docMkLst>
      <pc:sldChg chg="modSp mod">
        <pc:chgData name="Raya Bell" userId="d7c74c65-02af-42e7-92ee-4f2d9812d0d2" providerId="ADAL" clId="{D70D3E66-9A21-4616-8034-93638B1DDF0F}" dt="2022-06-17T19:34:14.514" v="184" actId="255"/>
        <pc:sldMkLst>
          <pc:docMk/>
          <pc:sldMk cId="1093875467" sldId="256"/>
        </pc:sldMkLst>
        <pc:spChg chg="mod">
          <ac:chgData name="Raya Bell" userId="d7c74c65-02af-42e7-92ee-4f2d9812d0d2" providerId="ADAL" clId="{D70D3E66-9A21-4616-8034-93638B1DDF0F}" dt="2022-06-17T19:34:14.514" v="184" actId="255"/>
          <ac:spMkLst>
            <pc:docMk/>
            <pc:sldMk cId="1093875467" sldId="256"/>
            <ac:spMk id="5" creationId="{888462FE-C288-42BC-A317-36075FF75C6A}"/>
          </ac:spMkLst>
        </pc:spChg>
      </pc:sldChg>
      <pc:sldChg chg="addSp modSp mod">
        <pc:chgData name="Raya Bell" userId="d7c74c65-02af-42e7-92ee-4f2d9812d0d2" providerId="ADAL" clId="{D70D3E66-9A21-4616-8034-93638B1DDF0F}" dt="2022-06-17T22:30:27.033" v="2416" actId="20577"/>
        <pc:sldMkLst>
          <pc:docMk/>
          <pc:sldMk cId="2150433616" sldId="275"/>
        </pc:sldMkLst>
        <pc:spChg chg="mod">
          <ac:chgData name="Raya Bell" userId="d7c74c65-02af-42e7-92ee-4f2d9812d0d2" providerId="ADAL" clId="{D70D3E66-9A21-4616-8034-93638B1DDF0F}" dt="2022-06-17T21:15:49.653" v="395" actId="20577"/>
          <ac:spMkLst>
            <pc:docMk/>
            <pc:sldMk cId="2150433616" sldId="275"/>
            <ac:spMk id="2" creationId="{BBD6C162-30F1-4DA1-B362-6BC76279D9D3}"/>
          </ac:spMkLst>
        </pc:spChg>
        <pc:spChg chg="mod">
          <ac:chgData name="Raya Bell" userId="d7c74c65-02af-42e7-92ee-4f2d9812d0d2" providerId="ADAL" clId="{D70D3E66-9A21-4616-8034-93638B1DDF0F}" dt="2022-06-17T20:48:51.874" v="194" actId="207"/>
          <ac:spMkLst>
            <pc:docMk/>
            <pc:sldMk cId="2150433616" sldId="275"/>
            <ac:spMk id="4" creationId="{ABB34BBE-DB86-47F9-8F94-5A0A853EF851}"/>
          </ac:spMkLst>
        </pc:spChg>
        <pc:spChg chg="mod">
          <ac:chgData name="Raya Bell" userId="d7c74c65-02af-42e7-92ee-4f2d9812d0d2" providerId="ADAL" clId="{D70D3E66-9A21-4616-8034-93638B1DDF0F}" dt="2022-06-17T22:30:27.033" v="2416" actId="20577"/>
          <ac:spMkLst>
            <pc:docMk/>
            <pc:sldMk cId="2150433616" sldId="275"/>
            <ac:spMk id="7" creationId="{438F2D4C-127F-E973-6D4E-3845F649F315}"/>
          </ac:spMkLst>
        </pc:spChg>
        <pc:spChg chg="mod">
          <ac:chgData name="Raya Bell" userId="d7c74c65-02af-42e7-92ee-4f2d9812d0d2" providerId="ADAL" clId="{D70D3E66-9A21-4616-8034-93638B1DDF0F}" dt="2022-06-17T21:19:06.882" v="464" actId="14100"/>
          <ac:spMkLst>
            <pc:docMk/>
            <pc:sldMk cId="2150433616" sldId="275"/>
            <ac:spMk id="11" creationId="{8AD6F614-7072-5E14-EAD5-12C4A777661C}"/>
          </ac:spMkLst>
        </pc:spChg>
        <pc:picChg chg="add mod">
          <ac:chgData name="Raya Bell" userId="d7c74c65-02af-42e7-92ee-4f2d9812d0d2" providerId="ADAL" clId="{D70D3E66-9A21-4616-8034-93638B1DDF0F}" dt="2022-06-17T21:19:19.410" v="471" actId="1076"/>
          <ac:picMkLst>
            <pc:docMk/>
            <pc:sldMk cId="2150433616" sldId="275"/>
            <ac:picMk id="8" creationId="{232FF01C-113D-CAE4-6A45-4A31A8B71D83}"/>
          </ac:picMkLst>
        </pc:picChg>
        <pc:picChg chg="mod">
          <ac:chgData name="Raya Bell" userId="d7c74c65-02af-42e7-92ee-4f2d9812d0d2" providerId="ADAL" clId="{D70D3E66-9A21-4616-8034-93638B1DDF0F}" dt="2022-06-17T21:19:02.099" v="463" actId="1076"/>
          <ac:picMkLst>
            <pc:docMk/>
            <pc:sldMk cId="2150433616" sldId="275"/>
            <ac:picMk id="10" creationId="{F4C9D847-FC35-CE09-A31C-37C19A1BEE6E}"/>
          </ac:picMkLst>
        </pc:picChg>
        <pc:cxnChg chg="add mod">
          <ac:chgData name="Raya Bell" userId="d7c74c65-02af-42e7-92ee-4f2d9812d0d2" providerId="ADAL" clId="{D70D3E66-9A21-4616-8034-93638B1DDF0F}" dt="2022-06-17T21:20:58.473" v="493" actId="14100"/>
          <ac:cxnSpMkLst>
            <pc:docMk/>
            <pc:sldMk cId="2150433616" sldId="275"/>
            <ac:cxnSpMk id="5" creationId="{F1792D8C-9009-B480-2DA7-A250E3E066CD}"/>
          </ac:cxnSpMkLst>
        </pc:cxnChg>
      </pc:sldChg>
      <pc:sldChg chg="addSp delSp modSp mod">
        <pc:chgData name="Raya Bell" userId="d7c74c65-02af-42e7-92ee-4f2d9812d0d2" providerId="ADAL" clId="{D70D3E66-9A21-4616-8034-93638B1DDF0F}" dt="2022-06-17T22:33:04.672" v="2459" actId="20577"/>
        <pc:sldMkLst>
          <pc:docMk/>
          <pc:sldMk cId="1782066638" sldId="276"/>
        </pc:sldMkLst>
        <pc:spChg chg="mod">
          <ac:chgData name="Raya Bell" userId="d7c74c65-02af-42e7-92ee-4f2d9812d0d2" providerId="ADAL" clId="{D70D3E66-9A21-4616-8034-93638B1DDF0F}" dt="2022-06-17T20:51:19.404" v="226" actId="20577"/>
          <ac:spMkLst>
            <pc:docMk/>
            <pc:sldMk cId="1782066638" sldId="276"/>
            <ac:spMk id="2" creationId="{31DAD1B2-4326-4656-96D8-7F6C503B7D3A}"/>
          </ac:spMkLst>
        </pc:spChg>
        <pc:spChg chg="mod">
          <ac:chgData name="Raya Bell" userId="d7c74c65-02af-42e7-92ee-4f2d9812d0d2" providerId="ADAL" clId="{D70D3E66-9A21-4616-8034-93638B1DDF0F}" dt="2022-06-17T20:50:46.280" v="208" actId="255"/>
          <ac:spMkLst>
            <pc:docMk/>
            <pc:sldMk cId="1782066638" sldId="276"/>
            <ac:spMk id="3" creationId="{9A783021-8EAA-4D8B-8567-8E6681DFE033}"/>
          </ac:spMkLst>
        </pc:spChg>
        <pc:spChg chg="del mod">
          <ac:chgData name="Raya Bell" userId="d7c74c65-02af-42e7-92ee-4f2d9812d0d2" providerId="ADAL" clId="{D70D3E66-9A21-4616-8034-93638B1DDF0F}" dt="2022-06-17T21:28:15.624" v="658" actId="478"/>
          <ac:spMkLst>
            <pc:docMk/>
            <pc:sldMk cId="1782066638" sldId="276"/>
            <ac:spMk id="9" creationId="{43C35491-ED97-4088-BA37-4E6B2EEC6F51}"/>
          </ac:spMkLst>
        </pc:spChg>
        <pc:spChg chg="add del mod">
          <ac:chgData name="Raya Bell" userId="d7c74c65-02af-42e7-92ee-4f2d9812d0d2" providerId="ADAL" clId="{D70D3E66-9A21-4616-8034-93638B1DDF0F}" dt="2022-06-17T21:35:40.908" v="831" actId="21"/>
          <ac:spMkLst>
            <pc:docMk/>
            <pc:sldMk cId="1782066638" sldId="276"/>
            <ac:spMk id="10" creationId="{3384DFFE-1E8B-86A0-848A-A2D750650235}"/>
          </ac:spMkLst>
        </pc:spChg>
        <pc:spChg chg="mod">
          <ac:chgData name="Raya Bell" userId="d7c74c65-02af-42e7-92ee-4f2d9812d0d2" providerId="ADAL" clId="{D70D3E66-9A21-4616-8034-93638B1DDF0F}" dt="2022-06-17T21:35:53.163" v="834" actId="1076"/>
          <ac:spMkLst>
            <pc:docMk/>
            <pc:sldMk cId="1782066638" sldId="276"/>
            <ac:spMk id="13" creationId="{729033AD-9B75-5005-D890-997DBC9A5FDC}"/>
          </ac:spMkLst>
        </pc:spChg>
        <pc:spChg chg="mod">
          <ac:chgData name="Raya Bell" userId="d7c74c65-02af-42e7-92ee-4f2d9812d0d2" providerId="ADAL" clId="{D70D3E66-9A21-4616-8034-93638B1DDF0F}" dt="2022-06-17T22:33:04.672" v="2459" actId="20577"/>
          <ac:spMkLst>
            <pc:docMk/>
            <pc:sldMk cId="1782066638" sldId="276"/>
            <ac:spMk id="14" creationId="{62A0FF8C-4181-87B1-8E61-9611A3AC01CA}"/>
          </ac:spMkLst>
        </pc:spChg>
        <pc:picChg chg="add del mod">
          <ac:chgData name="Raya Bell" userId="d7c74c65-02af-42e7-92ee-4f2d9812d0d2" providerId="ADAL" clId="{D70D3E66-9A21-4616-8034-93638B1DDF0F}" dt="2022-06-17T21:35:40.908" v="831" actId="21"/>
          <ac:picMkLst>
            <pc:docMk/>
            <pc:sldMk cId="1782066638" sldId="276"/>
            <ac:picMk id="8" creationId="{FA3B12B0-C398-43EC-98F2-83E3C7BA2384}"/>
          </ac:picMkLst>
        </pc:picChg>
        <pc:picChg chg="mod">
          <ac:chgData name="Raya Bell" userId="d7c74c65-02af-42e7-92ee-4f2d9812d0d2" providerId="ADAL" clId="{D70D3E66-9A21-4616-8034-93638B1DDF0F}" dt="2022-06-17T21:35:53.163" v="834" actId="1076"/>
          <ac:picMkLst>
            <pc:docMk/>
            <pc:sldMk cId="1782066638" sldId="276"/>
            <ac:picMk id="12" creationId="{A87206BD-C277-039A-9590-B459CF13BF76}"/>
          </ac:picMkLst>
        </pc:picChg>
      </pc:sldChg>
      <pc:sldChg chg="modSp mod">
        <pc:chgData name="Raya Bell" userId="d7c74c65-02af-42e7-92ee-4f2d9812d0d2" providerId="ADAL" clId="{D70D3E66-9A21-4616-8034-93638B1DDF0F}" dt="2022-06-17T22:31:32.647" v="2452" actId="20577"/>
        <pc:sldMkLst>
          <pc:docMk/>
          <pc:sldMk cId="2278408659" sldId="279"/>
        </pc:sldMkLst>
        <pc:spChg chg="mod">
          <ac:chgData name="Raya Bell" userId="d7c74c65-02af-42e7-92ee-4f2d9812d0d2" providerId="ADAL" clId="{D70D3E66-9A21-4616-8034-93638B1DDF0F}" dt="2022-06-17T22:31:32.647" v="2452" actId="20577"/>
          <ac:spMkLst>
            <pc:docMk/>
            <pc:sldMk cId="2278408659" sldId="279"/>
            <ac:spMk id="3" creationId="{EDEAEF36-DE1F-4225-81C0-DA9BC70FDF50}"/>
          </ac:spMkLst>
        </pc:spChg>
        <pc:spChg chg="mod">
          <ac:chgData name="Raya Bell" userId="d7c74c65-02af-42e7-92ee-4f2d9812d0d2" providerId="ADAL" clId="{D70D3E66-9A21-4616-8034-93638B1DDF0F}" dt="2022-06-17T19:34:50.828" v="190" actId="207"/>
          <ac:spMkLst>
            <pc:docMk/>
            <pc:sldMk cId="2278408659" sldId="279"/>
            <ac:spMk id="4" creationId="{30CF3DAD-803E-4FE3-90FB-EF6DD9999518}"/>
          </ac:spMkLst>
        </pc:spChg>
      </pc:sldChg>
      <pc:sldChg chg="addSp modSp mod">
        <pc:chgData name="Raya Bell" userId="d7c74c65-02af-42e7-92ee-4f2d9812d0d2" providerId="ADAL" clId="{D70D3E66-9A21-4616-8034-93638B1DDF0F}" dt="2022-06-17T22:55:18.194" v="2901" actId="20577"/>
        <pc:sldMkLst>
          <pc:docMk/>
          <pc:sldMk cId="3412179784" sldId="280"/>
        </pc:sldMkLst>
        <pc:spChg chg="mod">
          <ac:chgData name="Raya Bell" userId="d7c74c65-02af-42e7-92ee-4f2d9812d0d2" providerId="ADAL" clId="{D70D3E66-9A21-4616-8034-93638B1DDF0F}" dt="2022-06-17T22:25:44.844" v="2346" actId="255"/>
          <ac:spMkLst>
            <pc:docMk/>
            <pc:sldMk cId="3412179784" sldId="280"/>
            <ac:spMk id="2" creationId="{31DAD1B2-4326-4656-96D8-7F6C503B7D3A}"/>
          </ac:spMkLst>
        </pc:spChg>
        <pc:spChg chg="mod">
          <ac:chgData name="Raya Bell" userId="d7c74c65-02af-42e7-92ee-4f2d9812d0d2" providerId="ADAL" clId="{D70D3E66-9A21-4616-8034-93638B1DDF0F}" dt="2022-06-17T22:28:23.188" v="2350" actId="1076"/>
          <ac:spMkLst>
            <pc:docMk/>
            <pc:sldMk cId="3412179784" sldId="280"/>
            <ac:spMk id="4" creationId="{47AF729B-FB30-4D03-97BD-69826FF05DFF}"/>
          </ac:spMkLst>
        </pc:spChg>
        <pc:spChg chg="add mod">
          <ac:chgData name="Raya Bell" userId="d7c74c65-02af-42e7-92ee-4f2d9812d0d2" providerId="ADAL" clId="{D70D3E66-9A21-4616-8034-93638B1DDF0F}" dt="2022-06-17T22:55:18.194" v="2901" actId="20577"/>
          <ac:spMkLst>
            <pc:docMk/>
            <pc:sldMk cId="3412179784" sldId="280"/>
            <ac:spMk id="5" creationId="{A022AF03-7B11-D0B8-8CEC-0D74924859CF}"/>
          </ac:spMkLst>
        </pc:spChg>
      </pc:sldChg>
      <pc:sldChg chg="modSp del mod ord modShow">
        <pc:chgData name="Raya Bell" userId="d7c74c65-02af-42e7-92ee-4f2d9812d0d2" providerId="ADAL" clId="{D70D3E66-9A21-4616-8034-93638B1DDF0F}" dt="2022-06-17T22:43:20.536" v="2797" actId="2696"/>
        <pc:sldMkLst>
          <pc:docMk/>
          <pc:sldMk cId="2310707944" sldId="281"/>
        </pc:sldMkLst>
        <pc:spChg chg="mod">
          <ac:chgData name="Raya Bell" userId="d7c74c65-02af-42e7-92ee-4f2d9812d0d2" providerId="ADAL" clId="{D70D3E66-9A21-4616-8034-93638B1DDF0F}" dt="2022-06-17T21:31:00.197" v="747" actId="14100"/>
          <ac:spMkLst>
            <pc:docMk/>
            <pc:sldMk cId="2310707944" sldId="281"/>
            <ac:spMk id="2" creationId="{2D66C55B-B1E2-4B43-A8EE-0456BEDF524B}"/>
          </ac:spMkLst>
        </pc:spChg>
        <pc:spChg chg="mod">
          <ac:chgData name="Raya Bell" userId="d7c74c65-02af-42e7-92ee-4f2d9812d0d2" providerId="ADAL" clId="{D70D3E66-9A21-4616-8034-93638B1DDF0F}" dt="2022-06-17T20:52:36.672" v="240" actId="207"/>
          <ac:spMkLst>
            <pc:docMk/>
            <pc:sldMk cId="2310707944" sldId="281"/>
            <ac:spMk id="4" creationId="{70757E06-B44F-4385-9DF8-AB66FB59AA38}"/>
          </ac:spMkLst>
        </pc:spChg>
        <pc:spChg chg="mod">
          <ac:chgData name="Raya Bell" userId="d7c74c65-02af-42e7-92ee-4f2d9812d0d2" providerId="ADAL" clId="{D70D3E66-9A21-4616-8034-93638B1DDF0F}" dt="2022-06-17T21:31:00.749" v="748" actId="1076"/>
          <ac:spMkLst>
            <pc:docMk/>
            <pc:sldMk cId="2310707944" sldId="281"/>
            <ac:spMk id="6" creationId="{0E212C54-F80E-E828-FFBC-F97A7E31F715}"/>
          </ac:spMkLst>
        </pc:spChg>
        <pc:spChg chg="mod">
          <ac:chgData name="Raya Bell" userId="d7c74c65-02af-42e7-92ee-4f2d9812d0d2" providerId="ADAL" clId="{D70D3E66-9A21-4616-8034-93638B1DDF0F}" dt="2022-06-17T20:55:47.336" v="313" actId="14100"/>
          <ac:spMkLst>
            <pc:docMk/>
            <pc:sldMk cId="2310707944" sldId="281"/>
            <ac:spMk id="8" creationId="{96777886-CE2E-25D3-65CE-82AF86223E30}"/>
          </ac:spMkLst>
        </pc:spChg>
      </pc:sldChg>
      <pc:sldChg chg="del">
        <pc:chgData name="Raya Bell" userId="d7c74c65-02af-42e7-92ee-4f2d9812d0d2" providerId="ADAL" clId="{D70D3E66-9A21-4616-8034-93638B1DDF0F}" dt="2022-06-17T22:43:08.946" v="2796" actId="2696"/>
        <pc:sldMkLst>
          <pc:docMk/>
          <pc:sldMk cId="3549780692" sldId="287"/>
        </pc:sldMkLst>
      </pc:sldChg>
      <pc:sldChg chg="addSp modSp mod">
        <pc:chgData name="Raya Bell" userId="d7c74c65-02af-42e7-92ee-4f2d9812d0d2" providerId="ADAL" clId="{D70D3E66-9A21-4616-8034-93638B1DDF0F}" dt="2022-06-17T21:27:44.729" v="657" actId="20577"/>
        <pc:sldMkLst>
          <pc:docMk/>
          <pc:sldMk cId="2705149099" sldId="289"/>
        </pc:sldMkLst>
        <pc:spChg chg="mod">
          <ac:chgData name="Raya Bell" userId="d7c74c65-02af-42e7-92ee-4f2d9812d0d2" providerId="ADAL" clId="{D70D3E66-9A21-4616-8034-93638B1DDF0F}" dt="2022-06-17T21:27:44.729" v="657" actId="20577"/>
          <ac:spMkLst>
            <pc:docMk/>
            <pc:sldMk cId="2705149099" sldId="289"/>
            <ac:spMk id="2" creationId="{BBD6C162-30F1-4DA1-B362-6BC76279D9D3}"/>
          </ac:spMkLst>
        </pc:spChg>
        <pc:spChg chg="mod">
          <ac:chgData name="Raya Bell" userId="d7c74c65-02af-42e7-92ee-4f2d9812d0d2" providerId="ADAL" clId="{D70D3E66-9A21-4616-8034-93638B1DDF0F}" dt="2022-06-17T20:50:08.706" v="200" actId="1076"/>
          <ac:spMkLst>
            <pc:docMk/>
            <pc:sldMk cId="2705149099" sldId="289"/>
            <ac:spMk id="4" creationId="{BBC467B8-5652-4E94-BECE-98A77DC76853}"/>
          </ac:spMkLst>
        </pc:spChg>
        <pc:spChg chg="mod">
          <ac:chgData name="Raya Bell" userId="d7c74c65-02af-42e7-92ee-4f2d9812d0d2" providerId="ADAL" clId="{D70D3E66-9A21-4616-8034-93638B1DDF0F}" dt="2022-06-17T21:17:41.661" v="408" actId="14100"/>
          <ac:spMkLst>
            <pc:docMk/>
            <pc:sldMk cId="2705149099" sldId="289"/>
            <ac:spMk id="5" creationId="{DA3FAE36-31F8-E124-FD57-0829A7CD15A0}"/>
          </ac:spMkLst>
        </pc:spChg>
        <pc:spChg chg="add mod">
          <ac:chgData name="Raya Bell" userId="d7c74c65-02af-42e7-92ee-4f2d9812d0d2" providerId="ADAL" clId="{D70D3E66-9A21-4616-8034-93638B1DDF0F}" dt="2022-06-17T21:18:11.682" v="456" actId="14100"/>
          <ac:spMkLst>
            <pc:docMk/>
            <pc:sldMk cId="2705149099" sldId="289"/>
            <ac:spMk id="7" creationId="{004AB7C1-02B5-8BC1-3293-4FCDFF496B21}"/>
          </ac:spMkLst>
        </pc:spChg>
        <pc:picChg chg="add mod">
          <ac:chgData name="Raya Bell" userId="d7c74c65-02af-42e7-92ee-4f2d9812d0d2" providerId="ADAL" clId="{D70D3E66-9A21-4616-8034-93638B1DDF0F}" dt="2022-06-17T21:17:24.594" v="402" actId="14100"/>
          <ac:picMkLst>
            <pc:docMk/>
            <pc:sldMk cId="2705149099" sldId="289"/>
            <ac:picMk id="6" creationId="{616CCC41-F543-8739-0F1C-E5F7E75E4145}"/>
          </ac:picMkLst>
        </pc:picChg>
        <pc:picChg chg="mod">
          <ac:chgData name="Raya Bell" userId="d7c74c65-02af-42e7-92ee-4f2d9812d0d2" providerId="ADAL" clId="{D70D3E66-9A21-4616-8034-93638B1DDF0F}" dt="2022-06-17T21:17:30.387" v="405" actId="1076"/>
          <ac:picMkLst>
            <pc:docMk/>
            <pc:sldMk cId="2705149099" sldId="289"/>
            <ac:picMk id="1026" creationId="{94773565-62F2-B492-52E2-BFEE0EEAE5F9}"/>
          </ac:picMkLst>
        </pc:picChg>
      </pc:sldChg>
      <pc:sldChg chg="addSp delSp modSp mod">
        <pc:chgData name="Raya Bell" userId="d7c74c65-02af-42e7-92ee-4f2d9812d0d2" providerId="ADAL" clId="{D70D3E66-9A21-4616-8034-93638B1DDF0F}" dt="2022-06-17T22:50:35.414" v="2800" actId="14100"/>
        <pc:sldMkLst>
          <pc:docMk/>
          <pc:sldMk cId="75736763" sldId="291"/>
        </pc:sldMkLst>
        <pc:spChg chg="del mod">
          <ac:chgData name="Raya Bell" userId="d7c74c65-02af-42e7-92ee-4f2d9812d0d2" providerId="ADAL" clId="{D70D3E66-9A21-4616-8034-93638B1DDF0F}" dt="2022-06-17T21:30:20.699" v="736" actId="478"/>
          <ac:spMkLst>
            <pc:docMk/>
            <pc:sldMk cId="75736763" sldId="291"/>
            <ac:spMk id="2" creationId="{31DAD1B2-4326-4656-96D8-7F6C503B7D3A}"/>
          </ac:spMkLst>
        </pc:spChg>
        <pc:spChg chg="mod">
          <ac:chgData name="Raya Bell" userId="d7c74c65-02af-42e7-92ee-4f2d9812d0d2" providerId="ADAL" clId="{D70D3E66-9A21-4616-8034-93638B1DDF0F}" dt="2022-06-17T20:51:49.471" v="230" actId="1076"/>
          <ac:spMkLst>
            <pc:docMk/>
            <pc:sldMk cId="75736763" sldId="291"/>
            <ac:spMk id="3" creationId="{9A783021-8EAA-4D8B-8567-8E6681DFE033}"/>
          </ac:spMkLst>
        </pc:spChg>
        <pc:spChg chg="add del mod">
          <ac:chgData name="Raya Bell" userId="d7c74c65-02af-42e7-92ee-4f2d9812d0d2" providerId="ADAL" clId="{D70D3E66-9A21-4616-8034-93638B1DDF0F}" dt="2022-06-17T21:30:30.278" v="737" actId="478"/>
          <ac:spMkLst>
            <pc:docMk/>
            <pc:sldMk cId="75736763" sldId="291"/>
            <ac:spMk id="5" creationId="{F285E918-78BC-BE7B-C8FD-5637670E1E8D}"/>
          </ac:spMkLst>
        </pc:spChg>
        <pc:spChg chg="mod">
          <ac:chgData name="Raya Bell" userId="d7c74c65-02af-42e7-92ee-4f2d9812d0d2" providerId="ADAL" clId="{D70D3E66-9A21-4616-8034-93638B1DDF0F}" dt="2022-06-17T22:50:31.654" v="2799" actId="14100"/>
          <ac:spMkLst>
            <pc:docMk/>
            <pc:sldMk cId="75736763" sldId="291"/>
            <ac:spMk id="8" creationId="{61F0F9BF-1148-4262-8ADF-0B72F7B81823}"/>
          </ac:spMkLst>
        </pc:spChg>
        <pc:spChg chg="del mod">
          <ac:chgData name="Raya Bell" userId="d7c74c65-02af-42e7-92ee-4f2d9812d0d2" providerId="ADAL" clId="{D70D3E66-9A21-4616-8034-93638B1DDF0F}" dt="2022-06-17T21:28:58.844" v="668" actId="478"/>
          <ac:spMkLst>
            <pc:docMk/>
            <pc:sldMk cId="75736763" sldId="291"/>
            <ac:spMk id="9" creationId="{43C35491-ED97-4088-BA37-4E6B2EEC6F51}"/>
          </ac:spMkLst>
        </pc:spChg>
        <pc:spChg chg="del mod">
          <ac:chgData name="Raya Bell" userId="d7c74c65-02af-42e7-92ee-4f2d9812d0d2" providerId="ADAL" clId="{D70D3E66-9A21-4616-8034-93638B1DDF0F}" dt="2022-06-17T21:43:58.007" v="1265" actId="478"/>
          <ac:spMkLst>
            <pc:docMk/>
            <pc:sldMk cId="75736763" sldId="291"/>
            <ac:spMk id="10" creationId="{623676D8-F860-BF65-E486-C076F84017BC}"/>
          </ac:spMkLst>
        </pc:spChg>
        <pc:spChg chg="add mod">
          <ac:chgData name="Raya Bell" userId="d7c74c65-02af-42e7-92ee-4f2d9812d0d2" providerId="ADAL" clId="{D70D3E66-9A21-4616-8034-93638B1DDF0F}" dt="2022-06-17T21:30:11.181" v="735" actId="20577"/>
          <ac:spMkLst>
            <pc:docMk/>
            <pc:sldMk cId="75736763" sldId="291"/>
            <ac:spMk id="11" creationId="{CBF2B0F9-99F1-28C6-9838-A7FD3ECF47A7}"/>
          </ac:spMkLst>
        </pc:spChg>
        <pc:spChg chg="add mod">
          <ac:chgData name="Raya Bell" userId="d7c74c65-02af-42e7-92ee-4f2d9812d0d2" providerId="ADAL" clId="{D70D3E66-9A21-4616-8034-93638B1DDF0F}" dt="2022-06-17T22:50:28.280" v="2798" actId="14100"/>
          <ac:spMkLst>
            <pc:docMk/>
            <pc:sldMk cId="75736763" sldId="291"/>
            <ac:spMk id="13" creationId="{4696FE61-5CCD-408E-09BC-D81E9AB9B132}"/>
          </ac:spMkLst>
        </pc:spChg>
        <pc:spChg chg="add mod">
          <ac:chgData name="Raya Bell" userId="d7c74c65-02af-42e7-92ee-4f2d9812d0d2" providerId="ADAL" clId="{D70D3E66-9A21-4616-8034-93638B1DDF0F}" dt="2022-06-17T22:50:35.414" v="2800" actId="14100"/>
          <ac:spMkLst>
            <pc:docMk/>
            <pc:sldMk cId="75736763" sldId="291"/>
            <ac:spMk id="15" creationId="{C5745CA2-E721-9502-8357-E7931C5FCB06}"/>
          </ac:spMkLst>
        </pc:spChg>
        <pc:picChg chg="mod">
          <ac:chgData name="Raya Bell" userId="d7c74c65-02af-42e7-92ee-4f2d9812d0d2" providerId="ADAL" clId="{D70D3E66-9A21-4616-8034-93638B1DDF0F}" dt="2022-06-17T21:38:15.298" v="886" actId="1076"/>
          <ac:picMkLst>
            <pc:docMk/>
            <pc:sldMk cId="75736763" sldId="291"/>
            <ac:picMk id="7" creationId="{9AEC3BE7-4697-3A3F-A13C-40AB84CDC73D}"/>
          </ac:picMkLst>
        </pc:picChg>
        <pc:picChg chg="add mod">
          <ac:chgData name="Raya Bell" userId="d7c74c65-02af-42e7-92ee-4f2d9812d0d2" providerId="ADAL" clId="{D70D3E66-9A21-4616-8034-93638B1DDF0F}" dt="2022-06-17T21:38:48.546" v="895" actId="1076"/>
          <ac:picMkLst>
            <pc:docMk/>
            <pc:sldMk cId="75736763" sldId="291"/>
            <ac:picMk id="12" creationId="{65D4CC82-E0C3-CA5E-3319-7E4FBBF5A952}"/>
          </ac:picMkLst>
        </pc:picChg>
        <pc:picChg chg="add mod">
          <ac:chgData name="Raya Bell" userId="d7c74c65-02af-42e7-92ee-4f2d9812d0d2" providerId="ADAL" clId="{D70D3E66-9A21-4616-8034-93638B1DDF0F}" dt="2022-06-17T21:38:50.930" v="896" actId="1076"/>
          <ac:picMkLst>
            <pc:docMk/>
            <pc:sldMk cId="75736763" sldId="291"/>
            <ac:picMk id="14" creationId="{D86ABE1D-291B-CD4C-B8F7-92A6789E4757}"/>
          </ac:picMkLst>
        </pc:picChg>
      </pc:sldChg>
      <pc:sldChg chg="addSp delSp modSp mod">
        <pc:chgData name="Raya Bell" userId="d7c74c65-02af-42e7-92ee-4f2d9812d0d2" providerId="ADAL" clId="{D70D3E66-9A21-4616-8034-93638B1DDF0F}" dt="2022-06-17T22:51:55.158" v="2840" actId="6549"/>
        <pc:sldMkLst>
          <pc:docMk/>
          <pc:sldMk cId="2362768152" sldId="292"/>
        </pc:sldMkLst>
        <pc:spChg chg="mod">
          <ac:chgData name="Raya Bell" userId="d7c74c65-02af-42e7-92ee-4f2d9812d0d2" providerId="ADAL" clId="{D70D3E66-9A21-4616-8034-93638B1DDF0F}" dt="2022-06-17T21:48:40.238" v="1506" actId="14100"/>
          <ac:spMkLst>
            <pc:docMk/>
            <pc:sldMk cId="2362768152" sldId="292"/>
            <ac:spMk id="2" creationId="{2D66C55B-B1E2-4B43-A8EE-0456BEDF524B}"/>
          </ac:spMkLst>
        </pc:spChg>
        <pc:spChg chg="mod">
          <ac:chgData name="Raya Bell" userId="d7c74c65-02af-42e7-92ee-4f2d9812d0d2" providerId="ADAL" clId="{D70D3E66-9A21-4616-8034-93638B1DDF0F}" dt="2022-06-17T20:52:17.409" v="235" actId="255"/>
          <ac:spMkLst>
            <pc:docMk/>
            <pc:sldMk cId="2362768152" sldId="292"/>
            <ac:spMk id="4" creationId="{70757E06-B44F-4385-9DF8-AB66FB59AA38}"/>
          </ac:spMkLst>
        </pc:spChg>
        <pc:spChg chg="mod">
          <ac:chgData name="Raya Bell" userId="d7c74c65-02af-42e7-92ee-4f2d9812d0d2" providerId="ADAL" clId="{D70D3E66-9A21-4616-8034-93638B1DDF0F}" dt="2022-06-17T22:51:36.334" v="2830" actId="6549"/>
          <ac:spMkLst>
            <pc:docMk/>
            <pc:sldMk cId="2362768152" sldId="292"/>
            <ac:spMk id="6" creationId="{0E212C54-F80E-E828-FFBC-F97A7E31F715}"/>
          </ac:spMkLst>
        </pc:spChg>
        <pc:spChg chg="del mod">
          <ac:chgData name="Raya Bell" userId="d7c74c65-02af-42e7-92ee-4f2d9812d0d2" providerId="ADAL" clId="{D70D3E66-9A21-4616-8034-93638B1DDF0F}" dt="2022-06-17T22:39:11.357" v="2717" actId="478"/>
          <ac:spMkLst>
            <pc:docMk/>
            <pc:sldMk cId="2362768152" sldId="292"/>
            <ac:spMk id="8" creationId="{96777886-CE2E-25D3-65CE-82AF86223E30}"/>
          </ac:spMkLst>
        </pc:spChg>
        <pc:spChg chg="add del mod">
          <ac:chgData name="Raya Bell" userId="d7c74c65-02af-42e7-92ee-4f2d9812d0d2" providerId="ADAL" clId="{D70D3E66-9A21-4616-8034-93638B1DDF0F}" dt="2022-06-17T22:35:07.096" v="2484" actId="478"/>
          <ac:spMkLst>
            <pc:docMk/>
            <pc:sldMk cId="2362768152" sldId="292"/>
            <ac:spMk id="11" creationId="{2C4DEAEB-514B-DF0D-5D29-1AE6A8695470}"/>
          </ac:spMkLst>
        </pc:spChg>
        <pc:spChg chg="add del mod">
          <ac:chgData name="Raya Bell" userId="d7c74c65-02af-42e7-92ee-4f2d9812d0d2" providerId="ADAL" clId="{D70D3E66-9A21-4616-8034-93638B1DDF0F}" dt="2022-06-17T22:36:45.075" v="2633" actId="478"/>
          <ac:spMkLst>
            <pc:docMk/>
            <pc:sldMk cId="2362768152" sldId="292"/>
            <ac:spMk id="13" creationId="{D27504C4-B23D-3FB3-9DCE-1ED26F82E8A8}"/>
          </ac:spMkLst>
        </pc:spChg>
        <pc:spChg chg="add mod">
          <ac:chgData name="Raya Bell" userId="d7c74c65-02af-42e7-92ee-4f2d9812d0d2" providerId="ADAL" clId="{D70D3E66-9A21-4616-8034-93638B1DDF0F}" dt="2022-06-17T22:51:06.938" v="2817" actId="1035"/>
          <ac:spMkLst>
            <pc:docMk/>
            <pc:sldMk cId="2362768152" sldId="292"/>
            <ac:spMk id="15" creationId="{5AA509D2-F051-C550-C7D7-0290E06C2436}"/>
          </ac:spMkLst>
        </pc:spChg>
        <pc:spChg chg="add mod">
          <ac:chgData name="Raya Bell" userId="d7c74c65-02af-42e7-92ee-4f2d9812d0d2" providerId="ADAL" clId="{D70D3E66-9A21-4616-8034-93638B1DDF0F}" dt="2022-06-17T22:51:55.158" v="2840" actId="6549"/>
          <ac:spMkLst>
            <pc:docMk/>
            <pc:sldMk cId="2362768152" sldId="292"/>
            <ac:spMk id="16" creationId="{68141888-6BDF-9B8E-C017-C7C16F7DEE23}"/>
          </ac:spMkLst>
        </pc:spChg>
        <pc:picChg chg="mod">
          <ac:chgData name="Raya Bell" userId="d7c74c65-02af-42e7-92ee-4f2d9812d0d2" providerId="ADAL" clId="{D70D3E66-9A21-4616-8034-93638B1DDF0F}" dt="2022-06-17T22:51:16.044" v="2827" actId="1036"/>
          <ac:picMkLst>
            <pc:docMk/>
            <pc:sldMk cId="2362768152" sldId="292"/>
            <ac:picMk id="5" creationId="{BB88725A-C938-198D-A921-8FD39AB338FF}"/>
          </ac:picMkLst>
        </pc:picChg>
        <pc:picChg chg="add del mod">
          <ac:chgData name="Raya Bell" userId="d7c74c65-02af-42e7-92ee-4f2d9812d0d2" providerId="ADAL" clId="{D70D3E66-9A21-4616-8034-93638B1DDF0F}" dt="2022-06-17T22:35:02.567" v="2481" actId="478"/>
          <ac:picMkLst>
            <pc:docMk/>
            <pc:sldMk cId="2362768152" sldId="292"/>
            <ac:picMk id="9" creationId="{4E5FFD28-6AC4-AFDE-6B31-51A5A23D1E9A}"/>
          </ac:picMkLst>
        </pc:picChg>
        <pc:picChg chg="del mod">
          <ac:chgData name="Raya Bell" userId="d7c74c65-02af-42e7-92ee-4f2d9812d0d2" providerId="ADAL" clId="{D70D3E66-9A21-4616-8034-93638B1DDF0F}" dt="2022-06-17T22:35:03.670" v="2482" actId="478"/>
          <ac:picMkLst>
            <pc:docMk/>
            <pc:sldMk cId="2362768152" sldId="292"/>
            <ac:picMk id="10" creationId="{3EC50432-28CE-94E9-9539-A821D7808671}"/>
          </ac:picMkLst>
        </pc:picChg>
        <pc:picChg chg="add mod">
          <ac:chgData name="Raya Bell" userId="d7c74c65-02af-42e7-92ee-4f2d9812d0d2" providerId="ADAL" clId="{D70D3E66-9A21-4616-8034-93638B1DDF0F}" dt="2022-06-17T22:51:00.797" v="2813" actId="1036"/>
          <ac:picMkLst>
            <pc:docMk/>
            <pc:sldMk cId="2362768152" sldId="292"/>
            <ac:picMk id="12" creationId="{F4563E97-546A-8DFC-68EF-7973D07BE789}"/>
          </ac:picMkLst>
        </pc:picChg>
        <pc:picChg chg="add mod">
          <ac:chgData name="Raya Bell" userId="d7c74c65-02af-42e7-92ee-4f2d9812d0d2" providerId="ADAL" clId="{D70D3E66-9A21-4616-8034-93638B1DDF0F}" dt="2022-06-17T22:51:06.938" v="2817" actId="1035"/>
          <ac:picMkLst>
            <pc:docMk/>
            <pc:sldMk cId="2362768152" sldId="292"/>
            <ac:picMk id="14" creationId="{DF234D58-0F34-D411-1A4C-F9464E9D2817}"/>
          </ac:picMkLst>
        </pc:picChg>
      </pc:sldChg>
      <pc:sldChg chg="addSp delSp modSp mod">
        <pc:chgData name="Raya Bell" userId="d7c74c65-02af-42e7-92ee-4f2d9812d0d2" providerId="ADAL" clId="{D70D3E66-9A21-4616-8034-93638B1DDF0F}" dt="2022-06-17T22:40:49.573" v="2745" actId="14100"/>
        <pc:sldMkLst>
          <pc:docMk/>
          <pc:sldMk cId="2082780734" sldId="293"/>
        </pc:sldMkLst>
        <pc:spChg chg="del mod">
          <ac:chgData name="Raya Bell" userId="d7c74c65-02af-42e7-92ee-4f2d9812d0d2" providerId="ADAL" clId="{D70D3E66-9A21-4616-8034-93638B1DDF0F}" dt="2022-06-17T21:49:33.895" v="1534" actId="478"/>
          <ac:spMkLst>
            <pc:docMk/>
            <pc:sldMk cId="2082780734" sldId="293"/>
            <ac:spMk id="2" creationId="{2D66C55B-B1E2-4B43-A8EE-0456BEDF524B}"/>
          </ac:spMkLst>
        </pc:spChg>
        <pc:spChg chg="del">
          <ac:chgData name="Raya Bell" userId="d7c74c65-02af-42e7-92ee-4f2d9812d0d2" providerId="ADAL" clId="{D70D3E66-9A21-4616-8034-93638B1DDF0F}" dt="2022-06-17T21:50:00.574" v="1541" actId="478"/>
          <ac:spMkLst>
            <pc:docMk/>
            <pc:sldMk cId="2082780734" sldId="293"/>
            <ac:spMk id="3" creationId="{CCA7E6DD-7124-6B14-CC7E-0CEE8554B92B}"/>
          </ac:spMkLst>
        </pc:spChg>
        <pc:spChg chg="mod">
          <ac:chgData name="Raya Bell" userId="d7c74c65-02af-42e7-92ee-4f2d9812d0d2" providerId="ADAL" clId="{D70D3E66-9A21-4616-8034-93638B1DDF0F}" dt="2022-06-17T21:53:25.335" v="1604" actId="255"/>
          <ac:spMkLst>
            <pc:docMk/>
            <pc:sldMk cId="2082780734" sldId="293"/>
            <ac:spMk id="4" creationId="{70757E06-B44F-4385-9DF8-AB66FB59AA38}"/>
          </ac:spMkLst>
        </pc:spChg>
        <pc:spChg chg="del">
          <ac:chgData name="Raya Bell" userId="d7c74c65-02af-42e7-92ee-4f2d9812d0d2" providerId="ADAL" clId="{D70D3E66-9A21-4616-8034-93638B1DDF0F}" dt="2022-06-17T21:49:58.638" v="1540" actId="478"/>
          <ac:spMkLst>
            <pc:docMk/>
            <pc:sldMk cId="2082780734" sldId="293"/>
            <ac:spMk id="6" creationId="{0E212C54-F80E-E828-FFBC-F97A7E31F715}"/>
          </ac:spMkLst>
        </pc:spChg>
        <pc:spChg chg="del mod">
          <ac:chgData name="Raya Bell" userId="d7c74c65-02af-42e7-92ee-4f2d9812d0d2" providerId="ADAL" clId="{D70D3E66-9A21-4616-8034-93638B1DDF0F}" dt="2022-06-17T21:57:25.344" v="1714" actId="478"/>
          <ac:spMkLst>
            <pc:docMk/>
            <pc:sldMk cId="2082780734" sldId="293"/>
            <ac:spMk id="8" creationId="{96777886-CE2E-25D3-65CE-82AF86223E30}"/>
          </ac:spMkLst>
        </pc:spChg>
        <pc:spChg chg="mod">
          <ac:chgData name="Raya Bell" userId="d7c74c65-02af-42e7-92ee-4f2d9812d0d2" providerId="ADAL" clId="{D70D3E66-9A21-4616-8034-93638B1DDF0F}" dt="2022-06-17T22:40:44.725" v="2744" actId="14100"/>
          <ac:spMkLst>
            <pc:docMk/>
            <pc:sldMk cId="2082780734" sldId="293"/>
            <ac:spMk id="9" creationId="{CBB43358-833D-9059-F4CA-B55CF91D870A}"/>
          </ac:spMkLst>
        </pc:spChg>
        <pc:spChg chg="del">
          <ac:chgData name="Raya Bell" userId="d7c74c65-02af-42e7-92ee-4f2d9812d0d2" providerId="ADAL" clId="{D70D3E66-9A21-4616-8034-93638B1DDF0F}" dt="2022-06-17T21:50:30.337" v="1547" actId="478"/>
          <ac:spMkLst>
            <pc:docMk/>
            <pc:sldMk cId="2082780734" sldId="293"/>
            <ac:spMk id="11" creationId="{6D261825-A283-32D4-91C2-5CE48763137E}"/>
          </ac:spMkLst>
        </pc:spChg>
        <pc:spChg chg="del mod">
          <ac:chgData name="Raya Bell" userId="d7c74c65-02af-42e7-92ee-4f2d9812d0d2" providerId="ADAL" clId="{D70D3E66-9A21-4616-8034-93638B1DDF0F}" dt="2022-06-17T21:52:43.610" v="1600" actId="478"/>
          <ac:spMkLst>
            <pc:docMk/>
            <pc:sldMk cId="2082780734" sldId="293"/>
            <ac:spMk id="12" creationId="{EA608DD5-C5E5-AA54-DE9E-97EA5DAEA55D}"/>
          </ac:spMkLst>
        </pc:spChg>
        <pc:spChg chg="add del mod">
          <ac:chgData name="Raya Bell" userId="d7c74c65-02af-42e7-92ee-4f2d9812d0d2" providerId="ADAL" clId="{D70D3E66-9A21-4616-8034-93638B1DDF0F}" dt="2022-06-17T21:49:41.468" v="1536" actId="478"/>
          <ac:spMkLst>
            <pc:docMk/>
            <pc:sldMk cId="2082780734" sldId="293"/>
            <ac:spMk id="13" creationId="{794427F7-D938-3CAD-E5C2-596B0866786F}"/>
          </ac:spMkLst>
        </pc:spChg>
        <pc:spChg chg="add mod">
          <ac:chgData name="Raya Bell" userId="d7c74c65-02af-42e7-92ee-4f2d9812d0d2" providerId="ADAL" clId="{D70D3E66-9A21-4616-8034-93638B1DDF0F}" dt="2022-06-17T22:40:49.573" v="2745" actId="14100"/>
          <ac:spMkLst>
            <pc:docMk/>
            <pc:sldMk cId="2082780734" sldId="293"/>
            <ac:spMk id="15" creationId="{BB6B3A32-E585-38B2-C267-869C243D14FD}"/>
          </ac:spMkLst>
        </pc:spChg>
        <pc:spChg chg="add mod">
          <ac:chgData name="Raya Bell" userId="d7c74c65-02af-42e7-92ee-4f2d9812d0d2" providerId="ADAL" clId="{D70D3E66-9A21-4616-8034-93638B1DDF0F}" dt="2022-06-17T21:57:43.307" v="1719" actId="1076"/>
          <ac:spMkLst>
            <pc:docMk/>
            <pc:sldMk cId="2082780734" sldId="293"/>
            <ac:spMk id="16" creationId="{2B595404-5EFC-CA56-23F7-F492888A224D}"/>
          </ac:spMkLst>
        </pc:spChg>
        <pc:spChg chg="add del mod">
          <ac:chgData name="Raya Bell" userId="d7c74c65-02af-42e7-92ee-4f2d9812d0d2" providerId="ADAL" clId="{D70D3E66-9A21-4616-8034-93638B1DDF0F}" dt="2022-06-17T21:57:28.690" v="1715" actId="478"/>
          <ac:spMkLst>
            <pc:docMk/>
            <pc:sldMk cId="2082780734" sldId="293"/>
            <ac:spMk id="17" creationId="{BA68BFF9-CA35-8ACE-2C86-2737BA25BBFB}"/>
          </ac:spMkLst>
        </pc:spChg>
        <pc:picChg chg="del">
          <ac:chgData name="Raya Bell" userId="d7c74c65-02af-42e7-92ee-4f2d9812d0d2" providerId="ADAL" clId="{D70D3E66-9A21-4616-8034-93638B1DDF0F}" dt="2022-06-17T21:49:56.980" v="1539" actId="478"/>
          <ac:picMkLst>
            <pc:docMk/>
            <pc:sldMk cId="2082780734" sldId="293"/>
            <ac:picMk id="5" creationId="{BB88725A-C938-198D-A921-8FD39AB338FF}"/>
          </ac:picMkLst>
        </pc:picChg>
        <pc:picChg chg="mod">
          <ac:chgData name="Raya Bell" userId="d7c74c65-02af-42e7-92ee-4f2d9812d0d2" providerId="ADAL" clId="{D70D3E66-9A21-4616-8034-93638B1DDF0F}" dt="2022-06-17T21:50:09.630" v="1544" actId="1076"/>
          <ac:picMkLst>
            <pc:docMk/>
            <pc:sldMk cId="2082780734" sldId="293"/>
            <ac:picMk id="10" creationId="{3EC50432-28CE-94E9-9539-A821D7808671}"/>
          </ac:picMkLst>
        </pc:picChg>
        <pc:picChg chg="add mod">
          <ac:chgData name="Raya Bell" userId="d7c74c65-02af-42e7-92ee-4f2d9812d0d2" providerId="ADAL" clId="{D70D3E66-9A21-4616-8034-93638B1DDF0F}" dt="2022-06-17T21:49:54.150" v="1538" actId="1076"/>
          <ac:picMkLst>
            <pc:docMk/>
            <pc:sldMk cId="2082780734" sldId="293"/>
            <ac:picMk id="14" creationId="{CE4F1B52-904F-30FA-CD00-AC06D4C3435F}"/>
          </ac:picMkLst>
        </pc:picChg>
      </pc:sldChg>
      <pc:sldChg chg="addSp delSp modSp mod">
        <pc:chgData name="Raya Bell" userId="d7c74c65-02af-42e7-92ee-4f2d9812d0d2" providerId="ADAL" clId="{D70D3E66-9A21-4616-8034-93638B1DDF0F}" dt="2022-06-17T22:53:22.224" v="2842" actId="14100"/>
        <pc:sldMkLst>
          <pc:docMk/>
          <pc:sldMk cId="1516593413" sldId="294"/>
        </pc:sldMkLst>
        <pc:spChg chg="del mod">
          <ac:chgData name="Raya Bell" userId="d7c74c65-02af-42e7-92ee-4f2d9812d0d2" providerId="ADAL" clId="{D70D3E66-9A21-4616-8034-93638B1DDF0F}" dt="2022-06-17T21:55:14.722" v="1619" actId="478"/>
          <ac:spMkLst>
            <pc:docMk/>
            <pc:sldMk cId="1516593413" sldId="294"/>
            <ac:spMk id="2" creationId="{2D66C55B-B1E2-4B43-A8EE-0456BEDF524B}"/>
          </ac:spMkLst>
        </pc:spChg>
        <pc:spChg chg="del mod">
          <ac:chgData name="Raya Bell" userId="d7c74c65-02af-42e7-92ee-4f2d9812d0d2" providerId="ADAL" clId="{D70D3E66-9A21-4616-8034-93638B1DDF0F}" dt="2022-06-17T21:56:12.093" v="1632"/>
          <ac:spMkLst>
            <pc:docMk/>
            <pc:sldMk cId="1516593413" sldId="294"/>
            <ac:spMk id="3" creationId="{CCA7E6DD-7124-6B14-CC7E-0CEE8554B92B}"/>
          </ac:spMkLst>
        </pc:spChg>
        <pc:spChg chg="mod">
          <ac:chgData name="Raya Bell" userId="d7c74c65-02af-42e7-92ee-4f2d9812d0d2" providerId="ADAL" clId="{D70D3E66-9A21-4616-8034-93638B1DDF0F}" dt="2022-06-17T20:54:11.633" v="280" actId="255"/>
          <ac:spMkLst>
            <pc:docMk/>
            <pc:sldMk cId="1516593413" sldId="294"/>
            <ac:spMk id="4" creationId="{70757E06-B44F-4385-9DF8-AB66FB59AA38}"/>
          </ac:spMkLst>
        </pc:spChg>
        <pc:spChg chg="mod">
          <ac:chgData name="Raya Bell" userId="d7c74c65-02af-42e7-92ee-4f2d9812d0d2" providerId="ADAL" clId="{D70D3E66-9A21-4616-8034-93638B1DDF0F}" dt="2022-06-17T22:53:19.152" v="2841" actId="14100"/>
          <ac:spMkLst>
            <pc:docMk/>
            <pc:sldMk cId="1516593413" sldId="294"/>
            <ac:spMk id="6" creationId="{0E212C54-F80E-E828-FFBC-F97A7E31F715}"/>
          </ac:spMkLst>
        </pc:spChg>
        <pc:spChg chg="mod ord">
          <ac:chgData name="Raya Bell" userId="d7c74c65-02af-42e7-92ee-4f2d9812d0d2" providerId="ADAL" clId="{D70D3E66-9A21-4616-8034-93638B1DDF0F}" dt="2022-06-17T22:42:07.426" v="2772" actId="14100"/>
          <ac:spMkLst>
            <pc:docMk/>
            <pc:sldMk cId="1516593413" sldId="294"/>
            <ac:spMk id="8" creationId="{96777886-CE2E-25D3-65CE-82AF86223E30}"/>
          </ac:spMkLst>
        </pc:spChg>
        <pc:spChg chg="add del mod">
          <ac:chgData name="Raya Bell" userId="d7c74c65-02af-42e7-92ee-4f2d9812d0d2" providerId="ADAL" clId="{D70D3E66-9A21-4616-8034-93638B1DDF0F}" dt="2022-06-17T21:58:21.567" v="1735" actId="478"/>
          <ac:spMkLst>
            <pc:docMk/>
            <pc:sldMk cId="1516593413" sldId="294"/>
            <ac:spMk id="9" creationId="{CACCC5E0-C17C-D7FA-36EF-B0A55011FFFE}"/>
          </ac:spMkLst>
        </pc:spChg>
        <pc:spChg chg="add del mod">
          <ac:chgData name="Raya Bell" userId="d7c74c65-02af-42e7-92ee-4f2d9812d0d2" providerId="ADAL" clId="{D70D3E66-9A21-4616-8034-93638B1DDF0F}" dt="2022-06-17T21:59:38.547" v="1765" actId="478"/>
          <ac:spMkLst>
            <pc:docMk/>
            <pc:sldMk cId="1516593413" sldId="294"/>
            <ac:spMk id="12" creationId="{FC3B0B32-48E7-3187-1BF6-5003EF8B77B7}"/>
          </ac:spMkLst>
        </pc:spChg>
        <pc:spChg chg="mod">
          <ac:chgData name="Raya Bell" userId="d7c74c65-02af-42e7-92ee-4f2d9812d0d2" providerId="ADAL" clId="{D70D3E66-9A21-4616-8034-93638B1DDF0F}" dt="2022-06-17T22:42:28.896" v="2795" actId="6549"/>
          <ac:spMkLst>
            <pc:docMk/>
            <pc:sldMk cId="1516593413" sldId="294"/>
            <ac:spMk id="15" creationId="{132A889E-6BB1-5406-5769-7585A622534E}"/>
          </ac:spMkLst>
        </pc:spChg>
        <pc:spChg chg="del mod">
          <ac:chgData name="Raya Bell" userId="d7c74c65-02af-42e7-92ee-4f2d9812d0d2" providerId="ADAL" clId="{D70D3E66-9A21-4616-8034-93638B1DDF0F}" dt="2022-06-17T22:06:43.460" v="2039" actId="478"/>
          <ac:spMkLst>
            <pc:docMk/>
            <pc:sldMk cId="1516593413" sldId="294"/>
            <ac:spMk id="17" creationId="{0777B71D-1111-1370-366B-68AAFD2BDEC8}"/>
          </ac:spMkLst>
        </pc:spChg>
        <pc:spChg chg="add mod">
          <ac:chgData name="Raya Bell" userId="d7c74c65-02af-42e7-92ee-4f2d9812d0d2" providerId="ADAL" clId="{D70D3E66-9A21-4616-8034-93638B1DDF0F}" dt="2022-06-17T22:53:22.224" v="2842" actId="14100"/>
          <ac:spMkLst>
            <pc:docMk/>
            <pc:sldMk cId="1516593413" sldId="294"/>
            <ac:spMk id="19" creationId="{164F1488-F9AD-5F68-63F5-76501C21B757}"/>
          </ac:spMkLst>
        </pc:spChg>
        <pc:picChg chg="mod">
          <ac:chgData name="Raya Bell" userId="d7c74c65-02af-42e7-92ee-4f2d9812d0d2" providerId="ADAL" clId="{D70D3E66-9A21-4616-8034-93638B1DDF0F}" dt="2022-06-17T22:07:04.127" v="2063" actId="1076"/>
          <ac:picMkLst>
            <pc:docMk/>
            <pc:sldMk cId="1516593413" sldId="294"/>
            <ac:picMk id="5" creationId="{BB88725A-C938-198D-A921-8FD39AB338FF}"/>
          </ac:picMkLst>
        </pc:picChg>
        <pc:picChg chg="del mod">
          <ac:chgData name="Raya Bell" userId="d7c74c65-02af-42e7-92ee-4f2d9812d0d2" providerId="ADAL" clId="{D70D3E66-9A21-4616-8034-93638B1DDF0F}" dt="2022-06-17T22:41:50.254" v="2768" actId="478"/>
          <ac:picMkLst>
            <pc:docMk/>
            <pc:sldMk cId="1516593413" sldId="294"/>
            <ac:picMk id="10" creationId="{3EC50432-28CE-94E9-9539-A821D7808671}"/>
          </ac:picMkLst>
        </pc:picChg>
        <pc:picChg chg="mod">
          <ac:chgData name="Raya Bell" userId="d7c74c65-02af-42e7-92ee-4f2d9812d0d2" providerId="ADAL" clId="{D70D3E66-9A21-4616-8034-93638B1DDF0F}" dt="2022-06-17T22:07:00.528" v="2062" actId="1036"/>
          <ac:picMkLst>
            <pc:docMk/>
            <pc:sldMk cId="1516593413" sldId="294"/>
            <ac:picMk id="14" creationId="{7BD9CD66-5998-AB62-F432-F9B68979B89C}"/>
          </ac:picMkLst>
        </pc:picChg>
        <pc:picChg chg="del mod">
          <ac:chgData name="Raya Bell" userId="d7c74c65-02af-42e7-92ee-4f2d9812d0d2" providerId="ADAL" clId="{D70D3E66-9A21-4616-8034-93638B1DDF0F}" dt="2022-06-17T22:06:45.745" v="2041" actId="478"/>
          <ac:picMkLst>
            <pc:docMk/>
            <pc:sldMk cId="1516593413" sldId="294"/>
            <ac:picMk id="16" creationId="{C85381E8-55DF-498D-A695-7602595EA3F9}"/>
          </ac:picMkLst>
        </pc:picChg>
        <pc:picChg chg="add mod">
          <ac:chgData name="Raya Bell" userId="d7c74c65-02af-42e7-92ee-4f2d9812d0d2" providerId="ADAL" clId="{D70D3E66-9A21-4616-8034-93638B1DDF0F}" dt="2022-06-17T22:07:10.623" v="2065" actId="1076"/>
          <ac:picMkLst>
            <pc:docMk/>
            <pc:sldMk cId="1516593413" sldId="294"/>
            <ac:picMk id="18" creationId="{357D50E3-2557-D6B1-971D-EEF22A34FBE5}"/>
          </ac:picMkLst>
        </pc:picChg>
        <pc:picChg chg="add mod">
          <ac:chgData name="Raya Bell" userId="d7c74c65-02af-42e7-92ee-4f2d9812d0d2" providerId="ADAL" clId="{D70D3E66-9A21-4616-8034-93638B1DDF0F}" dt="2022-06-17T22:42:12.058" v="2773" actId="14100"/>
          <ac:picMkLst>
            <pc:docMk/>
            <pc:sldMk cId="1516593413" sldId="294"/>
            <ac:picMk id="20" creationId="{02C85BB3-EC31-0A16-467D-FCE731A7008E}"/>
          </ac:picMkLst>
        </pc:picChg>
      </pc:sldChg>
      <pc:sldChg chg="addSp delSp modSp add mod ord">
        <pc:chgData name="Raya Bell" userId="d7c74c65-02af-42e7-92ee-4f2d9812d0d2" providerId="ADAL" clId="{D70D3E66-9A21-4616-8034-93638B1DDF0F}" dt="2022-06-17T21:47:32.071" v="1489" actId="1076"/>
        <pc:sldMkLst>
          <pc:docMk/>
          <pc:sldMk cId="2306649694" sldId="295"/>
        </pc:sldMkLst>
        <pc:spChg chg="mod">
          <ac:chgData name="Raya Bell" userId="d7c74c65-02af-42e7-92ee-4f2d9812d0d2" providerId="ADAL" clId="{D70D3E66-9A21-4616-8034-93638B1DDF0F}" dt="2022-06-17T21:47:29.287" v="1488" actId="1076"/>
          <ac:spMkLst>
            <pc:docMk/>
            <pc:sldMk cId="2306649694" sldId="295"/>
            <ac:spMk id="2" creationId="{2D66C55B-B1E2-4B43-A8EE-0456BEDF524B}"/>
          </ac:spMkLst>
        </pc:spChg>
        <pc:spChg chg="del mod">
          <ac:chgData name="Raya Bell" userId="d7c74c65-02af-42e7-92ee-4f2d9812d0d2" providerId="ADAL" clId="{D70D3E66-9A21-4616-8034-93638B1DDF0F}" dt="2022-06-17T20:56:47.399" v="330" actId="478"/>
          <ac:spMkLst>
            <pc:docMk/>
            <pc:sldMk cId="2306649694" sldId="295"/>
            <ac:spMk id="6" creationId="{0E212C54-F80E-E828-FFBC-F97A7E31F715}"/>
          </ac:spMkLst>
        </pc:spChg>
        <pc:spChg chg="del">
          <ac:chgData name="Raya Bell" userId="d7c74c65-02af-42e7-92ee-4f2d9812d0d2" providerId="ADAL" clId="{D70D3E66-9A21-4616-8034-93638B1DDF0F}" dt="2022-06-17T20:56:49.892" v="331" actId="478"/>
          <ac:spMkLst>
            <pc:docMk/>
            <pc:sldMk cId="2306649694" sldId="295"/>
            <ac:spMk id="8" creationId="{96777886-CE2E-25D3-65CE-82AF86223E30}"/>
          </ac:spMkLst>
        </pc:spChg>
        <pc:picChg chg="del mod">
          <ac:chgData name="Raya Bell" userId="d7c74c65-02af-42e7-92ee-4f2d9812d0d2" providerId="ADAL" clId="{D70D3E66-9A21-4616-8034-93638B1DDF0F}" dt="2022-06-17T20:56:52.314" v="333" actId="478"/>
          <ac:picMkLst>
            <pc:docMk/>
            <pc:sldMk cId="2306649694" sldId="295"/>
            <ac:picMk id="5" creationId="{BB88725A-C938-198D-A921-8FD39AB338FF}"/>
          </ac:picMkLst>
        </pc:picChg>
        <pc:picChg chg="del mod">
          <ac:chgData name="Raya Bell" userId="d7c74c65-02af-42e7-92ee-4f2d9812d0d2" providerId="ADAL" clId="{D70D3E66-9A21-4616-8034-93638B1DDF0F}" dt="2022-06-17T20:56:54.258" v="335" actId="478"/>
          <ac:picMkLst>
            <pc:docMk/>
            <pc:sldMk cId="2306649694" sldId="295"/>
            <ac:picMk id="10" creationId="{3EC50432-28CE-94E9-9539-A821D7808671}"/>
          </ac:picMkLst>
        </pc:picChg>
        <pc:picChg chg="add del mod">
          <ac:chgData name="Raya Bell" userId="d7c74c65-02af-42e7-92ee-4f2d9812d0d2" providerId="ADAL" clId="{D70D3E66-9A21-4616-8034-93638B1DDF0F}" dt="2022-06-17T20:59:10.934" v="341" actId="478"/>
          <ac:picMkLst>
            <pc:docMk/>
            <pc:sldMk cId="2306649694" sldId="295"/>
            <ac:picMk id="1026" creationId="{15F64B75-CCC5-CC8F-BBA3-77D9C14A8A9A}"/>
          </ac:picMkLst>
        </pc:picChg>
        <pc:picChg chg="add del mod">
          <ac:chgData name="Raya Bell" userId="d7c74c65-02af-42e7-92ee-4f2d9812d0d2" providerId="ADAL" clId="{D70D3E66-9A21-4616-8034-93638B1DDF0F}" dt="2022-06-17T21:07:38.711" v="345" actId="478"/>
          <ac:picMkLst>
            <pc:docMk/>
            <pc:sldMk cId="2306649694" sldId="295"/>
            <ac:picMk id="1028" creationId="{6B31B05D-85FF-A6FF-A009-539FC0D9F7DE}"/>
          </ac:picMkLst>
        </pc:picChg>
        <pc:picChg chg="add mod">
          <ac:chgData name="Raya Bell" userId="d7c74c65-02af-42e7-92ee-4f2d9812d0d2" providerId="ADAL" clId="{D70D3E66-9A21-4616-8034-93638B1DDF0F}" dt="2022-06-17T21:47:32.071" v="1489" actId="1076"/>
          <ac:picMkLst>
            <pc:docMk/>
            <pc:sldMk cId="2306649694" sldId="295"/>
            <ac:picMk id="1030" creationId="{3FE8449A-34CA-5053-D534-C69721E92CD1}"/>
          </ac:picMkLst>
        </pc:picChg>
      </pc:sldChg>
      <pc:sldChg chg="add del">
        <pc:chgData name="Raya Bell" userId="d7c74c65-02af-42e7-92ee-4f2d9812d0d2" providerId="ADAL" clId="{D70D3E66-9A21-4616-8034-93638B1DDF0F}" dt="2022-06-17T21:22:11.835" v="499" actId="2696"/>
        <pc:sldMkLst>
          <pc:docMk/>
          <pc:sldMk cId="973441915" sldId="296"/>
        </pc:sldMkLst>
      </pc:sldChg>
      <pc:sldChg chg="modSp add mod ord">
        <pc:chgData name="Raya Bell" userId="d7c74c65-02af-42e7-92ee-4f2d9812d0d2" providerId="ADAL" clId="{D70D3E66-9A21-4616-8034-93638B1DDF0F}" dt="2022-06-17T21:27:07.415" v="655" actId="1076"/>
        <pc:sldMkLst>
          <pc:docMk/>
          <pc:sldMk cId="2723565111" sldId="297"/>
        </pc:sldMkLst>
        <pc:spChg chg="mod">
          <ac:chgData name="Raya Bell" userId="d7c74c65-02af-42e7-92ee-4f2d9812d0d2" providerId="ADAL" clId="{D70D3E66-9A21-4616-8034-93638B1DDF0F}" dt="2022-06-17T21:27:07.415" v="655" actId="1076"/>
          <ac:spMkLst>
            <pc:docMk/>
            <pc:sldMk cId="2723565111" sldId="297"/>
            <ac:spMk id="2" creationId="{2D66C55B-B1E2-4B43-A8EE-0456BEDF524B}"/>
          </ac:spMkLst>
        </pc:spChg>
      </pc:sldChg>
      <pc:sldChg chg="addSp delSp modSp add mod ord">
        <pc:chgData name="Raya Bell" userId="d7c74c65-02af-42e7-92ee-4f2d9812d0d2" providerId="ADAL" clId="{D70D3E66-9A21-4616-8034-93638B1DDF0F}" dt="2022-06-17T22:31:52.345" v="2453" actId="20577"/>
        <pc:sldMkLst>
          <pc:docMk/>
          <pc:sldMk cId="1511145425" sldId="298"/>
        </pc:sldMkLst>
        <pc:spChg chg="mod">
          <ac:chgData name="Raya Bell" userId="d7c74c65-02af-42e7-92ee-4f2d9812d0d2" providerId="ADAL" clId="{D70D3E66-9A21-4616-8034-93638B1DDF0F}" dt="2022-06-17T21:26:21.254" v="648" actId="20577"/>
          <ac:spMkLst>
            <pc:docMk/>
            <pc:sldMk cId="1511145425" sldId="298"/>
            <ac:spMk id="2" creationId="{31DAD1B2-4326-4656-96D8-7F6C503B7D3A}"/>
          </ac:spMkLst>
        </pc:spChg>
        <pc:spChg chg="add mod">
          <ac:chgData name="Raya Bell" userId="d7c74c65-02af-42e7-92ee-4f2d9812d0d2" providerId="ADAL" clId="{D70D3E66-9A21-4616-8034-93638B1DDF0F}" dt="2022-06-17T21:26:07.999" v="646" actId="1076"/>
          <ac:spMkLst>
            <pc:docMk/>
            <pc:sldMk cId="1511145425" sldId="298"/>
            <ac:spMk id="8" creationId="{4424396C-44BE-30FA-220C-BC9D4F9F0660}"/>
          </ac:spMkLst>
        </pc:spChg>
        <pc:spChg chg="mod">
          <ac:chgData name="Raya Bell" userId="d7c74c65-02af-42e7-92ee-4f2d9812d0d2" providerId="ADAL" clId="{D70D3E66-9A21-4616-8034-93638B1DDF0F}" dt="2022-06-17T21:26:04.175" v="645" actId="1076"/>
          <ac:spMkLst>
            <pc:docMk/>
            <pc:sldMk cId="1511145425" sldId="298"/>
            <ac:spMk id="9" creationId="{43C35491-ED97-4088-BA37-4E6B2EEC6F51}"/>
          </ac:spMkLst>
        </pc:spChg>
        <pc:spChg chg="add mod">
          <ac:chgData name="Raya Bell" userId="d7c74c65-02af-42e7-92ee-4f2d9812d0d2" providerId="ADAL" clId="{D70D3E66-9A21-4616-8034-93638B1DDF0F}" dt="2022-06-17T22:31:52.345" v="2453" actId="20577"/>
          <ac:spMkLst>
            <pc:docMk/>
            <pc:sldMk cId="1511145425" sldId="298"/>
            <ac:spMk id="10" creationId="{07957960-8B98-005E-6A16-8D762747394D}"/>
          </ac:spMkLst>
        </pc:spChg>
        <pc:spChg chg="del">
          <ac:chgData name="Raya Bell" userId="d7c74c65-02af-42e7-92ee-4f2d9812d0d2" providerId="ADAL" clId="{D70D3E66-9A21-4616-8034-93638B1DDF0F}" dt="2022-06-17T21:22:47.400" v="503" actId="478"/>
          <ac:spMkLst>
            <pc:docMk/>
            <pc:sldMk cId="1511145425" sldId="298"/>
            <ac:spMk id="13" creationId="{729033AD-9B75-5005-D890-997DBC9A5FDC}"/>
          </ac:spMkLst>
        </pc:spChg>
        <pc:spChg chg="del">
          <ac:chgData name="Raya Bell" userId="d7c74c65-02af-42e7-92ee-4f2d9812d0d2" providerId="ADAL" clId="{D70D3E66-9A21-4616-8034-93638B1DDF0F}" dt="2022-06-17T21:22:50.448" v="504" actId="478"/>
          <ac:spMkLst>
            <pc:docMk/>
            <pc:sldMk cId="1511145425" sldId="298"/>
            <ac:spMk id="14" creationId="{62A0FF8C-4181-87B1-8E61-9611A3AC01CA}"/>
          </ac:spMkLst>
        </pc:spChg>
        <pc:picChg chg="del">
          <ac:chgData name="Raya Bell" userId="d7c74c65-02af-42e7-92ee-4f2d9812d0d2" providerId="ADAL" clId="{D70D3E66-9A21-4616-8034-93638B1DDF0F}" dt="2022-06-17T21:22:51.349" v="505" actId="478"/>
          <ac:picMkLst>
            <pc:docMk/>
            <pc:sldMk cId="1511145425" sldId="298"/>
            <ac:picMk id="12" creationId="{A87206BD-C277-039A-9590-B459CF13BF76}"/>
          </ac:picMkLst>
        </pc:picChg>
      </pc:sldChg>
      <pc:sldChg chg="addSp delSp modSp add mod setBg">
        <pc:chgData name="Raya Bell" userId="d7c74c65-02af-42e7-92ee-4f2d9812d0d2" providerId="ADAL" clId="{D70D3E66-9A21-4616-8034-93638B1DDF0F}" dt="2022-06-17T23:04:26.528" v="2952" actId="207"/>
        <pc:sldMkLst>
          <pc:docMk/>
          <pc:sldMk cId="2728600040" sldId="299"/>
        </pc:sldMkLst>
        <pc:spChg chg="del">
          <ac:chgData name="Raya Bell" userId="d7c74c65-02af-42e7-92ee-4f2d9812d0d2" providerId="ADAL" clId="{D70D3E66-9A21-4616-8034-93638B1DDF0F}" dt="2022-06-17T22:57:29.151" v="2903" actId="478"/>
          <ac:spMkLst>
            <pc:docMk/>
            <pc:sldMk cId="2728600040" sldId="299"/>
            <ac:spMk id="2" creationId="{31DAD1B2-4326-4656-96D8-7F6C503B7D3A}"/>
          </ac:spMkLst>
        </pc:spChg>
        <pc:spChg chg="mod ord">
          <ac:chgData name="Raya Bell" userId="d7c74c65-02af-42e7-92ee-4f2d9812d0d2" providerId="ADAL" clId="{D70D3E66-9A21-4616-8034-93638B1DDF0F}" dt="2022-06-17T23:04:26.528" v="2952" actId="207"/>
          <ac:spMkLst>
            <pc:docMk/>
            <pc:sldMk cId="2728600040" sldId="299"/>
            <ac:spMk id="4" creationId="{47AF729B-FB30-4D03-97BD-69826FF05DFF}"/>
          </ac:spMkLst>
        </pc:spChg>
        <pc:spChg chg="del">
          <ac:chgData name="Raya Bell" userId="d7c74c65-02af-42e7-92ee-4f2d9812d0d2" providerId="ADAL" clId="{D70D3E66-9A21-4616-8034-93638B1DDF0F}" dt="2022-06-17T23:02:34.314" v="2943" actId="478"/>
          <ac:spMkLst>
            <pc:docMk/>
            <pc:sldMk cId="2728600040" sldId="299"/>
            <ac:spMk id="5" creationId="{A022AF03-7B11-D0B8-8CEC-0D74924859CF}"/>
          </ac:spMkLst>
        </pc:spChg>
        <pc:spChg chg="add mod">
          <ac:chgData name="Raya Bell" userId="d7c74c65-02af-42e7-92ee-4f2d9812d0d2" providerId="ADAL" clId="{D70D3E66-9A21-4616-8034-93638B1DDF0F}" dt="2022-06-17T23:03:33.491" v="2947" actId="26606"/>
          <ac:spMkLst>
            <pc:docMk/>
            <pc:sldMk cId="2728600040" sldId="299"/>
            <ac:spMk id="6" creationId="{FFAC6A3B-6FB5-0E7F-4F61-9A1EB355B3F5}"/>
          </ac:spMkLst>
        </pc:spChg>
        <pc:spChg chg="add">
          <ac:chgData name="Raya Bell" userId="d7c74c65-02af-42e7-92ee-4f2d9812d0d2" providerId="ADAL" clId="{D70D3E66-9A21-4616-8034-93638B1DDF0F}" dt="2022-06-17T23:03:33.491" v="2947" actId="26606"/>
          <ac:spMkLst>
            <pc:docMk/>
            <pc:sldMk cId="2728600040" sldId="299"/>
            <ac:spMk id="2069" creationId="{DC99427B-A97E-40A3-B1FD-4557346C6A91}"/>
          </ac:spMkLst>
        </pc:spChg>
        <pc:grpChg chg="add">
          <ac:chgData name="Raya Bell" userId="d7c74c65-02af-42e7-92ee-4f2d9812d0d2" providerId="ADAL" clId="{D70D3E66-9A21-4616-8034-93638B1DDF0F}" dt="2022-06-17T23:03:33.491" v="2947" actId="26606"/>
          <ac:grpSpMkLst>
            <pc:docMk/>
            <pc:sldMk cId="2728600040" sldId="299"/>
            <ac:grpSpMk id="2057" creationId="{4815A7B4-532E-48C9-AC24-D78ACF3339DB}"/>
          </ac:grpSpMkLst>
        </pc:grpChg>
        <pc:picChg chg="add del mod">
          <ac:chgData name="Raya Bell" userId="d7c74c65-02af-42e7-92ee-4f2d9812d0d2" providerId="ADAL" clId="{D70D3E66-9A21-4616-8034-93638B1DDF0F}" dt="2022-06-17T23:02:00.986" v="2906" actId="478"/>
          <ac:picMkLst>
            <pc:docMk/>
            <pc:sldMk cId="2728600040" sldId="299"/>
            <ac:picMk id="2050" creationId="{7D194187-9A8B-4D21-5F1C-ED5A63FD9BDB}"/>
          </ac:picMkLst>
        </pc:picChg>
        <pc:picChg chg="add mod">
          <ac:chgData name="Raya Bell" userId="d7c74c65-02af-42e7-92ee-4f2d9812d0d2" providerId="ADAL" clId="{D70D3E66-9A21-4616-8034-93638B1DDF0F}" dt="2022-06-17T23:03:33.491" v="2947" actId="26606"/>
          <ac:picMkLst>
            <pc:docMk/>
            <pc:sldMk cId="2728600040" sldId="299"/>
            <ac:picMk id="2052" creationId="{4C4E69D4-19DB-372A-F73F-70A923F9B43B}"/>
          </ac:picMkLst>
        </pc:picChg>
      </pc:sldChg>
    </pc:docChg>
  </pc:docChgLst>
  <pc:docChgLst>
    <pc:chgData name="Alexandra Rodriguez" userId="b181f262-6ac3-4cc2-abb6-6297c18aa1f3" providerId="ADAL" clId="{05147084-B840-47CC-8C2C-05A60E272585}"/>
    <pc:docChg chg="custSel modSld">
      <pc:chgData name="Alexandra Rodriguez" userId="b181f262-6ac3-4cc2-abb6-6297c18aa1f3" providerId="ADAL" clId="{05147084-B840-47CC-8C2C-05A60E272585}" dt="2022-12-06T17:13:09.362" v="87" actId="20577"/>
      <pc:docMkLst>
        <pc:docMk/>
      </pc:docMkLst>
      <pc:sldChg chg="delSp modSp mod">
        <pc:chgData name="Alexandra Rodriguez" userId="b181f262-6ac3-4cc2-abb6-6297c18aa1f3" providerId="ADAL" clId="{05147084-B840-47CC-8C2C-05A60E272585}" dt="2022-12-06T17:10:47.835" v="1" actId="478"/>
        <pc:sldMkLst>
          <pc:docMk/>
          <pc:sldMk cId="2150433616" sldId="275"/>
        </pc:sldMkLst>
        <pc:spChg chg="mod">
          <ac:chgData name="Alexandra Rodriguez" userId="b181f262-6ac3-4cc2-abb6-6297c18aa1f3" providerId="ADAL" clId="{05147084-B840-47CC-8C2C-05A60E272585}" dt="2022-12-06T17:10:45.716" v="0" actId="20577"/>
          <ac:spMkLst>
            <pc:docMk/>
            <pc:sldMk cId="2150433616" sldId="275"/>
            <ac:spMk id="7" creationId="{438F2D4C-127F-E973-6D4E-3845F649F315}"/>
          </ac:spMkLst>
        </pc:spChg>
        <pc:picChg chg="del">
          <ac:chgData name="Alexandra Rodriguez" userId="b181f262-6ac3-4cc2-abb6-6297c18aa1f3" providerId="ADAL" clId="{05147084-B840-47CC-8C2C-05A60E272585}" dt="2022-12-06T17:10:47.835" v="1" actId="478"/>
          <ac:picMkLst>
            <pc:docMk/>
            <pc:sldMk cId="2150433616" sldId="275"/>
            <ac:picMk id="8" creationId="{232FF01C-113D-CAE4-6A45-4A31A8B71D83}"/>
          </ac:picMkLst>
        </pc:picChg>
      </pc:sldChg>
      <pc:sldChg chg="mod modShow">
        <pc:chgData name="Alexandra Rodriguez" userId="b181f262-6ac3-4cc2-abb6-6297c18aa1f3" providerId="ADAL" clId="{05147084-B840-47CC-8C2C-05A60E272585}" dt="2022-12-06T17:12:37.085" v="73" actId="729"/>
        <pc:sldMkLst>
          <pc:docMk/>
          <pc:sldMk cId="1782066638" sldId="276"/>
        </pc:sldMkLst>
      </pc:sldChg>
      <pc:sldChg chg="modSp mod">
        <pc:chgData name="Alexandra Rodriguez" userId="b181f262-6ac3-4cc2-abb6-6297c18aa1f3" providerId="ADAL" clId="{05147084-B840-47CC-8C2C-05A60E272585}" dt="2022-12-06T17:13:09.362" v="87" actId="20577"/>
        <pc:sldMkLst>
          <pc:docMk/>
          <pc:sldMk cId="3412179784" sldId="280"/>
        </pc:sldMkLst>
        <pc:spChg chg="mod">
          <ac:chgData name="Alexandra Rodriguez" userId="b181f262-6ac3-4cc2-abb6-6297c18aa1f3" providerId="ADAL" clId="{05147084-B840-47CC-8C2C-05A60E272585}" dt="2022-12-06T17:13:04.816" v="85" actId="20577"/>
          <ac:spMkLst>
            <pc:docMk/>
            <pc:sldMk cId="3412179784" sldId="280"/>
            <ac:spMk id="2" creationId="{31DAD1B2-4326-4656-96D8-7F6C503B7D3A}"/>
          </ac:spMkLst>
        </pc:spChg>
        <pc:spChg chg="mod">
          <ac:chgData name="Alexandra Rodriguez" userId="b181f262-6ac3-4cc2-abb6-6297c18aa1f3" providerId="ADAL" clId="{05147084-B840-47CC-8C2C-05A60E272585}" dt="2022-12-06T17:13:09.362" v="87" actId="20577"/>
          <ac:spMkLst>
            <pc:docMk/>
            <pc:sldMk cId="3412179784" sldId="280"/>
            <ac:spMk id="5" creationId="{A022AF03-7B11-D0B8-8CEC-0D74924859CF}"/>
          </ac:spMkLst>
        </pc:spChg>
      </pc:sldChg>
      <pc:sldChg chg="mod modShow">
        <pc:chgData name="Alexandra Rodriguez" userId="b181f262-6ac3-4cc2-abb6-6297c18aa1f3" providerId="ADAL" clId="{05147084-B840-47CC-8C2C-05A60E272585}" dt="2022-12-06T17:12:40.834" v="74" actId="729"/>
        <pc:sldMkLst>
          <pc:docMk/>
          <pc:sldMk cId="75736763" sldId="291"/>
        </pc:sldMkLst>
      </pc:sldChg>
      <pc:sldChg chg="delSp modSp mod">
        <pc:chgData name="Alexandra Rodriguez" userId="b181f262-6ac3-4cc2-abb6-6297c18aa1f3" providerId="ADAL" clId="{05147084-B840-47CC-8C2C-05A60E272585}" dt="2022-12-06T17:12:13.195" v="72" actId="20577"/>
        <pc:sldMkLst>
          <pc:docMk/>
          <pc:sldMk cId="1511145425" sldId="298"/>
        </pc:sldMkLst>
        <pc:spChg chg="mod">
          <ac:chgData name="Alexandra Rodriguez" userId="b181f262-6ac3-4cc2-abb6-6297c18aa1f3" providerId="ADAL" clId="{05147084-B840-47CC-8C2C-05A60E272585}" dt="2022-12-06T17:11:30.617" v="50" actId="20577"/>
          <ac:spMkLst>
            <pc:docMk/>
            <pc:sldMk cId="1511145425" sldId="298"/>
            <ac:spMk id="2" creationId="{31DAD1B2-4326-4656-96D8-7F6C503B7D3A}"/>
          </ac:spMkLst>
        </pc:spChg>
        <pc:spChg chg="del mod">
          <ac:chgData name="Alexandra Rodriguez" userId="b181f262-6ac3-4cc2-abb6-6297c18aa1f3" providerId="ADAL" clId="{05147084-B840-47CC-8C2C-05A60E272585}" dt="2022-12-06T17:11:50.377" v="58" actId="478"/>
          <ac:spMkLst>
            <pc:docMk/>
            <pc:sldMk cId="1511145425" sldId="298"/>
            <ac:spMk id="8" creationId="{4424396C-44BE-30FA-220C-BC9D4F9F0660}"/>
          </ac:spMkLst>
        </pc:spChg>
        <pc:spChg chg="mod">
          <ac:chgData name="Alexandra Rodriguez" userId="b181f262-6ac3-4cc2-abb6-6297c18aa1f3" providerId="ADAL" clId="{05147084-B840-47CC-8C2C-05A60E272585}" dt="2022-12-06T17:12:13.195" v="72" actId="20577"/>
          <ac:spMkLst>
            <pc:docMk/>
            <pc:sldMk cId="1511145425" sldId="298"/>
            <ac:spMk id="9" creationId="{43C35491-ED97-4088-BA37-4E6B2EEC6F51}"/>
          </ac:spMkLst>
        </pc:spChg>
        <pc:spChg chg="del mod">
          <ac:chgData name="Alexandra Rodriguez" userId="b181f262-6ac3-4cc2-abb6-6297c18aa1f3" providerId="ADAL" clId="{05147084-B840-47CC-8C2C-05A60E272585}" dt="2022-12-06T17:11:45.010" v="55" actId="478"/>
          <ac:spMkLst>
            <pc:docMk/>
            <pc:sldMk cId="1511145425" sldId="298"/>
            <ac:spMk id="10" creationId="{07957960-8B98-005E-6A16-8D762747394D}"/>
          </ac:spMkLst>
        </pc:spChg>
      </pc:sldChg>
    </pc:docChg>
  </pc:docChgLst>
  <pc:docChgLst>
    <pc:chgData name="Raya Bell" userId="d7c74c65-02af-42e7-92ee-4f2d9812d0d2" providerId="ADAL" clId="{BA49F292-6AB1-4EAF-BE8C-C42ADEB5E728}"/>
    <pc:docChg chg="custSel modSld">
      <pc:chgData name="Raya Bell" userId="d7c74c65-02af-42e7-92ee-4f2d9812d0d2" providerId="ADAL" clId="{BA49F292-6AB1-4EAF-BE8C-C42ADEB5E728}" dt="2022-09-01T14:47:41.847" v="45" actId="20577"/>
      <pc:docMkLst>
        <pc:docMk/>
      </pc:docMkLst>
      <pc:sldChg chg="modSp mod">
        <pc:chgData name="Raya Bell" userId="d7c74c65-02af-42e7-92ee-4f2d9812d0d2" providerId="ADAL" clId="{BA49F292-6AB1-4EAF-BE8C-C42ADEB5E728}" dt="2022-09-01T14:47:41.847" v="45" actId="20577"/>
        <pc:sldMkLst>
          <pc:docMk/>
          <pc:sldMk cId="1511145425" sldId="298"/>
        </pc:sldMkLst>
        <pc:spChg chg="mod">
          <ac:chgData name="Raya Bell" userId="d7c74c65-02af-42e7-92ee-4f2d9812d0d2" providerId="ADAL" clId="{BA49F292-6AB1-4EAF-BE8C-C42ADEB5E728}" dt="2022-09-01T14:47:41.847" v="45" actId="20577"/>
          <ac:spMkLst>
            <pc:docMk/>
            <pc:sldMk cId="1511145425" sldId="298"/>
            <ac:spMk id="8" creationId="{4424396C-44BE-30FA-220C-BC9D4F9F0660}"/>
          </ac:spMkLst>
        </pc:spChg>
      </pc:sldChg>
    </pc:docChg>
  </pc:docChgLst>
  <pc:docChgLst>
    <pc:chgData name="Alexandra Rodriguez" userId="b181f262-6ac3-4cc2-abb6-6297c18aa1f3" providerId="ADAL" clId="{DC4D994E-9288-4001-B37F-E6D06FA159C2}"/>
    <pc:docChg chg="modSld">
      <pc:chgData name="Alexandra Rodriguez" userId="b181f262-6ac3-4cc2-abb6-6297c18aa1f3" providerId="ADAL" clId="{DC4D994E-9288-4001-B37F-E6D06FA159C2}" dt="2022-11-04T14:28:10.422" v="161" actId="20577"/>
      <pc:docMkLst>
        <pc:docMk/>
      </pc:docMkLst>
      <pc:sldChg chg="modSp mod">
        <pc:chgData name="Alexandra Rodriguez" userId="b181f262-6ac3-4cc2-abb6-6297c18aa1f3" providerId="ADAL" clId="{DC4D994E-9288-4001-B37F-E6D06FA159C2}" dt="2022-11-04T14:20:33.320" v="155" actId="20577"/>
        <pc:sldMkLst>
          <pc:docMk/>
          <pc:sldMk cId="1782066638" sldId="276"/>
        </pc:sldMkLst>
        <pc:spChg chg="mod">
          <ac:chgData name="Alexandra Rodriguez" userId="b181f262-6ac3-4cc2-abb6-6297c18aa1f3" providerId="ADAL" clId="{DC4D994E-9288-4001-B37F-E6D06FA159C2}" dt="2022-11-04T14:20:33.320" v="155" actId="20577"/>
          <ac:spMkLst>
            <pc:docMk/>
            <pc:sldMk cId="1782066638" sldId="276"/>
            <ac:spMk id="14" creationId="{62A0FF8C-4181-87B1-8E61-9611A3AC01CA}"/>
          </ac:spMkLst>
        </pc:spChg>
      </pc:sldChg>
      <pc:sldChg chg="mod modShow">
        <pc:chgData name="Alexandra Rodriguez" userId="b181f262-6ac3-4cc2-abb6-6297c18aa1f3" providerId="ADAL" clId="{DC4D994E-9288-4001-B37F-E6D06FA159C2}" dt="2022-11-04T14:27:05.424" v="157" actId="729"/>
        <pc:sldMkLst>
          <pc:docMk/>
          <pc:sldMk cId="2278408659" sldId="279"/>
        </pc:sldMkLst>
      </pc:sldChg>
      <pc:sldChg chg="modSp mod">
        <pc:chgData name="Alexandra Rodriguez" userId="b181f262-6ac3-4cc2-abb6-6297c18aa1f3" providerId="ADAL" clId="{DC4D994E-9288-4001-B37F-E6D06FA159C2}" dt="2022-11-04T14:28:10.422" v="161" actId="20577"/>
        <pc:sldMkLst>
          <pc:docMk/>
          <pc:sldMk cId="3412179784" sldId="280"/>
        </pc:sldMkLst>
        <pc:spChg chg="mod">
          <ac:chgData name="Alexandra Rodriguez" userId="b181f262-6ac3-4cc2-abb6-6297c18aa1f3" providerId="ADAL" clId="{DC4D994E-9288-4001-B37F-E6D06FA159C2}" dt="2022-11-04T14:28:10.422" v="161" actId="20577"/>
          <ac:spMkLst>
            <pc:docMk/>
            <pc:sldMk cId="3412179784" sldId="280"/>
            <ac:spMk id="2" creationId="{31DAD1B2-4326-4656-96D8-7F6C503B7D3A}"/>
          </ac:spMkLst>
        </pc:spChg>
      </pc:sldChg>
      <pc:sldChg chg="mod modShow">
        <pc:chgData name="Alexandra Rodriguez" userId="b181f262-6ac3-4cc2-abb6-6297c18aa1f3" providerId="ADAL" clId="{DC4D994E-9288-4001-B37F-E6D06FA159C2}" dt="2022-11-04T14:26:56.331" v="156" actId="729"/>
        <pc:sldMkLst>
          <pc:docMk/>
          <pc:sldMk cId="2705149099" sldId="289"/>
        </pc:sldMkLst>
      </pc:sldChg>
      <pc:sldChg chg="mod modShow">
        <pc:chgData name="Alexandra Rodriguez" userId="b181f262-6ac3-4cc2-abb6-6297c18aa1f3" providerId="ADAL" clId="{DC4D994E-9288-4001-B37F-E6D06FA159C2}" dt="2022-11-04T14:27:53.030" v="160" actId="729"/>
        <pc:sldMkLst>
          <pc:docMk/>
          <pc:sldMk cId="2362768152" sldId="292"/>
        </pc:sldMkLst>
      </pc:sldChg>
      <pc:sldChg chg="mod modShow">
        <pc:chgData name="Alexandra Rodriguez" userId="b181f262-6ac3-4cc2-abb6-6297c18aa1f3" providerId="ADAL" clId="{DC4D994E-9288-4001-B37F-E6D06FA159C2}" dt="2022-11-04T14:27:30.648" v="159" actId="729"/>
        <pc:sldMkLst>
          <pc:docMk/>
          <pc:sldMk cId="2306649694" sldId="295"/>
        </pc:sldMkLst>
      </pc:sldChg>
      <pc:sldChg chg="modSp mod">
        <pc:chgData name="Alexandra Rodriguez" userId="b181f262-6ac3-4cc2-abb6-6297c18aa1f3" providerId="ADAL" clId="{DC4D994E-9288-4001-B37F-E6D06FA159C2}" dt="2022-11-04T14:16:01.055" v="87" actId="1076"/>
        <pc:sldMkLst>
          <pc:docMk/>
          <pc:sldMk cId="1511145425" sldId="298"/>
        </pc:sldMkLst>
        <pc:spChg chg="mod">
          <ac:chgData name="Alexandra Rodriguez" userId="b181f262-6ac3-4cc2-abb6-6297c18aa1f3" providerId="ADAL" clId="{DC4D994E-9288-4001-B37F-E6D06FA159C2}" dt="2022-11-04T14:16:01.055" v="87" actId="1076"/>
          <ac:spMkLst>
            <pc:docMk/>
            <pc:sldMk cId="1511145425" sldId="298"/>
            <ac:spMk id="8" creationId="{4424396C-44BE-30FA-220C-BC9D4F9F0660}"/>
          </ac:spMkLst>
        </pc:spChg>
        <pc:spChg chg="mod">
          <ac:chgData name="Alexandra Rodriguez" userId="b181f262-6ac3-4cc2-abb6-6297c18aa1f3" providerId="ADAL" clId="{DC4D994E-9288-4001-B37F-E6D06FA159C2}" dt="2022-11-04T14:15:40.776" v="49" actId="20577"/>
          <ac:spMkLst>
            <pc:docMk/>
            <pc:sldMk cId="1511145425" sldId="298"/>
            <ac:spMk id="9" creationId="{43C35491-ED97-4088-BA37-4E6B2EEC6F51}"/>
          </ac:spMkLst>
        </pc:spChg>
        <pc:spChg chg="mod">
          <ac:chgData name="Alexandra Rodriguez" userId="b181f262-6ac3-4cc2-abb6-6297c18aa1f3" providerId="ADAL" clId="{DC4D994E-9288-4001-B37F-E6D06FA159C2}" dt="2022-11-04T14:15:57.890" v="86" actId="1076"/>
          <ac:spMkLst>
            <pc:docMk/>
            <pc:sldMk cId="1511145425" sldId="298"/>
            <ac:spMk id="10" creationId="{07957960-8B98-005E-6A16-8D762747394D}"/>
          </ac:spMkLst>
        </pc:spChg>
      </pc:sldChg>
    </pc:docChg>
  </pc:docChgLst>
  <pc:docChgLst>
    <pc:chgData name="Raya Bell" userId="d7c74c65-02af-42e7-92ee-4f2d9812d0d2" providerId="ADAL" clId="{4E07E921-B81B-48EA-8ED3-6AAFE2C4D653}"/>
    <pc:docChg chg="undo custSel addSld modSld modShowInfo">
      <pc:chgData name="Raya Bell" userId="d7c74c65-02af-42e7-92ee-4f2d9812d0d2" providerId="ADAL" clId="{4E07E921-B81B-48EA-8ED3-6AAFE2C4D653}" dt="2022-03-25T15:53:07.519" v="2658" actId="2744"/>
      <pc:docMkLst>
        <pc:docMk/>
      </pc:docMkLst>
      <pc:sldChg chg="delSp modSp mod delAnim modNotesTx">
        <pc:chgData name="Raya Bell" userId="d7c74c65-02af-42e7-92ee-4f2d9812d0d2" providerId="ADAL" clId="{4E07E921-B81B-48EA-8ED3-6AAFE2C4D653}" dt="2022-03-24T22:40:58.165" v="2589" actId="255"/>
        <pc:sldMkLst>
          <pc:docMk/>
          <pc:sldMk cId="1093875467" sldId="256"/>
        </pc:sldMkLst>
        <pc:spChg chg="mod">
          <ac:chgData name="Raya Bell" userId="d7c74c65-02af-42e7-92ee-4f2d9812d0d2" providerId="ADAL" clId="{4E07E921-B81B-48EA-8ED3-6AAFE2C4D653}" dt="2022-03-24T22:40:58.165" v="2589" actId="255"/>
          <ac:spMkLst>
            <pc:docMk/>
            <pc:sldMk cId="1093875467" sldId="256"/>
            <ac:spMk id="5" creationId="{888462FE-C288-42BC-A317-36075FF75C6A}"/>
          </ac:spMkLst>
        </pc:spChg>
        <pc:spChg chg="del">
          <ac:chgData name="Raya Bell" userId="d7c74c65-02af-42e7-92ee-4f2d9812d0d2" providerId="ADAL" clId="{4E07E921-B81B-48EA-8ED3-6AAFE2C4D653}" dt="2022-03-24T21:17:55.243" v="1" actId="478"/>
          <ac:spMkLst>
            <pc:docMk/>
            <pc:sldMk cId="1093875467" sldId="256"/>
            <ac:spMk id="7" creationId="{517C908F-3E1F-4F29-B9A1-7822B5EDC407}"/>
          </ac:spMkLst>
        </pc:spChg>
        <pc:picChg chg="del">
          <ac:chgData name="Raya Bell" userId="d7c74c65-02af-42e7-92ee-4f2d9812d0d2" providerId="ADAL" clId="{4E07E921-B81B-48EA-8ED3-6AAFE2C4D653}" dt="2022-03-24T21:17:59.940" v="2" actId="478"/>
          <ac:picMkLst>
            <pc:docMk/>
            <pc:sldMk cId="1093875467" sldId="256"/>
            <ac:picMk id="9" creationId="{606C1489-D3C7-4F6E-B635-42B5963546FD}"/>
          </ac:picMkLst>
        </pc:picChg>
        <pc:picChg chg="del">
          <ac:chgData name="Raya Bell" userId="d7c74c65-02af-42e7-92ee-4f2d9812d0d2" providerId="ADAL" clId="{4E07E921-B81B-48EA-8ED3-6AAFE2C4D653}" dt="2022-03-24T21:17:51.154" v="0" actId="478"/>
          <ac:picMkLst>
            <pc:docMk/>
            <pc:sldMk cId="1093875467" sldId="256"/>
            <ac:picMk id="1026" creationId="{435BAD3F-BC2D-4F38-95A8-564701B7B370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12:12.960" v="1337" actId="6549"/>
        <pc:sldMkLst>
          <pc:docMk/>
          <pc:sldMk cId="2150433616" sldId="275"/>
        </pc:sldMkLst>
        <pc:spChg chg="mod">
          <ac:chgData name="Raya Bell" userId="d7c74c65-02af-42e7-92ee-4f2d9812d0d2" providerId="ADAL" clId="{4E07E921-B81B-48EA-8ED3-6AAFE2C4D653}" dt="2022-03-24T22:11:24.549" v="1332" actId="1076"/>
          <ac:spMkLst>
            <pc:docMk/>
            <pc:sldMk cId="2150433616" sldId="275"/>
            <ac:spMk id="2" creationId="{BBD6C162-30F1-4DA1-B362-6BC76279D9D3}"/>
          </ac:spMkLst>
        </pc:spChg>
        <pc:spChg chg="mod">
          <ac:chgData name="Raya Bell" userId="d7c74c65-02af-42e7-92ee-4f2d9812d0d2" providerId="ADAL" clId="{4E07E921-B81B-48EA-8ED3-6AAFE2C4D653}" dt="2022-03-24T22:12:12.960" v="1337" actId="6549"/>
          <ac:spMkLst>
            <pc:docMk/>
            <pc:sldMk cId="2150433616" sldId="275"/>
            <ac:spMk id="3" creationId="{617963A0-651E-4D4A-88D3-AA8D05B03832}"/>
          </ac:spMkLst>
        </pc:spChg>
        <pc:picChg chg="del">
          <ac:chgData name="Raya Bell" userId="d7c74c65-02af-42e7-92ee-4f2d9812d0d2" providerId="ADAL" clId="{4E07E921-B81B-48EA-8ED3-6AAFE2C4D653}" dt="2022-03-24T21:18:24.110" v="4" actId="478"/>
          <ac:picMkLst>
            <pc:docMk/>
            <pc:sldMk cId="2150433616" sldId="275"/>
            <ac:picMk id="5" creationId="{140884C7-64B9-4362-9210-7F9145CEE853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15:16.133" v="1380" actId="1076"/>
        <pc:sldMkLst>
          <pc:docMk/>
          <pc:sldMk cId="1782066638" sldId="276"/>
        </pc:sldMkLst>
        <pc:spChg chg="mod">
          <ac:chgData name="Raya Bell" userId="d7c74c65-02af-42e7-92ee-4f2d9812d0d2" providerId="ADAL" clId="{4E07E921-B81B-48EA-8ED3-6AAFE2C4D653}" dt="2022-03-24T21:49:56.033" v="745" actId="20577"/>
          <ac:spMkLst>
            <pc:docMk/>
            <pc:sldMk cId="1782066638" sldId="276"/>
            <ac:spMk id="2" creationId="{31DAD1B2-4326-4656-96D8-7F6C503B7D3A}"/>
          </ac:spMkLst>
        </pc:spChg>
        <pc:spChg chg="mod">
          <ac:chgData name="Raya Bell" userId="d7c74c65-02af-42e7-92ee-4f2d9812d0d2" providerId="ADAL" clId="{4E07E921-B81B-48EA-8ED3-6AAFE2C4D653}" dt="2022-03-24T22:15:16.133" v="1380" actId="1076"/>
          <ac:spMkLst>
            <pc:docMk/>
            <pc:sldMk cId="1782066638" sldId="276"/>
            <ac:spMk id="9" creationId="{43C35491-ED97-4088-BA37-4E6B2EEC6F51}"/>
          </ac:spMkLst>
        </pc:spChg>
        <pc:picChg chg="del">
          <ac:chgData name="Raya Bell" userId="d7c74c65-02af-42e7-92ee-4f2d9812d0d2" providerId="ADAL" clId="{4E07E921-B81B-48EA-8ED3-6AAFE2C4D653}" dt="2022-03-24T21:18:28.340" v="5" actId="478"/>
          <ac:picMkLst>
            <pc:docMk/>
            <pc:sldMk cId="1782066638" sldId="276"/>
            <ac:picMk id="3" creationId="{686B27D5-CD49-4773-986F-22878C389FDB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08:47.315" v="1318" actId="14100"/>
        <pc:sldMkLst>
          <pc:docMk/>
          <pc:sldMk cId="2278408659" sldId="279"/>
        </pc:sldMkLst>
        <pc:spChg chg="mod">
          <ac:chgData name="Raya Bell" userId="d7c74c65-02af-42e7-92ee-4f2d9812d0d2" providerId="ADAL" clId="{4E07E921-B81B-48EA-8ED3-6AAFE2C4D653}" dt="2022-03-24T22:08:47.315" v="1318" actId="14100"/>
          <ac:spMkLst>
            <pc:docMk/>
            <pc:sldMk cId="2278408659" sldId="279"/>
            <ac:spMk id="3" creationId="{EDEAEF36-DE1F-4225-81C0-DA9BC70FDF50}"/>
          </ac:spMkLst>
        </pc:spChg>
        <pc:picChg chg="del">
          <ac:chgData name="Raya Bell" userId="d7c74c65-02af-42e7-92ee-4f2d9812d0d2" providerId="ADAL" clId="{4E07E921-B81B-48EA-8ED3-6AAFE2C4D653}" dt="2022-03-24T21:18:04.698" v="3" actId="478"/>
          <ac:picMkLst>
            <pc:docMk/>
            <pc:sldMk cId="2278408659" sldId="279"/>
            <ac:picMk id="4" creationId="{0D9FC49E-C181-44DC-8D5F-6396BF5CFACC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41:27.803" v="2591" actId="20577"/>
        <pc:sldMkLst>
          <pc:docMk/>
          <pc:sldMk cId="3412179784" sldId="280"/>
        </pc:sldMkLst>
        <pc:spChg chg="mod">
          <ac:chgData name="Raya Bell" userId="d7c74c65-02af-42e7-92ee-4f2d9812d0d2" providerId="ADAL" clId="{4E07E921-B81B-48EA-8ED3-6AAFE2C4D653}" dt="2022-03-24T22:05:11.425" v="1170" actId="1076"/>
          <ac:spMkLst>
            <pc:docMk/>
            <pc:sldMk cId="3412179784" sldId="280"/>
            <ac:spMk id="2" creationId="{31DAD1B2-4326-4656-96D8-7F6C503B7D3A}"/>
          </ac:spMkLst>
        </pc:spChg>
        <pc:spChg chg="mod">
          <ac:chgData name="Raya Bell" userId="d7c74c65-02af-42e7-92ee-4f2d9812d0d2" providerId="ADAL" clId="{4E07E921-B81B-48EA-8ED3-6AAFE2C4D653}" dt="2022-03-24T22:41:27.803" v="2591" actId="20577"/>
          <ac:spMkLst>
            <pc:docMk/>
            <pc:sldMk cId="3412179784" sldId="280"/>
            <ac:spMk id="3" creationId="{68CAAD76-06EE-4804-A753-9351C31F1E15}"/>
          </ac:spMkLst>
        </pc:spChg>
        <pc:picChg chg="del">
          <ac:chgData name="Raya Bell" userId="d7c74c65-02af-42e7-92ee-4f2d9812d0d2" providerId="ADAL" clId="{4E07E921-B81B-48EA-8ED3-6AAFE2C4D653}" dt="2022-03-24T21:18:58.980" v="9" actId="478"/>
          <ac:picMkLst>
            <pc:docMk/>
            <pc:sldMk cId="3412179784" sldId="280"/>
            <ac:picMk id="4" creationId="{89C28748-5CB7-4116-A9C3-C1EE673821FB}"/>
          </ac:picMkLst>
        </pc:picChg>
        <pc:picChg chg="del mod">
          <ac:chgData name="Raya Bell" userId="d7c74c65-02af-42e7-92ee-4f2d9812d0d2" providerId="ADAL" clId="{4E07E921-B81B-48EA-8ED3-6AAFE2C4D653}" dt="2022-03-24T22:21:34.438" v="1556" actId="478"/>
          <ac:picMkLst>
            <pc:docMk/>
            <pc:sldMk cId="3412179784" sldId="280"/>
            <ac:picMk id="5" creationId="{EE988DBE-45D3-4F29-A02D-1738387909D1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35:13.442" v="2411" actId="20577"/>
        <pc:sldMkLst>
          <pc:docMk/>
          <pc:sldMk cId="2310707944" sldId="281"/>
        </pc:sldMkLst>
        <pc:spChg chg="mod">
          <ac:chgData name="Raya Bell" userId="d7c74c65-02af-42e7-92ee-4f2d9812d0d2" providerId="ADAL" clId="{4E07E921-B81B-48EA-8ED3-6AAFE2C4D653}" dt="2022-03-24T22:35:13.442" v="2411" actId="20577"/>
          <ac:spMkLst>
            <pc:docMk/>
            <pc:sldMk cId="2310707944" sldId="281"/>
            <ac:spMk id="2" creationId="{2D66C55B-B1E2-4B43-A8EE-0456BEDF524B}"/>
          </ac:spMkLst>
        </pc:spChg>
        <pc:spChg chg="mod">
          <ac:chgData name="Raya Bell" userId="d7c74c65-02af-42e7-92ee-4f2d9812d0d2" providerId="ADAL" clId="{4E07E921-B81B-48EA-8ED3-6AAFE2C4D653}" dt="2022-03-24T22:32:10.362" v="2346" actId="20577"/>
          <ac:spMkLst>
            <pc:docMk/>
            <pc:sldMk cId="2310707944" sldId="281"/>
            <ac:spMk id="3" creationId="{7DE57FD4-3C3F-4DDF-AD7E-6BA443CA363C}"/>
          </ac:spMkLst>
        </pc:spChg>
        <pc:picChg chg="del">
          <ac:chgData name="Raya Bell" userId="d7c74c65-02af-42e7-92ee-4f2d9812d0d2" providerId="ADAL" clId="{4E07E921-B81B-48EA-8ED3-6AAFE2C4D653}" dt="2022-03-24T21:18:35.856" v="7" actId="478"/>
          <ac:picMkLst>
            <pc:docMk/>
            <pc:sldMk cId="2310707944" sldId="281"/>
            <ac:picMk id="4" creationId="{2F6892FF-0ACA-46BD-B2BC-BF03DF4AEF6C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16:05.141" v="1408" actId="20577"/>
        <pc:sldMkLst>
          <pc:docMk/>
          <pc:sldMk cId="2008004539" sldId="282"/>
        </pc:sldMkLst>
        <pc:spChg chg="mod">
          <ac:chgData name="Raya Bell" userId="d7c74c65-02af-42e7-92ee-4f2d9812d0d2" providerId="ADAL" clId="{4E07E921-B81B-48EA-8ED3-6AAFE2C4D653}" dt="2022-03-24T22:15:36.059" v="1390" actId="20577"/>
          <ac:spMkLst>
            <pc:docMk/>
            <pc:sldMk cId="2008004539" sldId="282"/>
            <ac:spMk id="2" creationId="{2D66C55B-B1E2-4B43-A8EE-0456BEDF524B}"/>
          </ac:spMkLst>
        </pc:spChg>
        <pc:spChg chg="mod">
          <ac:chgData name="Raya Bell" userId="d7c74c65-02af-42e7-92ee-4f2d9812d0d2" providerId="ADAL" clId="{4E07E921-B81B-48EA-8ED3-6AAFE2C4D653}" dt="2022-03-24T22:16:05.141" v="1408" actId="20577"/>
          <ac:spMkLst>
            <pc:docMk/>
            <pc:sldMk cId="2008004539" sldId="282"/>
            <ac:spMk id="3" creationId="{7DE57FD4-3C3F-4DDF-AD7E-6BA443CA363C}"/>
          </ac:spMkLst>
        </pc:spChg>
        <pc:picChg chg="del">
          <ac:chgData name="Raya Bell" userId="d7c74c65-02af-42e7-92ee-4f2d9812d0d2" providerId="ADAL" clId="{4E07E921-B81B-48EA-8ED3-6AAFE2C4D653}" dt="2022-03-24T21:18:31.950" v="6" actId="478"/>
          <ac:picMkLst>
            <pc:docMk/>
            <pc:sldMk cId="2008004539" sldId="282"/>
            <ac:picMk id="4" creationId="{84FC7022-2294-495B-973E-FC43744B2B5B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18:01.235" v="1428" actId="20577"/>
        <pc:sldMkLst>
          <pc:docMk/>
          <pc:sldMk cId="1468454490" sldId="283"/>
        </pc:sldMkLst>
        <pc:spChg chg="mod">
          <ac:chgData name="Raya Bell" userId="d7c74c65-02af-42e7-92ee-4f2d9812d0d2" providerId="ADAL" clId="{4E07E921-B81B-48EA-8ED3-6AAFE2C4D653}" dt="2022-03-24T22:18:01.235" v="1428" actId="20577"/>
          <ac:spMkLst>
            <pc:docMk/>
            <pc:sldMk cId="1468454490" sldId="283"/>
            <ac:spMk id="3" creationId="{7DE57FD4-3C3F-4DDF-AD7E-6BA443CA363C}"/>
          </ac:spMkLst>
        </pc:spChg>
        <pc:picChg chg="del">
          <ac:chgData name="Raya Bell" userId="d7c74c65-02af-42e7-92ee-4f2d9812d0d2" providerId="ADAL" clId="{4E07E921-B81B-48EA-8ED3-6AAFE2C4D653}" dt="2022-03-24T21:19:12.069" v="12" actId="478"/>
          <ac:picMkLst>
            <pc:docMk/>
            <pc:sldMk cId="1468454490" sldId="283"/>
            <ac:picMk id="2" creationId="{AC1E38B3-0AA4-4614-9489-D6C864F14040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19:03.418" v="1486" actId="20577"/>
        <pc:sldMkLst>
          <pc:docMk/>
          <pc:sldMk cId="550226504" sldId="286"/>
        </pc:sldMkLst>
        <pc:spChg chg="mod">
          <ac:chgData name="Raya Bell" userId="d7c74c65-02af-42e7-92ee-4f2d9812d0d2" providerId="ADAL" clId="{4E07E921-B81B-48EA-8ED3-6AAFE2C4D653}" dt="2022-03-24T22:19:03.418" v="1486" actId="20577"/>
          <ac:spMkLst>
            <pc:docMk/>
            <pc:sldMk cId="550226504" sldId="286"/>
            <ac:spMk id="3" creationId="{7DE57FD4-3C3F-4DDF-AD7E-6BA443CA363C}"/>
          </ac:spMkLst>
        </pc:spChg>
        <pc:picChg chg="del">
          <ac:chgData name="Raya Bell" userId="d7c74c65-02af-42e7-92ee-4f2d9812d0d2" providerId="ADAL" clId="{4E07E921-B81B-48EA-8ED3-6AAFE2C4D653}" dt="2022-03-24T21:19:07.321" v="11" actId="478"/>
          <ac:picMkLst>
            <pc:docMk/>
            <pc:sldMk cId="550226504" sldId="286"/>
            <ac:picMk id="2" creationId="{5342471E-7A38-457A-B720-33034D15F717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20:19.564" v="1522" actId="1076"/>
        <pc:sldMkLst>
          <pc:docMk/>
          <pc:sldMk cId="3549780692" sldId="287"/>
        </pc:sldMkLst>
        <pc:spChg chg="mod">
          <ac:chgData name="Raya Bell" userId="d7c74c65-02af-42e7-92ee-4f2d9812d0d2" providerId="ADAL" clId="{4E07E921-B81B-48EA-8ED3-6AAFE2C4D653}" dt="2022-03-24T22:20:15.561" v="1521" actId="27636"/>
          <ac:spMkLst>
            <pc:docMk/>
            <pc:sldMk cId="3549780692" sldId="287"/>
            <ac:spMk id="3" creationId="{617963A0-651E-4D4A-88D3-AA8D05B03832}"/>
          </ac:spMkLst>
        </pc:spChg>
        <pc:spChg chg="mod">
          <ac:chgData name="Raya Bell" userId="d7c74c65-02af-42e7-92ee-4f2d9812d0d2" providerId="ADAL" clId="{4E07E921-B81B-48EA-8ED3-6AAFE2C4D653}" dt="2022-03-24T22:20:19.564" v="1522" actId="1076"/>
          <ac:spMkLst>
            <pc:docMk/>
            <pc:sldMk cId="3549780692" sldId="287"/>
            <ac:spMk id="4" creationId="{5C04D2A2-6A1D-4475-9B91-01A9B50C81CA}"/>
          </ac:spMkLst>
        </pc:spChg>
        <pc:picChg chg="del">
          <ac:chgData name="Raya Bell" userId="d7c74c65-02af-42e7-92ee-4f2d9812d0d2" providerId="ADAL" clId="{4E07E921-B81B-48EA-8ED3-6AAFE2C4D653}" dt="2022-03-24T21:19:03.293" v="10" actId="478"/>
          <ac:picMkLst>
            <pc:docMk/>
            <pc:sldMk cId="3549780692" sldId="287"/>
            <ac:picMk id="5" creationId="{518B3A30-F01C-40A4-B9C9-B546E0E45CD7}"/>
          </ac:picMkLst>
        </pc:picChg>
      </pc:sldChg>
      <pc:sldChg chg="delSp modSp mod delAnim">
        <pc:chgData name="Raya Bell" userId="d7c74c65-02af-42e7-92ee-4f2d9812d0d2" providerId="ADAL" clId="{4E07E921-B81B-48EA-8ED3-6AAFE2C4D653}" dt="2022-03-24T22:43:32.642" v="2656" actId="6549"/>
        <pc:sldMkLst>
          <pc:docMk/>
          <pc:sldMk cId="3166691411" sldId="288"/>
        </pc:sldMkLst>
        <pc:spChg chg="mod">
          <ac:chgData name="Raya Bell" userId="d7c74c65-02af-42e7-92ee-4f2d9812d0d2" providerId="ADAL" clId="{4E07E921-B81B-48EA-8ED3-6AAFE2C4D653}" dt="2022-03-24T22:43:09.983" v="2647" actId="20577"/>
          <ac:spMkLst>
            <pc:docMk/>
            <pc:sldMk cId="3166691411" sldId="288"/>
            <ac:spMk id="2" creationId="{A9137972-40C9-4A7A-9F92-0600A5E89574}"/>
          </ac:spMkLst>
        </pc:spChg>
        <pc:spChg chg="mod">
          <ac:chgData name="Raya Bell" userId="d7c74c65-02af-42e7-92ee-4f2d9812d0d2" providerId="ADAL" clId="{4E07E921-B81B-48EA-8ED3-6AAFE2C4D653}" dt="2022-03-24T22:43:32.642" v="2656" actId="6549"/>
          <ac:spMkLst>
            <pc:docMk/>
            <pc:sldMk cId="3166691411" sldId="288"/>
            <ac:spMk id="3" creationId="{92FA3825-6E9F-450C-BD28-A427DF36A164}"/>
          </ac:spMkLst>
        </pc:spChg>
        <pc:picChg chg="del">
          <ac:chgData name="Raya Bell" userId="d7c74c65-02af-42e7-92ee-4f2d9812d0d2" providerId="ADAL" clId="{4E07E921-B81B-48EA-8ED3-6AAFE2C4D653}" dt="2022-03-24T21:18:42.328" v="8" actId="478"/>
          <ac:picMkLst>
            <pc:docMk/>
            <pc:sldMk cId="3166691411" sldId="288"/>
            <ac:picMk id="5" creationId="{50161118-4555-4622-A32B-EC724FD825B2}"/>
          </ac:picMkLst>
        </pc:picChg>
      </pc:sldChg>
      <pc:sldChg chg="addSp delSp modSp add mod">
        <pc:chgData name="Raya Bell" userId="d7c74c65-02af-42e7-92ee-4f2d9812d0d2" providerId="ADAL" clId="{4E07E921-B81B-48EA-8ED3-6AAFE2C4D653}" dt="2022-03-24T22:13:17.763" v="1345" actId="20577"/>
        <pc:sldMkLst>
          <pc:docMk/>
          <pc:sldMk cId="2705149099" sldId="289"/>
        </pc:sldMkLst>
        <pc:spChg chg="mod">
          <ac:chgData name="Raya Bell" userId="d7c74c65-02af-42e7-92ee-4f2d9812d0d2" providerId="ADAL" clId="{4E07E921-B81B-48EA-8ED3-6AAFE2C4D653}" dt="2022-03-24T21:39:02.030" v="296" actId="20577"/>
          <ac:spMkLst>
            <pc:docMk/>
            <pc:sldMk cId="2705149099" sldId="289"/>
            <ac:spMk id="2" creationId="{BBD6C162-30F1-4DA1-B362-6BC76279D9D3}"/>
          </ac:spMkLst>
        </pc:spChg>
        <pc:spChg chg="mod">
          <ac:chgData name="Raya Bell" userId="d7c74c65-02af-42e7-92ee-4f2d9812d0d2" providerId="ADAL" clId="{4E07E921-B81B-48EA-8ED3-6AAFE2C4D653}" dt="2022-03-24T22:13:17.763" v="1345" actId="20577"/>
          <ac:spMkLst>
            <pc:docMk/>
            <pc:sldMk cId="2705149099" sldId="289"/>
            <ac:spMk id="3" creationId="{617963A0-651E-4D4A-88D3-AA8D05B03832}"/>
          </ac:spMkLst>
        </pc:spChg>
        <pc:spChg chg="add del mod">
          <ac:chgData name="Raya Bell" userId="d7c74c65-02af-42e7-92ee-4f2d9812d0d2" providerId="ADAL" clId="{4E07E921-B81B-48EA-8ED3-6AAFE2C4D653}" dt="2022-03-24T21:44:08.365" v="549" actId="478"/>
          <ac:spMkLst>
            <pc:docMk/>
            <pc:sldMk cId="2705149099" sldId="289"/>
            <ac:spMk id="4" creationId="{4AE74A53-B3E2-4FB8-8721-5E4EABB81A1F}"/>
          </ac:spMkLst>
        </pc:spChg>
        <pc:spChg chg="add del">
          <ac:chgData name="Raya Bell" userId="d7c74c65-02af-42e7-92ee-4f2d9812d0d2" providerId="ADAL" clId="{4E07E921-B81B-48EA-8ED3-6AAFE2C4D653}" dt="2022-03-24T21:44:35.349" v="551" actId="478"/>
          <ac:spMkLst>
            <pc:docMk/>
            <pc:sldMk cId="2705149099" sldId="289"/>
            <ac:spMk id="5" creationId="{0227BB99-2BC6-4629-8CA6-138E7E5E36C2}"/>
          </ac:spMkLst>
        </pc:spChg>
        <pc:spChg chg="add mod">
          <ac:chgData name="Raya Bell" userId="d7c74c65-02af-42e7-92ee-4f2d9812d0d2" providerId="ADAL" clId="{4E07E921-B81B-48EA-8ED3-6AAFE2C4D653}" dt="2022-03-24T21:46:34.768" v="646" actId="14100"/>
          <ac:spMkLst>
            <pc:docMk/>
            <pc:sldMk cId="2705149099" sldId="289"/>
            <ac:spMk id="6" creationId="{1408BEB7-764B-4C0A-BC54-041CF82A598A}"/>
          </ac:spMkLst>
        </pc:spChg>
      </pc:sldChg>
      <pc:sldChg chg="modSp add mod">
        <pc:chgData name="Raya Bell" userId="d7c74c65-02af-42e7-92ee-4f2d9812d0d2" providerId="ADAL" clId="{4E07E921-B81B-48EA-8ED3-6AAFE2C4D653}" dt="2022-03-24T22:37:29.317" v="2522" actId="27636"/>
        <pc:sldMkLst>
          <pc:docMk/>
          <pc:sldMk cId="184011515" sldId="290"/>
        </pc:sldMkLst>
        <pc:spChg chg="mod">
          <ac:chgData name="Raya Bell" userId="d7c74c65-02af-42e7-92ee-4f2d9812d0d2" providerId="ADAL" clId="{4E07E921-B81B-48EA-8ED3-6AAFE2C4D653}" dt="2022-03-24T22:37:24.051" v="2520" actId="6549"/>
          <ac:spMkLst>
            <pc:docMk/>
            <pc:sldMk cId="184011515" sldId="290"/>
            <ac:spMk id="2" creationId="{2D66C55B-B1E2-4B43-A8EE-0456BEDF524B}"/>
          </ac:spMkLst>
        </pc:spChg>
        <pc:spChg chg="mod">
          <ac:chgData name="Raya Bell" userId="d7c74c65-02af-42e7-92ee-4f2d9812d0d2" providerId="ADAL" clId="{4E07E921-B81B-48EA-8ED3-6AAFE2C4D653}" dt="2022-03-24T22:37:29.317" v="2522" actId="27636"/>
          <ac:spMkLst>
            <pc:docMk/>
            <pc:sldMk cId="184011515" sldId="290"/>
            <ac:spMk id="3" creationId="{7DE57FD4-3C3F-4DDF-AD7E-6BA443CA363C}"/>
          </ac:spMkLst>
        </pc:spChg>
      </pc:sldChg>
    </pc:docChg>
  </pc:docChgLst>
  <pc:docChgLst>
    <pc:chgData name="CSW" userId="9d9a2470-3667-417c-95ff-ed6053fcc3a1" providerId="ADAL" clId="{3179C1AA-017E-428F-8654-25E8A3D851DB}"/>
    <pc:docChg chg="modSld sldOrd">
      <pc:chgData name="CSW" userId="9d9a2470-3667-417c-95ff-ed6053fcc3a1" providerId="ADAL" clId="{3179C1AA-017E-428F-8654-25E8A3D851DB}" dt="2022-06-24T14:53:35.991" v="3"/>
      <pc:docMkLst>
        <pc:docMk/>
      </pc:docMkLst>
      <pc:sldChg chg="modSp mod">
        <pc:chgData name="CSW" userId="9d9a2470-3667-417c-95ff-ed6053fcc3a1" providerId="ADAL" clId="{3179C1AA-017E-428F-8654-25E8A3D851DB}" dt="2022-06-24T14:53:11.349" v="1" actId="1036"/>
        <pc:sldMkLst>
          <pc:docMk/>
          <pc:sldMk cId="1093875467" sldId="256"/>
        </pc:sldMkLst>
        <pc:picChg chg="mod">
          <ac:chgData name="CSW" userId="9d9a2470-3667-417c-95ff-ed6053fcc3a1" providerId="ADAL" clId="{3179C1AA-017E-428F-8654-25E8A3D851DB}" dt="2022-06-24T14:53:11.349" v="1" actId="1036"/>
          <ac:picMkLst>
            <pc:docMk/>
            <pc:sldMk cId="1093875467" sldId="256"/>
            <ac:picMk id="4" creationId="{BA87A807-8E57-4B49-AEC2-10617AB21EBD}"/>
          </ac:picMkLst>
        </pc:picChg>
      </pc:sldChg>
      <pc:sldChg chg="ord">
        <pc:chgData name="CSW" userId="9d9a2470-3667-417c-95ff-ed6053fcc3a1" providerId="ADAL" clId="{3179C1AA-017E-428F-8654-25E8A3D851DB}" dt="2022-06-24T14:53:35.991" v="3"/>
        <pc:sldMkLst>
          <pc:docMk/>
          <pc:sldMk cId="2278408659" sldId="279"/>
        </pc:sldMkLst>
      </pc:sldChg>
    </pc:docChg>
  </pc:docChgLst>
  <pc:docChgLst>
    <pc:chgData name="Satbir Negi" userId="e018750d-a096-42c9-9374-47c620339139" providerId="ADAL" clId="{E5B93637-FEEA-4F1F-8578-A3A24C7D91E6}"/>
    <pc:docChg chg="modSld">
      <pc:chgData name="Satbir Negi" userId="e018750d-a096-42c9-9374-47c620339139" providerId="ADAL" clId="{E5B93637-FEEA-4F1F-8578-A3A24C7D91E6}" dt="2022-06-24T13:44:19.201" v="0" actId="729"/>
      <pc:docMkLst>
        <pc:docMk/>
      </pc:docMkLst>
      <pc:sldChg chg="mod modShow">
        <pc:chgData name="Satbir Negi" userId="e018750d-a096-42c9-9374-47c620339139" providerId="ADAL" clId="{E5B93637-FEEA-4F1F-8578-A3A24C7D91E6}" dt="2022-06-24T13:44:19.201" v="0" actId="729"/>
        <pc:sldMkLst>
          <pc:docMk/>
          <pc:sldMk cId="2362768152" sldId="292"/>
        </pc:sldMkLst>
      </pc:sldChg>
      <pc:sldChg chg="mod modShow">
        <pc:chgData name="Satbir Negi" userId="e018750d-a096-42c9-9374-47c620339139" providerId="ADAL" clId="{E5B93637-FEEA-4F1F-8578-A3A24C7D91E6}" dt="2022-06-24T13:44:19.201" v="0" actId="729"/>
        <pc:sldMkLst>
          <pc:docMk/>
          <pc:sldMk cId="2082780734" sldId="293"/>
        </pc:sldMkLst>
      </pc:sldChg>
      <pc:sldChg chg="mod modShow">
        <pc:chgData name="Satbir Negi" userId="e018750d-a096-42c9-9374-47c620339139" providerId="ADAL" clId="{E5B93637-FEEA-4F1F-8578-A3A24C7D91E6}" dt="2022-06-24T13:44:19.201" v="0" actId="729"/>
        <pc:sldMkLst>
          <pc:docMk/>
          <pc:sldMk cId="1516593413" sldId="294"/>
        </pc:sldMkLst>
      </pc:sldChg>
    </pc:docChg>
  </pc:docChgLst>
  <pc:docChgLst>
    <pc:chgData name="CSW" userId="9d9a2470-3667-417c-95ff-ed6053fcc3a1" providerId="ADAL" clId="{9EACBBCD-D2A8-4CC6-ADCB-67B6AB87B3FB}"/>
    <pc:docChg chg="custSel modSld">
      <pc:chgData name="CSW" userId="9d9a2470-3667-417c-95ff-ed6053fcc3a1" providerId="ADAL" clId="{9EACBBCD-D2A8-4CC6-ADCB-67B6AB87B3FB}" dt="2022-09-12T14:35:20.894" v="125" actId="1076"/>
      <pc:docMkLst>
        <pc:docMk/>
      </pc:docMkLst>
      <pc:sldChg chg="modSp mod">
        <pc:chgData name="CSW" userId="9d9a2470-3667-417c-95ff-ed6053fcc3a1" providerId="ADAL" clId="{9EACBBCD-D2A8-4CC6-ADCB-67B6AB87B3FB}" dt="2022-09-12T14:35:20.894" v="125" actId="1076"/>
        <pc:sldMkLst>
          <pc:docMk/>
          <pc:sldMk cId="2150433616" sldId="275"/>
        </pc:sldMkLst>
        <pc:spChg chg="mod">
          <ac:chgData name="CSW" userId="9d9a2470-3667-417c-95ff-ed6053fcc3a1" providerId="ADAL" clId="{9EACBBCD-D2A8-4CC6-ADCB-67B6AB87B3FB}" dt="2022-09-12T14:35:20.894" v="125" actId="1076"/>
          <ac:spMkLst>
            <pc:docMk/>
            <pc:sldMk cId="2150433616" sldId="275"/>
            <ac:spMk id="7" creationId="{438F2D4C-127F-E973-6D4E-3845F649F315}"/>
          </ac:spMkLst>
        </pc:spChg>
      </pc:sldChg>
      <pc:sldChg chg="modSp mod">
        <pc:chgData name="CSW" userId="9d9a2470-3667-417c-95ff-ed6053fcc3a1" providerId="ADAL" clId="{9EACBBCD-D2A8-4CC6-ADCB-67B6AB87B3FB}" dt="2022-09-12T14:34:20.589" v="53" actId="20577"/>
        <pc:sldMkLst>
          <pc:docMk/>
          <pc:sldMk cId="75736763" sldId="291"/>
        </pc:sldMkLst>
        <pc:spChg chg="mod">
          <ac:chgData name="CSW" userId="9d9a2470-3667-417c-95ff-ed6053fcc3a1" providerId="ADAL" clId="{9EACBBCD-D2A8-4CC6-ADCB-67B6AB87B3FB}" dt="2022-09-12T14:34:20.589" v="53" actId="20577"/>
          <ac:spMkLst>
            <pc:docMk/>
            <pc:sldMk cId="75736763" sldId="291"/>
            <ac:spMk id="11" creationId="{CBF2B0F9-99F1-28C6-9838-A7FD3ECF47A7}"/>
          </ac:spMkLst>
        </pc:spChg>
      </pc:sldChg>
    </pc:docChg>
  </pc:docChgLst>
  <pc:docChgLst>
    <pc:chgData name="Raya Bell" userId="d7c74c65-02af-42e7-92ee-4f2d9812d0d2" providerId="ADAL" clId="{FF08AF3C-DE3E-43D3-8ADD-0D62804DD747}"/>
    <pc:docChg chg="undo custSel addSld delSld modSld">
      <pc:chgData name="Raya Bell" userId="d7c74c65-02af-42e7-92ee-4f2d9812d0d2" providerId="ADAL" clId="{FF08AF3C-DE3E-43D3-8ADD-0D62804DD747}" dt="2022-04-29T17:39:05.243" v="5733" actId="27636"/>
      <pc:docMkLst>
        <pc:docMk/>
      </pc:docMkLst>
      <pc:sldChg chg="modSp mod modNotes modNotesTx">
        <pc:chgData name="Raya Bell" userId="d7c74c65-02af-42e7-92ee-4f2d9812d0d2" providerId="ADAL" clId="{FF08AF3C-DE3E-43D3-8ADD-0D62804DD747}" dt="2022-04-29T14:59:37.955" v="2804" actId="255"/>
        <pc:sldMkLst>
          <pc:docMk/>
          <pc:sldMk cId="1093875467" sldId="256"/>
        </pc:sldMkLst>
        <pc:spChg chg="mod">
          <ac:chgData name="Raya Bell" userId="d7c74c65-02af-42e7-92ee-4f2d9812d0d2" providerId="ADAL" clId="{FF08AF3C-DE3E-43D3-8ADD-0D62804DD747}" dt="2022-04-29T14:07:18.656" v="2597" actId="113"/>
          <ac:spMkLst>
            <pc:docMk/>
            <pc:sldMk cId="1093875467" sldId="256"/>
            <ac:spMk id="2" creationId="{3A0B004D-0A61-4AF7-AD19-8A42B155D6C0}"/>
          </ac:spMkLst>
        </pc:spChg>
        <pc:spChg chg="mod">
          <ac:chgData name="Raya Bell" userId="d7c74c65-02af-42e7-92ee-4f2d9812d0d2" providerId="ADAL" clId="{FF08AF3C-DE3E-43D3-8ADD-0D62804DD747}" dt="2022-04-29T14:07:27.017" v="2599" actId="113"/>
          <ac:spMkLst>
            <pc:docMk/>
            <pc:sldMk cId="1093875467" sldId="256"/>
            <ac:spMk id="3" creationId="{BB0FB3AB-E244-4E79-9A66-17683535C742}"/>
          </ac:spMkLst>
        </pc:spChg>
      </pc:sldChg>
      <pc:sldChg chg="addSp delSp modSp mod modNotes modNotesTx">
        <pc:chgData name="Raya Bell" userId="d7c74c65-02af-42e7-92ee-4f2d9812d0d2" providerId="ADAL" clId="{FF08AF3C-DE3E-43D3-8ADD-0D62804DD747}" dt="2022-04-29T15:02:08.326" v="3000" actId="20577"/>
        <pc:sldMkLst>
          <pc:docMk/>
          <pc:sldMk cId="2150433616" sldId="275"/>
        </pc:sldMkLst>
        <pc:spChg chg="mod">
          <ac:chgData name="Raya Bell" userId="d7c74c65-02af-42e7-92ee-4f2d9812d0d2" providerId="ADAL" clId="{FF08AF3C-DE3E-43D3-8ADD-0D62804DD747}" dt="2022-04-29T14:07:51.059" v="2602" actId="14100"/>
          <ac:spMkLst>
            <pc:docMk/>
            <pc:sldMk cId="2150433616" sldId="275"/>
            <ac:spMk id="2" creationId="{BBD6C162-30F1-4DA1-B362-6BC76279D9D3}"/>
          </ac:spMkLst>
        </pc:spChg>
        <pc:spChg chg="del mod">
          <ac:chgData name="Raya Bell" userId="d7c74c65-02af-42e7-92ee-4f2d9812d0d2" providerId="ADAL" clId="{FF08AF3C-DE3E-43D3-8ADD-0D62804DD747}" dt="2022-04-29T13:15:53.352" v="1608" actId="478"/>
          <ac:spMkLst>
            <pc:docMk/>
            <pc:sldMk cId="2150433616" sldId="275"/>
            <ac:spMk id="3" creationId="{617963A0-651E-4D4A-88D3-AA8D05B03832}"/>
          </ac:spMkLst>
        </pc:spChg>
        <pc:spChg chg="add mod">
          <ac:chgData name="Raya Bell" userId="d7c74c65-02af-42e7-92ee-4f2d9812d0d2" providerId="ADAL" clId="{FF08AF3C-DE3E-43D3-8ADD-0D62804DD747}" dt="2022-04-29T14:55:04.823" v="2787" actId="113"/>
          <ac:spMkLst>
            <pc:docMk/>
            <pc:sldMk cId="2150433616" sldId="275"/>
            <ac:spMk id="7" creationId="{438F2D4C-127F-E973-6D4E-3845F649F315}"/>
          </ac:spMkLst>
        </pc:spChg>
        <pc:spChg chg="add del mod">
          <ac:chgData name="Raya Bell" userId="d7c74c65-02af-42e7-92ee-4f2d9812d0d2" providerId="ADAL" clId="{FF08AF3C-DE3E-43D3-8ADD-0D62804DD747}" dt="2022-04-29T13:16:06.408" v="1609" actId="478"/>
          <ac:spMkLst>
            <pc:docMk/>
            <pc:sldMk cId="2150433616" sldId="275"/>
            <ac:spMk id="9" creationId="{DD8ED02C-FA56-6EF8-A9AC-A23A85E9FD21}"/>
          </ac:spMkLst>
        </pc:spChg>
        <pc:spChg chg="add mod">
          <ac:chgData name="Raya Bell" userId="d7c74c65-02af-42e7-92ee-4f2d9812d0d2" providerId="ADAL" clId="{FF08AF3C-DE3E-43D3-8ADD-0D62804DD747}" dt="2022-04-29T13:26:19.807" v="1897" actId="14100"/>
          <ac:spMkLst>
            <pc:docMk/>
            <pc:sldMk cId="2150433616" sldId="275"/>
            <ac:spMk id="11" creationId="{8AD6F614-7072-5E14-EAD5-12C4A777661C}"/>
          </ac:spMkLst>
        </pc:spChg>
        <pc:picChg chg="add del mod">
          <ac:chgData name="Raya Bell" userId="d7c74c65-02af-42e7-92ee-4f2d9812d0d2" providerId="ADAL" clId="{FF08AF3C-DE3E-43D3-8ADD-0D62804DD747}" dt="2022-04-29T13:25:48.044" v="1854" actId="478"/>
          <ac:picMkLst>
            <pc:docMk/>
            <pc:sldMk cId="2150433616" sldId="275"/>
            <ac:picMk id="6" creationId="{3BD85013-736B-E746-D802-A63ACCC7F7BB}"/>
          </ac:picMkLst>
        </pc:picChg>
        <pc:picChg chg="add mod">
          <ac:chgData name="Raya Bell" userId="d7c74c65-02af-42e7-92ee-4f2d9812d0d2" providerId="ADAL" clId="{FF08AF3C-DE3E-43D3-8ADD-0D62804DD747}" dt="2022-04-29T13:25:45.388" v="1853"/>
          <ac:picMkLst>
            <pc:docMk/>
            <pc:sldMk cId="2150433616" sldId="275"/>
            <ac:picMk id="10" creationId="{F4C9D847-FC35-CE09-A31C-37C19A1BEE6E}"/>
          </ac:picMkLst>
        </pc:picChg>
      </pc:sldChg>
      <pc:sldChg chg="addSp delSp modSp mod">
        <pc:chgData name="Raya Bell" userId="d7c74c65-02af-42e7-92ee-4f2d9812d0d2" providerId="ADAL" clId="{FF08AF3C-DE3E-43D3-8ADD-0D62804DD747}" dt="2022-04-29T17:34:46.474" v="5610" actId="14100"/>
        <pc:sldMkLst>
          <pc:docMk/>
          <pc:sldMk cId="1782066638" sldId="276"/>
        </pc:sldMkLst>
        <pc:spChg chg="mod">
          <ac:chgData name="Raya Bell" userId="d7c74c65-02af-42e7-92ee-4f2d9812d0d2" providerId="ADAL" clId="{FF08AF3C-DE3E-43D3-8ADD-0D62804DD747}" dt="2022-04-29T15:30:56.152" v="3162" actId="6549"/>
          <ac:spMkLst>
            <pc:docMk/>
            <pc:sldMk cId="1782066638" sldId="276"/>
            <ac:spMk id="2" creationId="{31DAD1B2-4326-4656-96D8-7F6C503B7D3A}"/>
          </ac:spMkLst>
        </pc:spChg>
        <pc:spChg chg="mod">
          <ac:chgData name="Raya Bell" userId="d7c74c65-02af-42e7-92ee-4f2d9812d0d2" providerId="ADAL" clId="{FF08AF3C-DE3E-43D3-8ADD-0D62804DD747}" dt="2022-04-29T17:34:46.474" v="5610" actId="14100"/>
          <ac:spMkLst>
            <pc:docMk/>
            <pc:sldMk cId="1782066638" sldId="276"/>
            <ac:spMk id="9" creationId="{43C35491-ED97-4088-BA37-4E6B2EEC6F51}"/>
          </ac:spMkLst>
        </pc:spChg>
        <pc:spChg chg="add del">
          <ac:chgData name="Raya Bell" userId="d7c74c65-02af-42e7-92ee-4f2d9812d0d2" providerId="ADAL" clId="{FF08AF3C-DE3E-43D3-8ADD-0D62804DD747}" dt="2022-04-29T13:28:03.916" v="1901" actId="22"/>
          <ac:spMkLst>
            <pc:docMk/>
            <pc:sldMk cId="1782066638" sldId="276"/>
            <ac:spMk id="10" creationId="{F9CC19DF-48AE-FABF-B7DA-A2D86A6DEDA2}"/>
          </ac:spMkLst>
        </pc:spChg>
        <pc:spChg chg="add mod">
          <ac:chgData name="Raya Bell" userId="d7c74c65-02af-42e7-92ee-4f2d9812d0d2" providerId="ADAL" clId="{FF08AF3C-DE3E-43D3-8ADD-0D62804DD747}" dt="2022-04-29T17:28:55.810" v="5349" actId="14100"/>
          <ac:spMkLst>
            <pc:docMk/>
            <pc:sldMk cId="1782066638" sldId="276"/>
            <ac:spMk id="13" creationId="{729033AD-9B75-5005-D890-997DBC9A5FDC}"/>
          </ac:spMkLst>
        </pc:spChg>
        <pc:spChg chg="add mod">
          <ac:chgData name="Raya Bell" userId="d7c74c65-02af-42e7-92ee-4f2d9812d0d2" providerId="ADAL" clId="{FF08AF3C-DE3E-43D3-8ADD-0D62804DD747}" dt="2022-04-29T14:55:58.881" v="2792" actId="14100"/>
          <ac:spMkLst>
            <pc:docMk/>
            <pc:sldMk cId="1782066638" sldId="276"/>
            <ac:spMk id="14" creationId="{62A0FF8C-4181-87B1-8E61-9611A3AC01CA}"/>
          </ac:spMkLst>
        </pc:spChg>
        <pc:picChg chg="add del mod">
          <ac:chgData name="Raya Bell" userId="d7c74c65-02af-42e7-92ee-4f2d9812d0d2" providerId="ADAL" clId="{FF08AF3C-DE3E-43D3-8ADD-0D62804DD747}" dt="2022-04-29T13:28:29.980" v="1905" actId="478"/>
          <ac:picMkLst>
            <pc:docMk/>
            <pc:sldMk cId="1782066638" sldId="276"/>
            <ac:picMk id="5" creationId="{22C953D1-2805-C0FD-2F0C-C3C03D2C475B}"/>
          </ac:picMkLst>
        </pc:picChg>
        <pc:picChg chg="add del mod">
          <ac:chgData name="Raya Bell" userId="d7c74c65-02af-42e7-92ee-4f2d9812d0d2" providerId="ADAL" clId="{FF08AF3C-DE3E-43D3-8ADD-0D62804DD747}" dt="2022-04-29T13:28:50.219" v="1907" actId="478"/>
          <ac:picMkLst>
            <pc:docMk/>
            <pc:sldMk cId="1782066638" sldId="276"/>
            <ac:picMk id="7" creationId="{7FDE7B46-F593-B3BF-05F9-0ABD90317048}"/>
          </ac:picMkLst>
        </pc:picChg>
        <pc:picChg chg="add mod">
          <ac:chgData name="Raya Bell" userId="d7c74c65-02af-42e7-92ee-4f2d9812d0d2" providerId="ADAL" clId="{FF08AF3C-DE3E-43D3-8ADD-0D62804DD747}" dt="2022-04-29T13:28:34.330" v="1906" actId="1076"/>
          <ac:picMkLst>
            <pc:docMk/>
            <pc:sldMk cId="1782066638" sldId="276"/>
            <ac:picMk id="12" creationId="{A87206BD-C277-039A-9590-B459CF13BF76}"/>
          </ac:picMkLst>
        </pc:picChg>
      </pc:sldChg>
      <pc:sldChg chg="modSp mod">
        <pc:chgData name="Raya Bell" userId="d7c74c65-02af-42e7-92ee-4f2d9812d0d2" providerId="ADAL" clId="{FF08AF3C-DE3E-43D3-8ADD-0D62804DD747}" dt="2022-04-29T17:39:05.243" v="5733" actId="27636"/>
        <pc:sldMkLst>
          <pc:docMk/>
          <pc:sldMk cId="2278408659" sldId="279"/>
        </pc:sldMkLst>
        <pc:spChg chg="mod">
          <ac:chgData name="Raya Bell" userId="d7c74c65-02af-42e7-92ee-4f2d9812d0d2" providerId="ADAL" clId="{FF08AF3C-DE3E-43D3-8ADD-0D62804DD747}" dt="2022-04-29T17:38:15.412" v="5725" actId="20577"/>
          <ac:spMkLst>
            <pc:docMk/>
            <pc:sldMk cId="2278408659" sldId="279"/>
            <ac:spMk id="2" creationId="{1C4508D3-4B82-4577-A056-03FD6A79D7A1}"/>
          </ac:spMkLst>
        </pc:spChg>
        <pc:spChg chg="mod">
          <ac:chgData name="Raya Bell" userId="d7c74c65-02af-42e7-92ee-4f2d9812d0d2" providerId="ADAL" clId="{FF08AF3C-DE3E-43D3-8ADD-0D62804DD747}" dt="2022-04-29T17:39:05.243" v="5733" actId="27636"/>
          <ac:spMkLst>
            <pc:docMk/>
            <pc:sldMk cId="2278408659" sldId="279"/>
            <ac:spMk id="3" creationId="{EDEAEF36-DE1F-4225-81C0-DA9BC70FDF50}"/>
          </ac:spMkLst>
        </pc:spChg>
      </pc:sldChg>
      <pc:sldChg chg="delSp modSp mod modNotesTx">
        <pc:chgData name="Raya Bell" userId="d7c74c65-02af-42e7-92ee-4f2d9812d0d2" providerId="ADAL" clId="{FF08AF3C-DE3E-43D3-8ADD-0D62804DD747}" dt="2022-04-29T17:33:00.778" v="5474" actId="20577"/>
        <pc:sldMkLst>
          <pc:docMk/>
          <pc:sldMk cId="3412179784" sldId="280"/>
        </pc:sldMkLst>
        <pc:spChg chg="mod">
          <ac:chgData name="Raya Bell" userId="d7c74c65-02af-42e7-92ee-4f2d9812d0d2" providerId="ADAL" clId="{FF08AF3C-DE3E-43D3-8ADD-0D62804DD747}" dt="2022-04-29T14:17:29.139" v="2773" actId="14100"/>
          <ac:spMkLst>
            <pc:docMk/>
            <pc:sldMk cId="3412179784" sldId="280"/>
            <ac:spMk id="2" creationId="{31DAD1B2-4326-4656-96D8-7F6C503B7D3A}"/>
          </ac:spMkLst>
        </pc:spChg>
        <pc:spChg chg="del mod">
          <ac:chgData name="Raya Bell" userId="d7c74c65-02af-42e7-92ee-4f2d9812d0d2" providerId="ADAL" clId="{FF08AF3C-DE3E-43D3-8ADD-0D62804DD747}" dt="2022-04-29T13:56:26.132" v="2484" actId="478"/>
          <ac:spMkLst>
            <pc:docMk/>
            <pc:sldMk cId="3412179784" sldId="280"/>
            <ac:spMk id="3" creationId="{68CAAD76-06EE-4804-A753-9351C31F1E15}"/>
          </ac:spMkLst>
        </pc:spChg>
      </pc:sldChg>
      <pc:sldChg chg="addSp delSp modSp mod modShow">
        <pc:chgData name="Raya Bell" userId="d7c74c65-02af-42e7-92ee-4f2d9812d0d2" providerId="ADAL" clId="{FF08AF3C-DE3E-43D3-8ADD-0D62804DD747}" dt="2022-04-29T17:32:06.280" v="5418" actId="20577"/>
        <pc:sldMkLst>
          <pc:docMk/>
          <pc:sldMk cId="2310707944" sldId="281"/>
        </pc:sldMkLst>
        <pc:spChg chg="mod">
          <ac:chgData name="Raya Bell" userId="d7c74c65-02af-42e7-92ee-4f2d9812d0d2" providerId="ADAL" clId="{FF08AF3C-DE3E-43D3-8ADD-0D62804DD747}" dt="2022-04-29T16:43:07.075" v="3717" actId="20577"/>
          <ac:spMkLst>
            <pc:docMk/>
            <pc:sldMk cId="2310707944" sldId="281"/>
            <ac:spMk id="2" creationId="{2D66C55B-B1E2-4B43-A8EE-0456BEDF524B}"/>
          </ac:spMkLst>
        </pc:spChg>
        <pc:spChg chg="del mod">
          <ac:chgData name="Raya Bell" userId="d7c74c65-02af-42e7-92ee-4f2d9812d0d2" providerId="ADAL" clId="{FF08AF3C-DE3E-43D3-8ADD-0D62804DD747}" dt="2022-04-29T16:43:23.836" v="3720" actId="478"/>
          <ac:spMkLst>
            <pc:docMk/>
            <pc:sldMk cId="2310707944" sldId="281"/>
            <ac:spMk id="3" creationId="{7DE57FD4-3C3F-4DDF-AD7E-6BA443CA363C}"/>
          </ac:spMkLst>
        </pc:spChg>
        <pc:spChg chg="add mod">
          <ac:chgData name="Raya Bell" userId="d7c74c65-02af-42e7-92ee-4f2d9812d0d2" providerId="ADAL" clId="{FF08AF3C-DE3E-43D3-8ADD-0D62804DD747}" dt="2022-04-29T17:32:06.280" v="5418" actId="20577"/>
          <ac:spMkLst>
            <pc:docMk/>
            <pc:sldMk cId="2310707944" sldId="281"/>
            <ac:spMk id="6" creationId="{0E212C54-F80E-E828-FFBC-F97A7E31F715}"/>
          </ac:spMkLst>
        </pc:spChg>
        <pc:spChg chg="add mod ord">
          <ac:chgData name="Raya Bell" userId="d7c74c65-02af-42e7-92ee-4f2d9812d0d2" providerId="ADAL" clId="{FF08AF3C-DE3E-43D3-8ADD-0D62804DD747}" dt="2022-04-29T16:46:29.450" v="3725" actId="14100"/>
          <ac:spMkLst>
            <pc:docMk/>
            <pc:sldMk cId="2310707944" sldId="281"/>
            <ac:spMk id="8" creationId="{96777886-CE2E-25D3-65CE-82AF86223E30}"/>
          </ac:spMkLst>
        </pc:spChg>
        <pc:picChg chg="add mod">
          <ac:chgData name="Raya Bell" userId="d7c74c65-02af-42e7-92ee-4f2d9812d0d2" providerId="ADAL" clId="{FF08AF3C-DE3E-43D3-8ADD-0D62804DD747}" dt="2022-04-29T16:39:22.741" v="3680" actId="14100"/>
          <ac:picMkLst>
            <pc:docMk/>
            <pc:sldMk cId="2310707944" sldId="281"/>
            <ac:picMk id="5" creationId="{BB88725A-C938-198D-A921-8FD39AB338FF}"/>
          </ac:picMkLst>
        </pc:picChg>
        <pc:picChg chg="add del mod">
          <ac:chgData name="Raya Bell" userId="d7c74c65-02af-42e7-92ee-4f2d9812d0d2" providerId="ADAL" clId="{FF08AF3C-DE3E-43D3-8ADD-0D62804DD747}" dt="2022-04-29T16:40:47.908" v="3685" actId="478"/>
          <ac:picMkLst>
            <pc:docMk/>
            <pc:sldMk cId="2310707944" sldId="281"/>
            <ac:picMk id="7" creationId="{7AF5B29F-2341-AE9B-0FC9-D96F1C6C6F4D}"/>
          </ac:picMkLst>
        </pc:picChg>
        <pc:picChg chg="add mod">
          <ac:chgData name="Raya Bell" userId="d7c74c65-02af-42e7-92ee-4f2d9812d0d2" providerId="ADAL" clId="{FF08AF3C-DE3E-43D3-8ADD-0D62804DD747}" dt="2022-04-29T16:43:28.566" v="3721" actId="1076"/>
          <ac:picMkLst>
            <pc:docMk/>
            <pc:sldMk cId="2310707944" sldId="281"/>
            <ac:picMk id="10" creationId="{3EC50432-28CE-94E9-9539-A821D7808671}"/>
          </ac:picMkLst>
        </pc:picChg>
      </pc:sldChg>
      <pc:sldChg chg="addSp modSp del mod modShow">
        <pc:chgData name="Raya Bell" userId="d7c74c65-02af-42e7-92ee-4f2d9812d0d2" providerId="ADAL" clId="{FF08AF3C-DE3E-43D3-8ADD-0D62804DD747}" dt="2022-04-29T16:33:01.113" v="3319" actId="2696"/>
        <pc:sldMkLst>
          <pc:docMk/>
          <pc:sldMk cId="2008004539" sldId="282"/>
        </pc:sldMkLst>
        <pc:spChg chg="mod">
          <ac:chgData name="Raya Bell" userId="d7c74c65-02af-42e7-92ee-4f2d9812d0d2" providerId="ADAL" clId="{FF08AF3C-DE3E-43D3-8ADD-0D62804DD747}" dt="2022-04-29T16:31:16.108" v="3183" actId="20577"/>
          <ac:spMkLst>
            <pc:docMk/>
            <pc:sldMk cId="2008004539" sldId="282"/>
            <ac:spMk id="2" creationId="{2D66C55B-B1E2-4B43-A8EE-0456BEDF524B}"/>
          </ac:spMkLst>
        </pc:spChg>
        <pc:spChg chg="mod">
          <ac:chgData name="Raya Bell" userId="d7c74c65-02af-42e7-92ee-4f2d9812d0d2" providerId="ADAL" clId="{FF08AF3C-DE3E-43D3-8ADD-0D62804DD747}" dt="2022-04-29T16:31:44.136" v="3189" actId="1076"/>
          <ac:spMkLst>
            <pc:docMk/>
            <pc:sldMk cId="2008004539" sldId="282"/>
            <ac:spMk id="3" creationId="{7DE57FD4-3C3F-4DDF-AD7E-6BA443CA363C}"/>
          </ac:spMkLst>
        </pc:spChg>
        <pc:spChg chg="add mod">
          <ac:chgData name="Raya Bell" userId="d7c74c65-02af-42e7-92ee-4f2d9812d0d2" providerId="ADAL" clId="{FF08AF3C-DE3E-43D3-8ADD-0D62804DD747}" dt="2022-04-29T16:32:33.248" v="3316" actId="5793"/>
          <ac:spMkLst>
            <pc:docMk/>
            <pc:sldMk cId="2008004539" sldId="282"/>
            <ac:spMk id="6" creationId="{DB75E817-D5B2-D3BE-208E-845EC1679EB1}"/>
          </ac:spMkLst>
        </pc:spChg>
        <pc:picChg chg="add mod">
          <ac:chgData name="Raya Bell" userId="d7c74c65-02af-42e7-92ee-4f2d9812d0d2" providerId="ADAL" clId="{FF08AF3C-DE3E-43D3-8ADD-0D62804DD747}" dt="2022-04-29T16:31:40.480" v="3188" actId="1076"/>
          <ac:picMkLst>
            <pc:docMk/>
            <pc:sldMk cId="2008004539" sldId="282"/>
            <ac:picMk id="5" creationId="{675201EA-FBD1-5805-599C-8FC3E1E5893C}"/>
          </ac:picMkLst>
        </pc:picChg>
      </pc:sldChg>
      <pc:sldChg chg="del mod modShow">
        <pc:chgData name="Raya Bell" userId="d7c74c65-02af-42e7-92ee-4f2d9812d0d2" providerId="ADAL" clId="{FF08AF3C-DE3E-43D3-8ADD-0D62804DD747}" dt="2022-04-29T17:12:48.689" v="4688" actId="2696"/>
        <pc:sldMkLst>
          <pc:docMk/>
          <pc:sldMk cId="1468454490" sldId="283"/>
        </pc:sldMkLst>
      </pc:sldChg>
      <pc:sldChg chg="del mod modShow">
        <pc:chgData name="Raya Bell" userId="d7c74c65-02af-42e7-92ee-4f2d9812d0d2" providerId="ADAL" clId="{FF08AF3C-DE3E-43D3-8ADD-0D62804DD747}" dt="2022-04-29T17:27:42.789" v="5347" actId="2696"/>
        <pc:sldMkLst>
          <pc:docMk/>
          <pc:sldMk cId="550226504" sldId="286"/>
        </pc:sldMkLst>
      </pc:sldChg>
      <pc:sldChg chg="addSp delSp modSp mod modNotesTx">
        <pc:chgData name="Raya Bell" userId="d7c74c65-02af-42e7-92ee-4f2d9812d0d2" providerId="ADAL" clId="{FF08AF3C-DE3E-43D3-8ADD-0D62804DD747}" dt="2022-04-29T17:37:24.975" v="5680" actId="20577"/>
        <pc:sldMkLst>
          <pc:docMk/>
          <pc:sldMk cId="3549780692" sldId="287"/>
        </pc:sldMkLst>
        <pc:spChg chg="mod">
          <ac:chgData name="Raya Bell" userId="d7c74c65-02af-42e7-92ee-4f2d9812d0d2" providerId="ADAL" clId="{FF08AF3C-DE3E-43D3-8ADD-0D62804DD747}" dt="2022-04-29T17:37:24.975" v="5680" actId="20577"/>
          <ac:spMkLst>
            <pc:docMk/>
            <pc:sldMk cId="3549780692" sldId="287"/>
            <ac:spMk id="2" creationId="{BBD6C162-30F1-4DA1-B362-6BC76279D9D3}"/>
          </ac:spMkLst>
        </pc:spChg>
        <pc:spChg chg="mod">
          <ac:chgData name="Raya Bell" userId="d7c74c65-02af-42e7-92ee-4f2d9812d0d2" providerId="ADAL" clId="{FF08AF3C-DE3E-43D3-8ADD-0D62804DD747}" dt="2022-04-29T14:15:09.661" v="2762" actId="20577"/>
          <ac:spMkLst>
            <pc:docMk/>
            <pc:sldMk cId="3549780692" sldId="287"/>
            <ac:spMk id="3" creationId="{617963A0-651E-4D4A-88D3-AA8D05B03832}"/>
          </ac:spMkLst>
        </pc:spChg>
        <pc:spChg chg="del mod">
          <ac:chgData name="Raya Bell" userId="d7c74c65-02af-42e7-92ee-4f2d9812d0d2" providerId="ADAL" clId="{FF08AF3C-DE3E-43D3-8ADD-0D62804DD747}" dt="2022-04-29T13:51:00.413" v="2345" actId="478"/>
          <ac:spMkLst>
            <pc:docMk/>
            <pc:sldMk cId="3549780692" sldId="287"/>
            <ac:spMk id="4" creationId="{5C04D2A2-6A1D-4475-9B91-01A9B50C81CA}"/>
          </ac:spMkLst>
        </pc:spChg>
        <pc:spChg chg="add mod">
          <ac:chgData name="Raya Bell" userId="d7c74c65-02af-42e7-92ee-4f2d9812d0d2" providerId="ADAL" clId="{FF08AF3C-DE3E-43D3-8ADD-0D62804DD747}" dt="2022-04-29T14:15:52.723" v="2764" actId="14100"/>
          <ac:spMkLst>
            <pc:docMk/>
            <pc:sldMk cId="3549780692" sldId="287"/>
            <ac:spMk id="7" creationId="{CE0A44B8-E6AE-D57D-2696-51EA52421065}"/>
          </ac:spMkLst>
        </pc:spChg>
        <pc:spChg chg="add mod">
          <ac:chgData name="Raya Bell" userId="d7c74c65-02af-42e7-92ee-4f2d9812d0d2" providerId="ADAL" clId="{FF08AF3C-DE3E-43D3-8ADD-0D62804DD747}" dt="2022-04-29T15:03:46.037" v="3001" actId="1076"/>
          <ac:spMkLst>
            <pc:docMk/>
            <pc:sldMk cId="3549780692" sldId="287"/>
            <ac:spMk id="9" creationId="{5B05D27D-29DE-1A71-2826-D9200F7CAFA4}"/>
          </ac:spMkLst>
        </pc:spChg>
        <pc:picChg chg="add mod">
          <ac:chgData name="Raya Bell" userId="d7c74c65-02af-42e7-92ee-4f2d9812d0d2" providerId="ADAL" clId="{FF08AF3C-DE3E-43D3-8ADD-0D62804DD747}" dt="2022-04-29T13:53:39.920" v="2452" actId="1036"/>
          <ac:picMkLst>
            <pc:docMk/>
            <pc:sldMk cId="3549780692" sldId="287"/>
            <ac:picMk id="6" creationId="{68762C9F-3A2D-502A-5EFC-EA22F5CBBB3C}"/>
          </ac:picMkLst>
        </pc:picChg>
        <pc:picChg chg="add mod">
          <ac:chgData name="Raya Bell" userId="d7c74c65-02af-42e7-92ee-4f2d9812d0d2" providerId="ADAL" clId="{FF08AF3C-DE3E-43D3-8ADD-0D62804DD747}" dt="2022-04-29T15:03:46.037" v="3001" actId="1076"/>
          <ac:picMkLst>
            <pc:docMk/>
            <pc:sldMk cId="3549780692" sldId="287"/>
            <ac:picMk id="8" creationId="{3D43F6CF-3456-741D-70B4-D839C0988DD8}"/>
          </ac:picMkLst>
        </pc:picChg>
        <pc:picChg chg="add mod">
          <ac:chgData name="Raya Bell" userId="d7c74c65-02af-42e7-92ee-4f2d9812d0d2" providerId="ADAL" clId="{FF08AF3C-DE3E-43D3-8ADD-0D62804DD747}" dt="2022-04-29T15:03:59.786" v="3003" actId="1076"/>
          <ac:picMkLst>
            <pc:docMk/>
            <pc:sldMk cId="3549780692" sldId="287"/>
            <ac:picMk id="11" creationId="{98D2F210-E5B4-A7AC-7F0A-2985E22FDD93}"/>
          </ac:picMkLst>
        </pc:picChg>
      </pc:sldChg>
      <pc:sldChg chg="modSp del mod">
        <pc:chgData name="Raya Bell" userId="d7c74c65-02af-42e7-92ee-4f2d9812d0d2" providerId="ADAL" clId="{FF08AF3C-DE3E-43D3-8ADD-0D62804DD747}" dt="2022-04-29T14:16:47.783" v="2765" actId="2696"/>
        <pc:sldMkLst>
          <pc:docMk/>
          <pc:sldMk cId="3166691411" sldId="288"/>
        </pc:sldMkLst>
        <pc:spChg chg="mod">
          <ac:chgData name="Raya Bell" userId="d7c74c65-02af-42e7-92ee-4f2d9812d0d2" providerId="ADAL" clId="{FF08AF3C-DE3E-43D3-8ADD-0D62804DD747}" dt="2022-04-29T13:57:03.344" v="2491" actId="5793"/>
          <ac:spMkLst>
            <pc:docMk/>
            <pc:sldMk cId="3166691411" sldId="288"/>
            <ac:spMk id="3" creationId="{92FA3825-6E9F-450C-BD28-A427DF36A164}"/>
          </ac:spMkLst>
        </pc:spChg>
      </pc:sldChg>
      <pc:sldChg chg="addSp delSp modSp mod">
        <pc:chgData name="Raya Bell" userId="d7c74c65-02af-42e7-92ee-4f2d9812d0d2" providerId="ADAL" clId="{FF08AF3C-DE3E-43D3-8ADD-0D62804DD747}" dt="2022-04-29T14:09:46.330" v="2629" actId="1076"/>
        <pc:sldMkLst>
          <pc:docMk/>
          <pc:sldMk cId="2705149099" sldId="289"/>
        </pc:sldMkLst>
        <pc:spChg chg="del mod">
          <ac:chgData name="Raya Bell" userId="d7c74c65-02af-42e7-92ee-4f2d9812d0d2" providerId="ADAL" clId="{FF08AF3C-DE3E-43D3-8ADD-0D62804DD747}" dt="2022-04-29T13:24:50.559" v="1839" actId="478"/>
          <ac:spMkLst>
            <pc:docMk/>
            <pc:sldMk cId="2705149099" sldId="289"/>
            <ac:spMk id="3" creationId="{617963A0-651E-4D4A-88D3-AA8D05B03832}"/>
          </ac:spMkLst>
        </pc:spChg>
        <pc:spChg chg="add mod ord">
          <ac:chgData name="Raya Bell" userId="d7c74c65-02af-42e7-92ee-4f2d9812d0d2" providerId="ADAL" clId="{FF08AF3C-DE3E-43D3-8ADD-0D62804DD747}" dt="2022-04-29T14:09:46.330" v="2629" actId="1076"/>
          <ac:spMkLst>
            <pc:docMk/>
            <pc:sldMk cId="2705149099" sldId="289"/>
            <ac:spMk id="5" creationId="{DA3FAE36-31F8-E124-FD57-0829A7CD15A0}"/>
          </ac:spMkLst>
        </pc:spChg>
        <pc:spChg chg="del mod">
          <ac:chgData name="Raya Bell" userId="d7c74c65-02af-42e7-92ee-4f2d9812d0d2" providerId="ADAL" clId="{FF08AF3C-DE3E-43D3-8ADD-0D62804DD747}" dt="2022-04-29T14:09:40.614" v="2628" actId="478"/>
          <ac:spMkLst>
            <pc:docMk/>
            <pc:sldMk cId="2705149099" sldId="289"/>
            <ac:spMk id="6" creationId="{1408BEB7-764B-4C0A-BC54-041CF82A598A}"/>
          </ac:spMkLst>
        </pc:spChg>
        <pc:picChg chg="add mod">
          <ac:chgData name="Raya Bell" userId="d7c74c65-02af-42e7-92ee-4f2d9812d0d2" providerId="ADAL" clId="{FF08AF3C-DE3E-43D3-8ADD-0D62804DD747}" dt="2022-04-29T14:09:46.330" v="2629" actId="1076"/>
          <ac:picMkLst>
            <pc:docMk/>
            <pc:sldMk cId="2705149099" sldId="289"/>
            <ac:picMk id="1026" creationId="{94773565-62F2-B492-52E2-BFEE0EEAE5F9}"/>
          </ac:picMkLst>
        </pc:picChg>
      </pc:sldChg>
      <pc:sldChg chg="modSp del mod modShow">
        <pc:chgData name="Raya Bell" userId="d7c74c65-02af-42e7-92ee-4f2d9812d0d2" providerId="ADAL" clId="{FF08AF3C-DE3E-43D3-8ADD-0D62804DD747}" dt="2022-04-29T16:56:49.775" v="4102" actId="2696"/>
        <pc:sldMkLst>
          <pc:docMk/>
          <pc:sldMk cId="184011515" sldId="290"/>
        </pc:sldMkLst>
        <pc:spChg chg="mod">
          <ac:chgData name="Raya Bell" userId="d7c74c65-02af-42e7-92ee-4f2d9812d0d2" providerId="ADAL" clId="{FF08AF3C-DE3E-43D3-8ADD-0D62804DD747}" dt="2022-04-29T16:48:34.722" v="3753" actId="2711"/>
          <ac:spMkLst>
            <pc:docMk/>
            <pc:sldMk cId="184011515" sldId="290"/>
            <ac:spMk id="3" creationId="{7DE57FD4-3C3F-4DDF-AD7E-6BA443CA363C}"/>
          </ac:spMkLst>
        </pc:spChg>
      </pc:sldChg>
      <pc:sldChg chg="addSp delSp modSp add mod">
        <pc:chgData name="Raya Bell" userId="d7c74c65-02af-42e7-92ee-4f2d9812d0d2" providerId="ADAL" clId="{FF08AF3C-DE3E-43D3-8ADD-0D62804DD747}" dt="2022-04-29T17:32:24.080" v="5438" actId="14100"/>
        <pc:sldMkLst>
          <pc:docMk/>
          <pc:sldMk cId="75736763" sldId="291"/>
        </pc:sldMkLst>
        <pc:spChg chg="mod">
          <ac:chgData name="Raya Bell" userId="d7c74c65-02af-42e7-92ee-4f2d9812d0d2" providerId="ADAL" clId="{FF08AF3C-DE3E-43D3-8ADD-0D62804DD747}" dt="2022-04-28T23:06:29.370" v="1593" actId="20577"/>
          <ac:spMkLst>
            <pc:docMk/>
            <pc:sldMk cId="75736763" sldId="291"/>
            <ac:spMk id="2" creationId="{31DAD1B2-4326-4656-96D8-7F6C503B7D3A}"/>
          </ac:spMkLst>
        </pc:spChg>
        <pc:spChg chg="add mod">
          <ac:chgData name="Raya Bell" userId="d7c74c65-02af-42e7-92ee-4f2d9812d0d2" providerId="ADAL" clId="{FF08AF3C-DE3E-43D3-8ADD-0D62804DD747}" dt="2022-04-29T14:57:02.823" v="2803" actId="14100"/>
          <ac:spMkLst>
            <pc:docMk/>
            <pc:sldMk cId="75736763" sldId="291"/>
            <ac:spMk id="8" creationId="{61F0F9BF-1148-4262-8ADF-0B72F7B81823}"/>
          </ac:spMkLst>
        </pc:spChg>
        <pc:spChg chg="mod">
          <ac:chgData name="Raya Bell" userId="d7c74c65-02af-42e7-92ee-4f2d9812d0d2" providerId="ADAL" clId="{FF08AF3C-DE3E-43D3-8ADD-0D62804DD747}" dt="2022-04-29T17:30:57.604" v="5354" actId="207"/>
          <ac:spMkLst>
            <pc:docMk/>
            <pc:sldMk cId="75736763" sldId="291"/>
            <ac:spMk id="9" creationId="{43C35491-ED97-4088-BA37-4E6B2EEC6F51}"/>
          </ac:spMkLst>
        </pc:spChg>
        <pc:spChg chg="add mod">
          <ac:chgData name="Raya Bell" userId="d7c74c65-02af-42e7-92ee-4f2d9812d0d2" providerId="ADAL" clId="{FF08AF3C-DE3E-43D3-8ADD-0D62804DD747}" dt="2022-04-29T17:32:24.080" v="5438" actId="14100"/>
          <ac:spMkLst>
            <pc:docMk/>
            <pc:sldMk cId="75736763" sldId="291"/>
            <ac:spMk id="10" creationId="{623676D8-F860-BF65-E486-C076F84017BC}"/>
          </ac:spMkLst>
        </pc:spChg>
        <pc:picChg chg="add del mod">
          <ac:chgData name="Raya Bell" userId="d7c74c65-02af-42e7-92ee-4f2d9812d0d2" providerId="ADAL" clId="{FF08AF3C-DE3E-43D3-8ADD-0D62804DD747}" dt="2022-04-29T13:35:55.164" v="2268" actId="478"/>
          <ac:picMkLst>
            <pc:docMk/>
            <pc:sldMk cId="75736763" sldId="291"/>
            <ac:picMk id="5" creationId="{814B565E-79B7-F989-E025-9C7E24CFB438}"/>
          </ac:picMkLst>
        </pc:picChg>
        <pc:picChg chg="add mod">
          <ac:chgData name="Raya Bell" userId="d7c74c65-02af-42e7-92ee-4f2d9812d0d2" providerId="ADAL" clId="{FF08AF3C-DE3E-43D3-8ADD-0D62804DD747}" dt="2022-04-29T13:35:02.169" v="2143"/>
          <ac:picMkLst>
            <pc:docMk/>
            <pc:sldMk cId="75736763" sldId="291"/>
            <ac:picMk id="7" creationId="{9AEC3BE7-4697-3A3F-A13C-40AB84CDC73D}"/>
          </ac:picMkLst>
        </pc:picChg>
      </pc:sldChg>
      <pc:sldChg chg="modSp add mod">
        <pc:chgData name="Raya Bell" userId="d7c74c65-02af-42e7-92ee-4f2d9812d0d2" providerId="ADAL" clId="{FF08AF3C-DE3E-43D3-8ADD-0D62804DD747}" dt="2022-04-29T17:01:01.527" v="4251" actId="20577"/>
        <pc:sldMkLst>
          <pc:docMk/>
          <pc:sldMk cId="2362768152" sldId="292"/>
        </pc:sldMkLst>
        <pc:spChg chg="mod">
          <ac:chgData name="Raya Bell" userId="d7c74c65-02af-42e7-92ee-4f2d9812d0d2" providerId="ADAL" clId="{FF08AF3C-DE3E-43D3-8ADD-0D62804DD747}" dt="2022-04-29T16:46:56.164" v="3728" actId="20577"/>
          <ac:spMkLst>
            <pc:docMk/>
            <pc:sldMk cId="2362768152" sldId="292"/>
            <ac:spMk id="2" creationId="{2D66C55B-B1E2-4B43-A8EE-0456BEDF524B}"/>
          </ac:spMkLst>
        </pc:spChg>
        <pc:spChg chg="mod">
          <ac:chgData name="Raya Bell" userId="d7c74c65-02af-42e7-92ee-4f2d9812d0d2" providerId="ADAL" clId="{FF08AF3C-DE3E-43D3-8ADD-0D62804DD747}" dt="2022-04-29T17:01:01.527" v="4251" actId="20577"/>
          <ac:spMkLst>
            <pc:docMk/>
            <pc:sldMk cId="2362768152" sldId="292"/>
            <ac:spMk id="6" creationId="{0E212C54-F80E-E828-FFBC-F97A7E31F715}"/>
          </ac:spMkLst>
        </pc:spChg>
        <pc:spChg chg="mod">
          <ac:chgData name="Raya Bell" userId="d7c74c65-02af-42e7-92ee-4f2d9812d0d2" providerId="ADAL" clId="{FF08AF3C-DE3E-43D3-8ADD-0D62804DD747}" dt="2022-04-29T16:56:37.269" v="4101" actId="14100"/>
          <ac:spMkLst>
            <pc:docMk/>
            <pc:sldMk cId="2362768152" sldId="292"/>
            <ac:spMk id="8" creationId="{96777886-CE2E-25D3-65CE-82AF86223E30}"/>
          </ac:spMkLst>
        </pc:spChg>
      </pc:sldChg>
      <pc:sldChg chg="addSp modSp add mod modNotesTx">
        <pc:chgData name="Raya Bell" userId="d7c74c65-02af-42e7-92ee-4f2d9812d0d2" providerId="ADAL" clId="{FF08AF3C-DE3E-43D3-8ADD-0D62804DD747}" dt="2022-04-29T17:12:00.399" v="4687" actId="14100"/>
        <pc:sldMkLst>
          <pc:docMk/>
          <pc:sldMk cId="2082780734" sldId="293"/>
        </pc:sldMkLst>
        <pc:spChg chg="mod">
          <ac:chgData name="Raya Bell" userId="d7c74c65-02af-42e7-92ee-4f2d9812d0d2" providerId="ADAL" clId="{FF08AF3C-DE3E-43D3-8ADD-0D62804DD747}" dt="2022-04-29T17:10:06.647" v="4663" actId="1076"/>
          <ac:spMkLst>
            <pc:docMk/>
            <pc:sldMk cId="2082780734" sldId="293"/>
            <ac:spMk id="2" creationId="{2D66C55B-B1E2-4B43-A8EE-0456BEDF524B}"/>
          </ac:spMkLst>
        </pc:spChg>
        <pc:spChg chg="add mod">
          <ac:chgData name="Raya Bell" userId="d7c74c65-02af-42e7-92ee-4f2d9812d0d2" providerId="ADAL" clId="{FF08AF3C-DE3E-43D3-8ADD-0D62804DD747}" dt="2022-04-29T17:11:51.767" v="4686" actId="1076"/>
          <ac:spMkLst>
            <pc:docMk/>
            <pc:sldMk cId="2082780734" sldId="293"/>
            <ac:spMk id="3" creationId="{CCA7E6DD-7124-6B14-CC7E-0CEE8554B92B}"/>
          </ac:spMkLst>
        </pc:spChg>
        <pc:spChg chg="mod">
          <ac:chgData name="Raya Bell" userId="d7c74c65-02af-42e7-92ee-4f2d9812d0d2" providerId="ADAL" clId="{FF08AF3C-DE3E-43D3-8ADD-0D62804DD747}" dt="2022-04-29T17:10:23.726" v="4668" actId="14100"/>
          <ac:spMkLst>
            <pc:docMk/>
            <pc:sldMk cId="2082780734" sldId="293"/>
            <ac:spMk id="6" creationId="{0E212C54-F80E-E828-FFBC-F97A7E31F715}"/>
          </ac:spMkLst>
        </pc:spChg>
        <pc:spChg chg="mod">
          <ac:chgData name="Raya Bell" userId="d7c74c65-02af-42e7-92ee-4f2d9812d0d2" providerId="ADAL" clId="{FF08AF3C-DE3E-43D3-8ADD-0D62804DD747}" dt="2022-04-29T17:11:02.707" v="4678" actId="14100"/>
          <ac:spMkLst>
            <pc:docMk/>
            <pc:sldMk cId="2082780734" sldId="293"/>
            <ac:spMk id="8" creationId="{96777886-CE2E-25D3-65CE-82AF86223E30}"/>
          </ac:spMkLst>
        </pc:spChg>
        <pc:spChg chg="add mod">
          <ac:chgData name="Raya Bell" userId="d7c74c65-02af-42e7-92ee-4f2d9812d0d2" providerId="ADAL" clId="{FF08AF3C-DE3E-43D3-8ADD-0D62804DD747}" dt="2022-04-29T17:12:00.399" v="4687" actId="14100"/>
          <ac:spMkLst>
            <pc:docMk/>
            <pc:sldMk cId="2082780734" sldId="293"/>
            <ac:spMk id="9" creationId="{CBB43358-833D-9059-F4CA-B55CF91D870A}"/>
          </ac:spMkLst>
        </pc:spChg>
        <pc:spChg chg="add mod">
          <ac:chgData name="Raya Bell" userId="d7c74c65-02af-42e7-92ee-4f2d9812d0d2" providerId="ADAL" clId="{FF08AF3C-DE3E-43D3-8ADD-0D62804DD747}" dt="2022-04-29T17:11:14.153" v="4680" actId="1076"/>
          <ac:spMkLst>
            <pc:docMk/>
            <pc:sldMk cId="2082780734" sldId="293"/>
            <ac:spMk id="11" creationId="{6D261825-A283-32D4-91C2-5CE48763137E}"/>
          </ac:spMkLst>
        </pc:spChg>
        <pc:spChg chg="add mod">
          <ac:chgData name="Raya Bell" userId="d7c74c65-02af-42e7-92ee-4f2d9812d0d2" providerId="ADAL" clId="{FF08AF3C-DE3E-43D3-8ADD-0D62804DD747}" dt="2022-04-29T17:11:47.394" v="4685" actId="1076"/>
          <ac:spMkLst>
            <pc:docMk/>
            <pc:sldMk cId="2082780734" sldId="293"/>
            <ac:spMk id="12" creationId="{EA608DD5-C5E5-AA54-DE9E-97EA5DAEA55D}"/>
          </ac:spMkLst>
        </pc:spChg>
        <pc:picChg chg="mod">
          <ac:chgData name="Raya Bell" userId="d7c74c65-02af-42e7-92ee-4f2d9812d0d2" providerId="ADAL" clId="{FF08AF3C-DE3E-43D3-8ADD-0D62804DD747}" dt="2022-04-29T17:10:18.319" v="4667" actId="1076"/>
          <ac:picMkLst>
            <pc:docMk/>
            <pc:sldMk cId="2082780734" sldId="293"/>
            <ac:picMk id="5" creationId="{BB88725A-C938-198D-A921-8FD39AB338FF}"/>
          </ac:picMkLst>
        </pc:picChg>
        <pc:picChg chg="mod">
          <ac:chgData name="Raya Bell" userId="d7c74c65-02af-42e7-92ee-4f2d9812d0d2" providerId="ADAL" clId="{FF08AF3C-DE3E-43D3-8ADD-0D62804DD747}" dt="2022-04-29T17:10:39.169" v="4672" actId="1076"/>
          <ac:picMkLst>
            <pc:docMk/>
            <pc:sldMk cId="2082780734" sldId="293"/>
            <ac:picMk id="10" creationId="{3EC50432-28CE-94E9-9539-A821D7808671}"/>
          </ac:picMkLst>
        </pc:picChg>
      </pc:sldChg>
      <pc:sldChg chg="addSp delSp modSp add mod">
        <pc:chgData name="Raya Bell" userId="d7c74c65-02af-42e7-92ee-4f2d9812d0d2" providerId="ADAL" clId="{FF08AF3C-DE3E-43D3-8ADD-0D62804DD747}" dt="2022-04-29T17:36:38.999" v="5662" actId="20577"/>
        <pc:sldMkLst>
          <pc:docMk/>
          <pc:sldMk cId="1516593413" sldId="294"/>
        </pc:sldMkLst>
        <pc:spChg chg="mod">
          <ac:chgData name="Raya Bell" userId="d7c74c65-02af-42e7-92ee-4f2d9812d0d2" providerId="ADAL" clId="{FF08AF3C-DE3E-43D3-8ADD-0D62804DD747}" dt="2022-04-29T17:14:03.355" v="4696" actId="20577"/>
          <ac:spMkLst>
            <pc:docMk/>
            <pc:sldMk cId="1516593413" sldId="294"/>
            <ac:spMk id="2" creationId="{2D66C55B-B1E2-4B43-A8EE-0456BEDF524B}"/>
          </ac:spMkLst>
        </pc:spChg>
        <pc:spChg chg="mod">
          <ac:chgData name="Raya Bell" userId="d7c74c65-02af-42e7-92ee-4f2d9812d0d2" providerId="ADAL" clId="{FF08AF3C-DE3E-43D3-8ADD-0D62804DD747}" dt="2022-04-29T17:21:33.774" v="5196" actId="1076"/>
          <ac:spMkLst>
            <pc:docMk/>
            <pc:sldMk cId="1516593413" sldId="294"/>
            <ac:spMk id="3" creationId="{CCA7E6DD-7124-6B14-CC7E-0CEE8554B92B}"/>
          </ac:spMkLst>
        </pc:spChg>
        <pc:spChg chg="mod">
          <ac:chgData name="Raya Bell" userId="d7c74c65-02af-42e7-92ee-4f2d9812d0d2" providerId="ADAL" clId="{FF08AF3C-DE3E-43D3-8ADD-0D62804DD747}" dt="2022-04-29T17:36:08.533" v="5654" actId="20577"/>
          <ac:spMkLst>
            <pc:docMk/>
            <pc:sldMk cId="1516593413" sldId="294"/>
            <ac:spMk id="6" creationId="{0E212C54-F80E-E828-FFBC-F97A7E31F715}"/>
          </ac:spMkLst>
        </pc:spChg>
        <pc:spChg chg="mod">
          <ac:chgData name="Raya Bell" userId="d7c74c65-02af-42e7-92ee-4f2d9812d0d2" providerId="ADAL" clId="{FF08AF3C-DE3E-43D3-8ADD-0D62804DD747}" dt="2022-04-29T17:26:58.176" v="5340" actId="1076"/>
          <ac:spMkLst>
            <pc:docMk/>
            <pc:sldMk cId="1516593413" sldId="294"/>
            <ac:spMk id="8" creationId="{96777886-CE2E-25D3-65CE-82AF86223E30}"/>
          </ac:spMkLst>
        </pc:spChg>
        <pc:spChg chg="del">
          <ac:chgData name="Raya Bell" userId="d7c74c65-02af-42e7-92ee-4f2d9812d0d2" providerId="ADAL" clId="{FF08AF3C-DE3E-43D3-8ADD-0D62804DD747}" dt="2022-04-29T17:17:24.878" v="4917" actId="478"/>
          <ac:spMkLst>
            <pc:docMk/>
            <pc:sldMk cId="1516593413" sldId="294"/>
            <ac:spMk id="9" creationId="{CBB43358-833D-9059-F4CA-B55CF91D870A}"/>
          </ac:spMkLst>
        </pc:spChg>
        <pc:spChg chg="del">
          <ac:chgData name="Raya Bell" userId="d7c74c65-02af-42e7-92ee-4f2d9812d0d2" providerId="ADAL" clId="{FF08AF3C-DE3E-43D3-8ADD-0D62804DD747}" dt="2022-04-29T17:17:17.431" v="4915" actId="478"/>
          <ac:spMkLst>
            <pc:docMk/>
            <pc:sldMk cId="1516593413" sldId="294"/>
            <ac:spMk id="11" creationId="{6D261825-A283-32D4-91C2-5CE48763137E}"/>
          </ac:spMkLst>
        </pc:spChg>
        <pc:spChg chg="del mod">
          <ac:chgData name="Raya Bell" userId="d7c74c65-02af-42e7-92ee-4f2d9812d0d2" providerId="ADAL" clId="{FF08AF3C-DE3E-43D3-8ADD-0D62804DD747}" dt="2022-04-29T17:21:05.247" v="5191" actId="478"/>
          <ac:spMkLst>
            <pc:docMk/>
            <pc:sldMk cId="1516593413" sldId="294"/>
            <ac:spMk id="12" creationId="{EA608DD5-C5E5-AA54-DE9E-97EA5DAEA55D}"/>
          </ac:spMkLst>
        </pc:spChg>
        <pc:spChg chg="add mod">
          <ac:chgData name="Raya Bell" userId="d7c74c65-02af-42e7-92ee-4f2d9812d0d2" providerId="ADAL" clId="{FF08AF3C-DE3E-43D3-8ADD-0D62804DD747}" dt="2022-04-29T17:27:12.216" v="5344" actId="14100"/>
          <ac:spMkLst>
            <pc:docMk/>
            <pc:sldMk cId="1516593413" sldId="294"/>
            <ac:spMk id="15" creationId="{132A889E-6BB1-5406-5769-7585A622534E}"/>
          </ac:spMkLst>
        </pc:spChg>
        <pc:spChg chg="add mod">
          <ac:chgData name="Raya Bell" userId="d7c74c65-02af-42e7-92ee-4f2d9812d0d2" providerId="ADAL" clId="{FF08AF3C-DE3E-43D3-8ADD-0D62804DD747}" dt="2022-04-29T17:36:38.999" v="5662" actId="20577"/>
          <ac:spMkLst>
            <pc:docMk/>
            <pc:sldMk cId="1516593413" sldId="294"/>
            <ac:spMk id="17" creationId="{0777B71D-1111-1370-366B-68AAFD2BDEC8}"/>
          </ac:spMkLst>
        </pc:spChg>
        <pc:picChg chg="mod">
          <ac:chgData name="Raya Bell" userId="d7c74c65-02af-42e7-92ee-4f2d9812d0d2" providerId="ADAL" clId="{FF08AF3C-DE3E-43D3-8ADD-0D62804DD747}" dt="2022-04-29T17:22:53.175" v="5205" actId="14100"/>
          <ac:picMkLst>
            <pc:docMk/>
            <pc:sldMk cId="1516593413" sldId="294"/>
            <ac:picMk id="5" creationId="{BB88725A-C938-198D-A921-8FD39AB338FF}"/>
          </ac:picMkLst>
        </pc:picChg>
        <pc:picChg chg="mod">
          <ac:chgData name="Raya Bell" userId="d7c74c65-02af-42e7-92ee-4f2d9812d0d2" providerId="ADAL" clId="{FF08AF3C-DE3E-43D3-8ADD-0D62804DD747}" dt="2022-04-29T17:23:13.190" v="5209" actId="1076"/>
          <ac:picMkLst>
            <pc:docMk/>
            <pc:sldMk cId="1516593413" sldId="294"/>
            <ac:picMk id="10" creationId="{3EC50432-28CE-94E9-9539-A821D7808671}"/>
          </ac:picMkLst>
        </pc:picChg>
        <pc:picChg chg="add del mod">
          <ac:chgData name="Raya Bell" userId="d7c74c65-02af-42e7-92ee-4f2d9812d0d2" providerId="ADAL" clId="{FF08AF3C-DE3E-43D3-8ADD-0D62804DD747}" dt="2022-04-29T17:23:42.290" v="5217" actId="478"/>
          <ac:picMkLst>
            <pc:docMk/>
            <pc:sldMk cId="1516593413" sldId="294"/>
            <ac:picMk id="13" creationId="{EC3EA703-201B-D3A0-8484-9B33CF2DE433}"/>
          </ac:picMkLst>
        </pc:picChg>
        <pc:picChg chg="add mod">
          <ac:chgData name="Raya Bell" userId="d7c74c65-02af-42e7-92ee-4f2d9812d0d2" providerId="ADAL" clId="{FF08AF3C-DE3E-43D3-8ADD-0D62804DD747}" dt="2022-04-29T17:25:20.812" v="5271" actId="14100"/>
          <ac:picMkLst>
            <pc:docMk/>
            <pc:sldMk cId="1516593413" sldId="294"/>
            <ac:picMk id="14" creationId="{7BD9CD66-5998-AB62-F432-F9B68979B89C}"/>
          </ac:picMkLst>
        </pc:picChg>
        <pc:picChg chg="add mod">
          <ac:chgData name="Raya Bell" userId="d7c74c65-02af-42e7-92ee-4f2d9812d0d2" providerId="ADAL" clId="{FF08AF3C-DE3E-43D3-8ADD-0D62804DD747}" dt="2022-04-29T17:25:27.149" v="5273" actId="1076"/>
          <ac:picMkLst>
            <pc:docMk/>
            <pc:sldMk cId="1516593413" sldId="294"/>
            <ac:picMk id="16" creationId="{C85381E8-55DF-498D-A695-7602595EA3F9}"/>
          </ac:picMkLst>
        </pc:picChg>
      </pc:sldChg>
    </pc:docChg>
  </pc:docChgLst>
  <pc:docChgLst>
    <pc:chgData name="CSW" userId="9d9a2470-3667-417c-95ff-ed6053fcc3a1" providerId="ADAL" clId="{989D5A2C-F3AA-4FF9-BFB2-DC9E1E22421F}"/>
    <pc:docChg chg="undo custSel modSld">
      <pc:chgData name="CSW" userId="9d9a2470-3667-417c-95ff-ed6053fcc3a1" providerId="ADAL" clId="{989D5A2C-F3AA-4FF9-BFB2-DC9E1E22421F}" dt="2022-12-06T19:24:54.374" v="3" actId="20577"/>
      <pc:docMkLst>
        <pc:docMk/>
      </pc:docMkLst>
      <pc:sldChg chg="modSp mod">
        <pc:chgData name="CSW" userId="9d9a2470-3667-417c-95ff-ed6053fcc3a1" providerId="ADAL" clId="{989D5A2C-F3AA-4FF9-BFB2-DC9E1E22421F}" dt="2022-12-06T19:24:54.374" v="3" actId="20577"/>
        <pc:sldMkLst>
          <pc:docMk/>
          <pc:sldMk cId="1511145425" sldId="298"/>
        </pc:sldMkLst>
        <pc:spChg chg="mod">
          <ac:chgData name="CSW" userId="9d9a2470-3667-417c-95ff-ed6053fcc3a1" providerId="ADAL" clId="{989D5A2C-F3AA-4FF9-BFB2-DC9E1E22421F}" dt="2022-12-06T19:24:54.374" v="3" actId="20577"/>
          <ac:spMkLst>
            <pc:docMk/>
            <pc:sldMk cId="1511145425" sldId="298"/>
            <ac:spMk id="9" creationId="{43C35491-ED97-4088-BA37-4E6B2EEC6F51}"/>
          </ac:spMkLst>
        </pc:spChg>
      </pc:sldChg>
    </pc:docChg>
  </pc:docChgLst>
  <pc:docChgLst>
    <pc:chgData name="Raya Bell" userId="d7c74c65-02af-42e7-92ee-4f2d9812d0d2" providerId="ADAL" clId="{53F3B948-7EAB-415E-A007-26169BBFA859}"/>
    <pc:docChg chg="modSld">
      <pc:chgData name="Raya Bell" userId="d7c74c65-02af-42e7-92ee-4f2d9812d0d2" providerId="ADAL" clId="{53F3B948-7EAB-415E-A007-26169BBFA859}" dt="2022-05-26T22:32:47.663" v="7" actId="20577"/>
      <pc:docMkLst>
        <pc:docMk/>
      </pc:docMkLst>
      <pc:sldChg chg="modSp mod">
        <pc:chgData name="Raya Bell" userId="d7c74c65-02af-42e7-92ee-4f2d9812d0d2" providerId="ADAL" clId="{53F3B948-7EAB-415E-A007-26169BBFA859}" dt="2022-05-26T22:32:47.663" v="7" actId="20577"/>
        <pc:sldMkLst>
          <pc:docMk/>
          <pc:sldMk cId="3412179784" sldId="280"/>
        </pc:sldMkLst>
        <pc:spChg chg="mod">
          <ac:chgData name="Raya Bell" userId="d7c74c65-02af-42e7-92ee-4f2d9812d0d2" providerId="ADAL" clId="{53F3B948-7EAB-415E-A007-26169BBFA859}" dt="2022-05-26T22:32:47.663" v="7" actId="20577"/>
          <ac:spMkLst>
            <pc:docMk/>
            <pc:sldMk cId="3412179784" sldId="280"/>
            <ac:spMk id="2" creationId="{31DAD1B2-4326-4656-96D8-7F6C503B7D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1476D-D4FD-40DC-9404-524B33E872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A74D-A5A5-42C5-BDED-D2C17FA05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522341" cy="366077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 like this presentation because </a:t>
            </a:r>
            <a:r>
              <a:rPr lang="en-US" sz="1100" b="0" i="0" dirty="0">
                <a:solidFill>
                  <a:srgbClr val="2D2D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 a job interview efficiently is vital to increasing your chances of receiving an offer. </a:t>
            </a:r>
          </a:p>
          <a:p>
            <a:pPr marL="228600" indent="-228600">
              <a:buFont typeface="+mj-lt"/>
              <a:buAutoNum type="arabicPeriod"/>
            </a:pPr>
            <a:endParaRPr lang="en-US" sz="1100" b="0" i="0" dirty="0">
              <a:solidFill>
                <a:srgbClr val="2D2D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material is important because it teaches what you need to do at the end of an interview to make a final professional impression.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By the end of our session today you will understand the 3 simple things that end the interview in a polite, professional way.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It is very similar to saying good-by at the end conversation.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Questions presentation given earlier in the week.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can I expect the first 30 days on the job?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this a new position? If not, why did the previous person leave?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have past employees done to succeed in this position?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2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mention what you have scheduled or a company/client name.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mention what you have scheduled or a company/client name.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going to be in the quiz…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going to be in the quiz…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A74D-A5A5-42C5-BDED-D2C17FA051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3046-3FB6-4E43-AEC1-9ECECF59D280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6240-FA6C-4DBA-8F75-7A13C35CCD6C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C073-2B4A-411E-BB54-4D7B388767E8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868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5FE5-824F-4D98-B25A-0E0972F42EB3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3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9BE6-F432-4F76-84B1-BE32CF76A333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75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6B43-1D4D-4ADB-9796-19AABF33D7F5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FD02-A5B8-412A-B77E-9F267644F603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591E-72D3-4DAC-B291-8FF33316299B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17D8-A618-4398-896B-343A3C44BD42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4E08-9203-405D-8D5B-08C27FA47AE6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A861-B38F-44A4-A7B9-667F8E997385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21E-D32C-4394-9081-6EE7B8553857}" type="datetime1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058A-DCB6-42C7-8DA0-05F47F3D1F77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91A-4FCB-4605-B3D2-F5980E316470}" type="datetime1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9718-1547-4167-A25F-BF5CEAF3AAF2}" type="datetime1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5458-5540-402C-ABF3-6C37409E1007}" type="datetime1">
              <a:rPr lang="en-US" smtClean="0"/>
              <a:t>12/6/2022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E742-38A6-4B7E-B70A-582EDB7CCB09}" type="datetime1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96DDEA-D042-426D-BD17-A4E74BB13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004D-0A61-4AF7-AD19-8A42B155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73" y="698564"/>
            <a:ext cx="7766936" cy="1646302"/>
          </a:xfrm>
        </p:spPr>
        <p:txBody>
          <a:bodyPr/>
          <a:lstStyle/>
          <a:p>
            <a:r>
              <a:rPr lang="en-US" b="1" dirty="0"/>
              <a:t>The Interview Wrap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FB3AB-E244-4E79-9A66-17683535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873" y="2428364"/>
            <a:ext cx="7997939" cy="580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Closing of the interview.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A807-8E57-4B49-AEC2-10617AB2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04" y="3151584"/>
            <a:ext cx="6096000" cy="219075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462FE-C288-42BC-A317-36075FF7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3853" y="6304252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1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0"/>
    </mc:Choice>
    <mc:Fallback xmlns="">
      <p:transition spd="slow" advTm="88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C55B-B1E2-4B43-A8EE-0456BEDF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442" y="321208"/>
            <a:ext cx="6422197" cy="10776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Scenario #2 Demo Conversation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7E06-B44F-4385-9DF8-AB66FB59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713" y="6223924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10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Role Models: Women of substance | Gallery | Al Jazeera">
            <a:extLst>
              <a:ext uri="{FF2B5EF4-FFF2-40B4-BE49-F238E27FC236}">
                <a16:creationId xmlns:a16="http://schemas.microsoft.com/office/drawing/2014/main" id="{BB88725A-C938-198D-A921-8FD39AB3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2" y="2927481"/>
            <a:ext cx="1884862" cy="125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E212C54-F80E-E828-FFBC-F97A7E31F715}"/>
              </a:ext>
            </a:extLst>
          </p:cNvPr>
          <p:cNvSpPr/>
          <p:nvPr/>
        </p:nvSpPr>
        <p:spPr>
          <a:xfrm>
            <a:off x="2863428" y="2427684"/>
            <a:ext cx="6989232" cy="2303171"/>
          </a:xfrm>
          <a:prstGeom prst="wedgeRoundRectCallout">
            <a:avLst>
              <a:gd name="adj1" fmla="val -69544"/>
              <a:gd name="adj2" fmla="val -2601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 of course. Your experience is remarkable, and I think you would be a good fit for this team. I would like to schedule you for follow up interview with the Manager and Team Lead. Are you available on Wednesday afternoon 1:00?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563E97-546A-8DFC-68EF-7973D07BE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8" y="4693742"/>
            <a:ext cx="1834674" cy="15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234D58-0F34-D411-1A4C-F9464E9D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8" y="1124301"/>
            <a:ext cx="1834674" cy="1500669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AA509D2-F051-C550-C7D7-0290E06C2436}"/>
              </a:ext>
            </a:extLst>
          </p:cNvPr>
          <p:cNvSpPr/>
          <p:nvPr/>
        </p:nvSpPr>
        <p:spPr>
          <a:xfrm>
            <a:off x="2863428" y="1124301"/>
            <a:ext cx="6909222" cy="1074609"/>
          </a:xfrm>
          <a:prstGeom prst="wedgeRoundRectCallout">
            <a:avLst>
              <a:gd name="adj1" fmla="val -71085"/>
              <a:gd name="adj2" fmla="val 7289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don’t have any more questions right now, but if I do can I email you?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8141888-6BDF-9B8E-C017-C7C16F7DEE23}"/>
              </a:ext>
            </a:extLst>
          </p:cNvPr>
          <p:cNvSpPr/>
          <p:nvPr/>
        </p:nvSpPr>
        <p:spPr>
          <a:xfrm>
            <a:off x="2863428" y="4981291"/>
            <a:ext cx="6909222" cy="1500670"/>
          </a:xfrm>
          <a:prstGeom prst="wedgeRoundRectCallout">
            <a:avLst>
              <a:gd name="adj1" fmla="val -71112"/>
              <a:gd name="adj2" fmla="val -28416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me check my schedule to see I have an opening. How long would the next interview be?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2"/>
    </mc:Choice>
    <mc:Fallback xmlns="">
      <p:transition spd="slow" advTm="339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7E06-B44F-4385-9DF8-AB66FB59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2433" y="6224242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11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C50432-28CE-94E9-9539-A821D780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5" y="3123108"/>
            <a:ext cx="2519512" cy="206083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BB43358-833D-9059-F4CA-B55CF91D870A}"/>
              </a:ext>
            </a:extLst>
          </p:cNvPr>
          <p:cNvSpPr/>
          <p:nvPr/>
        </p:nvSpPr>
        <p:spPr>
          <a:xfrm>
            <a:off x="3520157" y="3123108"/>
            <a:ext cx="6101957" cy="1645920"/>
          </a:xfrm>
          <a:prstGeom prst="wedgeRoundRectCallout">
            <a:avLst>
              <a:gd name="adj1" fmla="val -75737"/>
              <a:gd name="adj2" fmla="val -1143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already have something scheduled during that time period. What would be the next available time?</a:t>
            </a:r>
          </a:p>
        </p:txBody>
      </p:sp>
      <p:pic>
        <p:nvPicPr>
          <p:cNvPr id="14" name="Picture 2" descr="Role Models: Women of substance | Gallery | Al Jazeera">
            <a:extLst>
              <a:ext uri="{FF2B5EF4-FFF2-40B4-BE49-F238E27FC236}">
                <a16:creationId xmlns:a16="http://schemas.microsoft.com/office/drawing/2014/main" id="{CE4F1B52-904F-30FA-CD00-AC06D4C3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0" y="646774"/>
            <a:ext cx="2519512" cy="167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B6B3A32-E585-38B2-C267-869C243D14FD}"/>
              </a:ext>
            </a:extLst>
          </p:cNvPr>
          <p:cNvSpPr/>
          <p:nvPr/>
        </p:nvSpPr>
        <p:spPr>
          <a:xfrm>
            <a:off x="3394428" y="431784"/>
            <a:ext cx="6101958" cy="1236996"/>
          </a:xfrm>
          <a:prstGeom prst="wedgeRoundRectCallout">
            <a:avLst>
              <a:gd name="adj1" fmla="val -71776"/>
              <a:gd name="adj2" fmla="val 41570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interview would be 60-90 minutes long.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95404-5EFC-CA56-23F7-F492888A224D}"/>
              </a:ext>
            </a:extLst>
          </p:cNvPr>
          <p:cNvSpPr txBox="1"/>
          <p:nvPr/>
        </p:nvSpPr>
        <p:spPr>
          <a:xfrm>
            <a:off x="3520157" y="2234236"/>
            <a:ext cx="610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 based on your schedule</a:t>
            </a:r>
          </a:p>
        </p:txBody>
      </p:sp>
    </p:spTree>
    <p:extLst>
      <p:ext uri="{BB962C8B-B14F-4D97-AF65-F5344CB8AC3E}">
        <p14:creationId xmlns:p14="http://schemas.microsoft.com/office/powerpoint/2010/main" val="208278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2"/>
    </mc:Choice>
    <mc:Fallback xmlns="">
      <p:transition spd="slow" advTm="339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7E06-B44F-4385-9DF8-AB66FB59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7368" y="6203729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12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Role Models: Women of substance | Gallery | Al Jazeera">
            <a:extLst>
              <a:ext uri="{FF2B5EF4-FFF2-40B4-BE49-F238E27FC236}">
                <a16:creationId xmlns:a16="http://schemas.microsoft.com/office/drawing/2014/main" id="{BB88725A-C938-198D-A921-8FD39AB3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" y="1052970"/>
            <a:ext cx="1388888" cy="92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E212C54-F80E-E828-FFBC-F97A7E31F715}"/>
              </a:ext>
            </a:extLst>
          </p:cNvPr>
          <p:cNvSpPr/>
          <p:nvPr/>
        </p:nvSpPr>
        <p:spPr>
          <a:xfrm>
            <a:off x="2444317" y="900788"/>
            <a:ext cx="6912157" cy="1077610"/>
          </a:xfrm>
          <a:prstGeom prst="wedgeRoundRectCallout">
            <a:avLst>
              <a:gd name="adj1" fmla="val -64466"/>
              <a:gd name="adj2" fmla="val 570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 available Thursday morning at 10:00 AM? </a:t>
            </a:r>
          </a:p>
        </p:txBody>
      </p:sp>
      <p:pic>
        <p:nvPicPr>
          <p:cNvPr id="14" name="Picture 2" descr="Role Models: Women of substance | Gallery | Al Jazeera">
            <a:extLst>
              <a:ext uri="{FF2B5EF4-FFF2-40B4-BE49-F238E27FC236}">
                <a16:creationId xmlns:a16="http://schemas.microsoft.com/office/drawing/2014/main" id="{7BD9CD66-5998-AB62-F432-F9B68979B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9" y="3596195"/>
            <a:ext cx="1458844" cy="97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132A889E-6BB1-5406-5769-7585A622534E}"/>
              </a:ext>
            </a:extLst>
          </p:cNvPr>
          <p:cNvSpPr/>
          <p:nvPr/>
        </p:nvSpPr>
        <p:spPr>
          <a:xfrm>
            <a:off x="2304406" y="3506632"/>
            <a:ext cx="7052068" cy="1217286"/>
          </a:xfrm>
          <a:prstGeom prst="wedgeRoundRectCallout">
            <a:avLst>
              <a:gd name="adj1" fmla="val -62831"/>
              <a:gd name="adj2" fmla="val -2697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Wonderful, so I will send you a zoom invite after our call. That’s all I need for now. I hope you have a good day.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7D50E3-2557-D6B1-971D-EEF22A34F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5" y="2346881"/>
            <a:ext cx="1274337" cy="1042343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164F1488-F9AD-5F68-63F5-76501C21B757}"/>
              </a:ext>
            </a:extLst>
          </p:cNvPr>
          <p:cNvSpPr/>
          <p:nvPr/>
        </p:nvSpPr>
        <p:spPr>
          <a:xfrm>
            <a:off x="2444319" y="2501564"/>
            <a:ext cx="6912156" cy="682770"/>
          </a:xfrm>
          <a:prstGeom prst="wedgeRoundRectCallout">
            <a:avLst>
              <a:gd name="adj1" fmla="val -65426"/>
              <a:gd name="adj2" fmla="val -40507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Yes, I am available. 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C85BB3-EC31-0A16-467D-FCE731A7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14" y="4816290"/>
            <a:ext cx="1393830" cy="114008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6777886-CE2E-25D3-65CE-82AF86223E30}"/>
              </a:ext>
            </a:extLst>
          </p:cNvPr>
          <p:cNvSpPr/>
          <p:nvPr/>
        </p:nvSpPr>
        <p:spPr>
          <a:xfrm>
            <a:off x="2304407" y="5046216"/>
            <a:ext cx="7052067" cy="1217287"/>
          </a:xfrm>
          <a:prstGeom prst="wedgeRoundRectCallout">
            <a:avLst>
              <a:gd name="adj1" fmla="val -65751"/>
              <a:gd name="adj2" fmla="val -30179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I will and 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hank you very much for your time today. I’m very excited about the next interview. Good-bye.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9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2"/>
    </mc:Choice>
    <mc:Fallback xmlns="">
      <p:transition spd="slow" advTm="339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D1B2-4326-4656-96D8-7F6C503B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67" y="1650128"/>
            <a:ext cx="8791967" cy="3596241"/>
          </a:xfrm>
        </p:spPr>
        <p:txBody>
          <a:bodyPr>
            <a:noAutofit/>
          </a:bodyPr>
          <a:lstStyle/>
          <a:p>
            <a:r>
              <a:rPr lang="en-US" sz="4000" b="1" dirty="0"/>
              <a:t>What are the 3 things you do at the end of every interview? </a:t>
            </a:r>
            <a:br>
              <a:rPr lang="en-US" sz="4000" b="1" dirty="0"/>
            </a:br>
            <a:br>
              <a:rPr lang="en-US" sz="4000" b="1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F729B-FB30-4D03-97BD-69826FF0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573" y="6281392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13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22AF03-7B11-D0B8-8CEC-0D74924859CF}"/>
              </a:ext>
            </a:extLst>
          </p:cNvPr>
          <p:cNvSpPr txBox="1">
            <a:spLocks/>
          </p:cNvSpPr>
          <p:nvPr/>
        </p:nvSpPr>
        <p:spPr>
          <a:xfrm>
            <a:off x="927154" y="534022"/>
            <a:ext cx="7773519" cy="10776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/>
              <a:t>Summary of what you learned:</a:t>
            </a:r>
          </a:p>
        </p:txBody>
      </p:sp>
    </p:spTree>
    <p:extLst>
      <p:ext uri="{BB962C8B-B14F-4D97-AF65-F5344CB8AC3E}">
        <p14:creationId xmlns:p14="http://schemas.microsoft.com/office/powerpoint/2010/main" val="34121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1"/>
    </mc:Choice>
    <mc:Fallback xmlns="">
      <p:transition spd="slow" advTm="217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58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1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2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3" name="Isosceles Triangle 2062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4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5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6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7" name="Isosceles Triangle 2066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FAC6A3B-6FB5-0E7F-4F61-9A1EB355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>
                <a:solidFill>
                  <a:schemeClr val="accent1"/>
                </a:solidFill>
              </a:rPr>
              <a:t>Time to practice what you learned. </a:t>
            </a:r>
          </a:p>
        </p:txBody>
      </p:sp>
      <p:sp>
        <p:nvSpPr>
          <p:cNvPr id="2069" name="Isosceles Triangle 2068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Practice What You Teach: Practice, practice, practice - Rivercity Pilates">
            <a:extLst>
              <a:ext uri="{FF2B5EF4-FFF2-40B4-BE49-F238E27FC236}">
                <a16:creationId xmlns:a16="http://schemas.microsoft.com/office/drawing/2014/main" id="{4C4E69D4-19DB-372A-F73F-70A923F9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024" y="1265315"/>
            <a:ext cx="3468272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F729B-FB30-4D03-97BD-69826FF0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245" y="6070859"/>
            <a:ext cx="68333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FE96DDEA-D042-426D-BD17-A4E74BB139C7}" type="slidenum">
              <a:rPr lang="en-US" sz="240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1"/>
    </mc:Choice>
    <mc:Fallback xmlns="">
      <p:transition spd="slow" advTm="217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C162-30F1-4DA1-B362-6BC76279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76" y="451513"/>
            <a:ext cx="9032026" cy="9299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Nearing the End </a:t>
            </a:r>
            <a:br>
              <a:rPr lang="en-US" dirty="0"/>
            </a:br>
            <a:r>
              <a:rPr lang="en-US" dirty="0"/>
              <a:t>   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4BBE-DB86-47F9-8F94-5A0A853E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573" y="6223924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2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8F2D4C-127F-E973-6D4E-3845F649F315}"/>
              </a:ext>
            </a:extLst>
          </p:cNvPr>
          <p:cNvSpPr txBox="1">
            <a:spLocks/>
          </p:cNvSpPr>
          <p:nvPr/>
        </p:nvSpPr>
        <p:spPr>
          <a:xfrm>
            <a:off x="4585848" y="2296639"/>
            <a:ext cx="5619665" cy="3377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Ask 2-3 BIG PICTURE questions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Say “I don’t have any more questions right now. Or “That’s all the questions I have right now”.</a:t>
            </a:r>
          </a:p>
        </p:txBody>
      </p:sp>
      <p:pic>
        <p:nvPicPr>
          <p:cNvPr id="10" name="Picture 2" descr="Role Models: Women of substance | Gallery | Al Jazeera">
            <a:extLst>
              <a:ext uri="{FF2B5EF4-FFF2-40B4-BE49-F238E27FC236}">
                <a16:creationId xmlns:a16="http://schemas.microsoft.com/office/drawing/2014/main" id="{F4C9D847-FC35-CE09-A31C-37C19A1B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8" y="1812024"/>
            <a:ext cx="4041846" cy="26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AD6F614-7072-5E14-EAD5-12C4A777661C}"/>
              </a:ext>
            </a:extLst>
          </p:cNvPr>
          <p:cNvSpPr/>
          <p:nvPr/>
        </p:nvSpPr>
        <p:spPr>
          <a:xfrm>
            <a:off x="4683603" y="966196"/>
            <a:ext cx="4625267" cy="1352660"/>
          </a:xfrm>
          <a:prstGeom prst="wedgeRoundRectCallout">
            <a:avLst>
              <a:gd name="adj1" fmla="val -81759"/>
              <a:gd name="adj2" fmla="val 93407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any questions for me today?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792D8C-9009-B480-2DA7-A250E3E066CD}"/>
              </a:ext>
            </a:extLst>
          </p:cNvPr>
          <p:cNvCxnSpPr>
            <a:cxnSpLocks/>
          </p:cNvCxnSpPr>
          <p:nvPr/>
        </p:nvCxnSpPr>
        <p:spPr>
          <a:xfrm flipH="1">
            <a:off x="3672348" y="4100052"/>
            <a:ext cx="1297858" cy="1091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4"/>
    </mc:Choice>
    <mc:Fallback xmlns="">
      <p:transition spd="slow" advTm="382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D1B2-4326-4656-96D8-7F6C503B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97" y="235598"/>
            <a:ext cx="8328335" cy="7494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Do 3 Things at the End</a:t>
            </a:r>
            <a:endParaRPr lang="en-US" sz="2800" i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3C35491-ED97-4088-BA37-4E6B2EEC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97" y="840622"/>
            <a:ext cx="8879290" cy="2095473"/>
          </a:xfrm>
          <a:prstGeom prst="rect">
            <a:avLst/>
          </a:prstGeom>
          <a:noFill/>
          <a:ln w="28575">
            <a:noFill/>
            <a:beve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 Gratitude for the opportunity to interview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 Express interest/excitement in the position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Ask</a:t>
            </a:r>
            <a:r>
              <a:rPr lang="en-US" altLang="en-US" sz="2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/confirm next step in the hiring process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6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83021-8EAA-4D8B-8567-8E6681D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333" y="6199057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3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45"/>
    </mc:Choice>
    <mc:Fallback xmlns="">
      <p:transition spd="slow" advTm="292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C55B-B1E2-4B43-A8EE-0456BEDF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7" y="873787"/>
            <a:ext cx="7874914" cy="107760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Scenario #1 Demo Conversation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7E06-B44F-4385-9DF8-AB66FB59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713" y="6223924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4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WHAT TO SAY AT THE END OF YOUR INTERVIEW! (Say THIS to get HIRED!) - YouTube">
            <a:extLst>
              <a:ext uri="{FF2B5EF4-FFF2-40B4-BE49-F238E27FC236}">
                <a16:creationId xmlns:a16="http://schemas.microsoft.com/office/drawing/2014/main" id="{3FE8449A-34CA-5053-D534-C69721E92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99" y="1833409"/>
            <a:ext cx="7123471" cy="40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5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2"/>
    </mc:Choice>
    <mc:Fallback xmlns="">
      <p:transition spd="slow" advTm="339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C162-30F1-4DA1-B362-6BC76279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82893" cy="11297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Closing the Interview</a:t>
            </a:r>
            <a:br>
              <a:rPr lang="en-US" b="1" dirty="0"/>
            </a:br>
            <a:r>
              <a:rPr lang="en-US" b="1" dirty="0"/>
              <a:t>Scenario #1 Demo Conversation</a:t>
            </a:r>
            <a:br>
              <a:rPr lang="en-US" dirty="0"/>
            </a:br>
            <a:r>
              <a:rPr lang="en-US" dirty="0"/>
              <a:t>   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67B8-5652-4E94-BECE-98A77DC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2433" y="6224242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5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Role Models: Women of substance | Gallery | Al Jazeera">
            <a:extLst>
              <a:ext uri="{FF2B5EF4-FFF2-40B4-BE49-F238E27FC236}">
                <a16:creationId xmlns:a16="http://schemas.microsoft.com/office/drawing/2014/main" id="{94773565-62F2-B492-52E2-BFEE0EEA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4" y="4581555"/>
            <a:ext cx="3013337" cy="200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A3FAE36-31F8-E124-FD57-0829A7CD15A0}"/>
              </a:ext>
            </a:extLst>
          </p:cNvPr>
          <p:cNvSpPr/>
          <p:nvPr/>
        </p:nvSpPr>
        <p:spPr>
          <a:xfrm>
            <a:off x="3985715" y="4581554"/>
            <a:ext cx="5638801" cy="1642687"/>
          </a:xfrm>
          <a:prstGeom prst="wedgeRoundRectCallout">
            <a:avLst>
              <a:gd name="adj1" fmla="val -72733"/>
              <a:gd name="adj2" fmla="val 11426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time. It’s been nice meeting you and learning about your skills and qualifications.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CCC41-F543-8739-0F1C-E5F7E75E4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4" y="1885219"/>
            <a:ext cx="2882501" cy="225766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04AB7C1-02B5-8BC1-3293-4FCDFF496B21}"/>
              </a:ext>
            </a:extLst>
          </p:cNvPr>
          <p:cNvSpPr/>
          <p:nvPr/>
        </p:nvSpPr>
        <p:spPr>
          <a:xfrm>
            <a:off x="3985714" y="2192707"/>
            <a:ext cx="5638801" cy="1391151"/>
          </a:xfrm>
          <a:prstGeom prst="wedgeRoundRectCallout">
            <a:avLst>
              <a:gd name="adj1" fmla="val -72733"/>
              <a:gd name="adj2" fmla="val 11426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all the questions I have for now. </a:t>
            </a:r>
          </a:p>
        </p:txBody>
      </p:sp>
    </p:spTree>
    <p:extLst>
      <p:ext uri="{BB962C8B-B14F-4D97-AF65-F5344CB8AC3E}">
        <p14:creationId xmlns:p14="http://schemas.microsoft.com/office/powerpoint/2010/main" val="270514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4"/>
    </mc:Choice>
    <mc:Fallback xmlns="">
      <p:transition spd="slow" advTm="3825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D1B2-4326-4656-96D8-7F6C503B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97" y="235598"/>
            <a:ext cx="8328335" cy="7494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Two Things to Say at the End</a:t>
            </a:r>
            <a:endParaRPr lang="en-US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83021-8EAA-4D8B-8567-8E6681D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333" y="6199057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6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7206BD-C277-039A-9590-B459CF13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9" y="2240530"/>
            <a:ext cx="2757833" cy="2160020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29033AD-9B75-5005-D890-997DBC9A5FDC}"/>
              </a:ext>
            </a:extLst>
          </p:cNvPr>
          <p:cNvSpPr/>
          <p:nvPr/>
        </p:nvSpPr>
        <p:spPr>
          <a:xfrm>
            <a:off x="3975631" y="2105191"/>
            <a:ext cx="5212757" cy="1680530"/>
          </a:xfrm>
          <a:prstGeom prst="wedgeRoundRectCallout">
            <a:avLst>
              <a:gd name="adj1" fmla="val -86675"/>
              <a:gd name="adj2" fmla="val 4732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Thank you for taking your time to interview me today and telling me more about the company and position.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2A0FF8C-4181-87B1-8E61-9611A3AC01CA}"/>
              </a:ext>
            </a:extLst>
          </p:cNvPr>
          <p:cNvSpPr/>
          <p:nvPr/>
        </p:nvSpPr>
        <p:spPr>
          <a:xfrm>
            <a:off x="3975630" y="3918981"/>
            <a:ext cx="5212757" cy="1680530"/>
          </a:xfrm>
          <a:prstGeom prst="wedgeRoundRectCallout">
            <a:avLst>
              <a:gd name="adj1" fmla="val -89876"/>
              <a:gd name="adj2" fmla="val -87192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May I ask what the next step will be in the process?</a:t>
            </a:r>
          </a:p>
        </p:txBody>
      </p:sp>
    </p:spTree>
    <p:extLst>
      <p:ext uri="{BB962C8B-B14F-4D97-AF65-F5344CB8AC3E}">
        <p14:creationId xmlns:p14="http://schemas.microsoft.com/office/powerpoint/2010/main" val="17820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45"/>
    </mc:Choice>
    <mc:Fallback xmlns="">
      <p:transition spd="slow" advTm="292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08D3-4B82-4577-A056-03FD6A79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47" y="5909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EF36-DE1F-4225-81C0-DA9BC70F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1562470"/>
            <a:ext cx="7372351" cy="40442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Nearing the end of the interview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 the Interview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Saying 2 things at the end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Asking 1 question</a:t>
            </a:r>
          </a:p>
          <a:p>
            <a:pPr lvl="1"/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two conversation scenarios (demos)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F3DAD-803E-4FE3-90FB-EF6DD999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2745" y="6324538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7</a:t>
            </a:fld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9"/>
    </mc:Choice>
    <mc:Fallback xmlns="">
      <p:transition spd="slow" advTm="194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83021-8EAA-4D8B-8567-8E6681D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6333" y="6199057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8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C3BE7-4697-3A3F-A13C-40AB84CD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2" y="1147067"/>
            <a:ext cx="1972195" cy="154468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1F0F9BF-1148-4262-8ADF-0B72F7B81823}"/>
              </a:ext>
            </a:extLst>
          </p:cNvPr>
          <p:cNvSpPr/>
          <p:nvPr/>
        </p:nvSpPr>
        <p:spPr>
          <a:xfrm>
            <a:off x="3598440" y="934482"/>
            <a:ext cx="5979900" cy="1491520"/>
          </a:xfrm>
          <a:prstGeom prst="wedgeRoundRectCallout">
            <a:avLst>
              <a:gd name="adj1" fmla="val -84476"/>
              <a:gd name="adj2" fmla="val 7129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hiring process and by what date do you expect to make a decision?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F2B0F9-99F1-28C6-9838-A7FD3ECF47A7}"/>
              </a:ext>
            </a:extLst>
          </p:cNvPr>
          <p:cNvSpPr txBox="1">
            <a:spLocks/>
          </p:cNvSpPr>
          <p:nvPr/>
        </p:nvSpPr>
        <p:spPr>
          <a:xfrm>
            <a:off x="660022" y="331349"/>
            <a:ext cx="8328335" cy="74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/>
              <a:t>Ask The Next Step During the Close</a:t>
            </a:r>
            <a:endParaRPr lang="en-US" sz="2800" i="1" dirty="0"/>
          </a:p>
        </p:txBody>
      </p:sp>
      <p:pic>
        <p:nvPicPr>
          <p:cNvPr id="12" name="Picture 2" descr="Role Models: Women of substance | Gallery | Al Jazeera">
            <a:extLst>
              <a:ext uri="{FF2B5EF4-FFF2-40B4-BE49-F238E27FC236}">
                <a16:creationId xmlns:a16="http://schemas.microsoft.com/office/drawing/2014/main" id="{65D4CC82-E0C3-CA5E-3319-7E4FBBF5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2" y="2930066"/>
            <a:ext cx="2051478" cy="136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696FE61-5CCD-408E-09BC-D81E9AB9B132}"/>
              </a:ext>
            </a:extLst>
          </p:cNvPr>
          <p:cNvSpPr/>
          <p:nvPr/>
        </p:nvSpPr>
        <p:spPr>
          <a:xfrm>
            <a:off x="3552667" y="2691752"/>
            <a:ext cx="6025673" cy="1515104"/>
          </a:xfrm>
          <a:prstGeom prst="wedgeRoundRectCallout">
            <a:avLst>
              <a:gd name="adj1" fmla="val -75000"/>
              <a:gd name="adj2" fmla="val 11121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top 3 candidates will be contacted by Wednesday to schedule a follow-up interview with team.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6ABE1D-291B-CD4C-B8F7-92A6789E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2" y="4430792"/>
            <a:ext cx="1972195" cy="1544684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5745CA2-E721-9502-8357-E7931C5FCB06}"/>
              </a:ext>
            </a:extLst>
          </p:cNvPr>
          <p:cNvSpPr/>
          <p:nvPr/>
        </p:nvSpPr>
        <p:spPr>
          <a:xfrm>
            <a:off x="3598439" y="4388548"/>
            <a:ext cx="6025672" cy="1824011"/>
          </a:xfrm>
          <a:prstGeom prst="wedgeRoundRectCallout">
            <a:avLst>
              <a:gd name="adj1" fmla="val -82966"/>
              <a:gd name="adj2" fmla="val -10417"/>
              <a:gd name="adj3" fmla="val 16667"/>
            </a:avLst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the information. I’m very excited about this opportunity and I hope to hear from you next week. Good-bye</a:t>
            </a:r>
          </a:p>
        </p:txBody>
      </p:sp>
    </p:spTree>
    <p:extLst>
      <p:ext uri="{BB962C8B-B14F-4D97-AF65-F5344CB8AC3E}">
        <p14:creationId xmlns:p14="http://schemas.microsoft.com/office/powerpoint/2010/main" val="757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45"/>
    </mc:Choice>
    <mc:Fallback xmlns="">
      <p:transition spd="slow" advTm="292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C55B-B1E2-4B43-A8EE-0456BEDF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74" y="755800"/>
            <a:ext cx="7773519" cy="107760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Scenario #2 Demo Conversation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7E06-B44F-4385-9DF8-AB66FB59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713" y="6223924"/>
            <a:ext cx="683339" cy="365125"/>
          </a:xfrm>
        </p:spPr>
        <p:txBody>
          <a:bodyPr/>
          <a:lstStyle/>
          <a:p>
            <a:fld id="{FE96DDEA-D042-426D-BD17-A4E74BB139C7}" type="slidenum">
              <a:rPr lang="en-US" sz="2400" b="1" smtClean="0">
                <a:solidFill>
                  <a:schemeClr val="bg1"/>
                </a:solidFill>
              </a:rPr>
              <a:t>9</a:t>
            </a:fld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WHAT TO SAY AT THE END OF YOUR INTERVIEW! (Say THIS to get HIRED!) - YouTube">
            <a:extLst>
              <a:ext uri="{FF2B5EF4-FFF2-40B4-BE49-F238E27FC236}">
                <a16:creationId xmlns:a16="http://schemas.microsoft.com/office/drawing/2014/main" id="{3FE8449A-34CA-5053-D534-C69721E92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97" y="1833409"/>
            <a:ext cx="7123471" cy="400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6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2"/>
    </mc:Choice>
    <mc:Fallback xmlns="">
      <p:transition spd="slow" advTm="33982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AAFA3A-32CE-47FB-8123-8F4CF71B4396}">
  <ds:schemaRefs>
    <ds:schemaRef ds:uri="http://schemas.microsoft.com/office/2006/metadata/properties"/>
    <ds:schemaRef ds:uri="http://schemas.microsoft.com/office/infopath/2007/PartnerControls"/>
    <ds:schemaRef ds:uri="1511d139-171f-458d-a044-8058d1678c0f"/>
    <ds:schemaRef ds:uri="0cd7d6a0-4a81-4f30-b943-bb3134e095b3"/>
  </ds:schemaRefs>
</ds:datastoreItem>
</file>

<file path=customXml/itemProps2.xml><?xml version="1.0" encoding="utf-8"?>
<ds:datastoreItem xmlns:ds="http://schemas.openxmlformats.org/officeDocument/2006/customXml" ds:itemID="{0B7D0D4B-8C1B-4EA2-B90C-A58BF065D0AB}"/>
</file>

<file path=customXml/itemProps3.xml><?xml version="1.0" encoding="utf-8"?>
<ds:datastoreItem xmlns:ds="http://schemas.openxmlformats.org/officeDocument/2006/customXml" ds:itemID="{F7ACBD09-F199-4CAA-9344-A9265FFC7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1828</TotalTime>
  <Words>687</Words>
  <Application>Microsoft Office PowerPoint</Application>
  <PresentationFormat>Widescreen</PresentationFormat>
  <Paragraphs>87</Paragraphs>
  <Slides>14</Slides>
  <Notes>9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The Interview Wrap Up</vt:lpstr>
      <vt:lpstr>Nearing the End      </vt:lpstr>
      <vt:lpstr>Do 3 Things at the End</vt:lpstr>
      <vt:lpstr>Scenario #1 Demo Conversation</vt:lpstr>
      <vt:lpstr>Closing the Interview Scenario #1 Demo Conversation     </vt:lpstr>
      <vt:lpstr>Two Things to Say at the End</vt:lpstr>
      <vt:lpstr>Professionalism</vt:lpstr>
      <vt:lpstr>PowerPoint Presentation</vt:lpstr>
      <vt:lpstr>Scenario #2 Demo Conversation</vt:lpstr>
      <vt:lpstr>Scenario #2 Demo Conversation</vt:lpstr>
      <vt:lpstr>PowerPoint Presentation</vt:lpstr>
      <vt:lpstr>PowerPoint Presentation</vt:lpstr>
      <vt:lpstr>What are the 3 things you do at the end of every interview?   </vt:lpstr>
      <vt:lpstr>Time to practice what you learned.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your Interview</dc:title>
  <dc:creator>Sheri Shulmier</dc:creator>
  <cp:lastModifiedBy>CSW</cp:lastModifiedBy>
  <cp:revision>3</cp:revision>
  <cp:lastPrinted>2019-08-01T19:44:44Z</cp:lastPrinted>
  <dcterms:created xsi:type="dcterms:W3CDTF">2019-07-24T20:36:17Z</dcterms:created>
  <dcterms:modified xsi:type="dcterms:W3CDTF">2022-12-06T19:24:54Z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Order">
    <vt:r8>2143800</vt:r8>
  </property>
  <property fmtid="{D5CDD505-2E9C-101B-9397-08002B2CF9AE}" pid="4" name="MediaServiceImageTags">
    <vt:lpwstr/>
  </property>
</Properties>
</file>