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Robinson" userId="8aa4cd7e-b6d4-4ffc-8b94-191c55faab71" providerId="ADAL" clId="{4BD916B6-CAB6-4233-B776-D14668FB0106}"/>
    <pc:docChg chg="custSel addSld modSld">
      <pc:chgData name="Sara Robinson" userId="8aa4cd7e-b6d4-4ffc-8b94-191c55faab71" providerId="ADAL" clId="{4BD916B6-CAB6-4233-B776-D14668FB0106}" dt="2022-08-01T13:47:25.732" v="842" actId="1076"/>
      <pc:docMkLst>
        <pc:docMk/>
      </pc:docMkLst>
      <pc:sldChg chg="addSp delSp modSp mod">
        <pc:chgData name="Sara Robinson" userId="8aa4cd7e-b6d4-4ffc-8b94-191c55faab71" providerId="ADAL" clId="{4BD916B6-CAB6-4233-B776-D14668FB0106}" dt="2022-08-01T13:18:53.107" v="26" actId="1076"/>
        <pc:sldMkLst>
          <pc:docMk/>
          <pc:sldMk cId="1661222240" sldId="256"/>
        </pc:sldMkLst>
        <pc:spChg chg="mod">
          <ac:chgData name="Sara Robinson" userId="8aa4cd7e-b6d4-4ffc-8b94-191c55faab71" providerId="ADAL" clId="{4BD916B6-CAB6-4233-B776-D14668FB0106}" dt="2022-08-01T13:18:47.756" v="24" actId="122"/>
          <ac:spMkLst>
            <pc:docMk/>
            <pc:sldMk cId="1661222240" sldId="256"/>
            <ac:spMk id="2" creationId="{60A5EF73-83E3-FA1B-8FC4-8E3F9B14F733}"/>
          </ac:spMkLst>
        </pc:spChg>
        <pc:spChg chg="del">
          <ac:chgData name="Sara Robinson" userId="8aa4cd7e-b6d4-4ffc-8b94-191c55faab71" providerId="ADAL" clId="{4BD916B6-CAB6-4233-B776-D14668FB0106}" dt="2022-08-01T13:18:32.347" v="0" actId="22"/>
          <ac:spMkLst>
            <pc:docMk/>
            <pc:sldMk cId="1661222240" sldId="256"/>
            <ac:spMk id="3" creationId="{14040666-E68B-2F11-B943-F9189CCDAAC3}"/>
          </ac:spMkLst>
        </pc:spChg>
        <pc:picChg chg="add mod ord">
          <ac:chgData name="Sara Robinson" userId="8aa4cd7e-b6d4-4ffc-8b94-191c55faab71" providerId="ADAL" clId="{4BD916B6-CAB6-4233-B776-D14668FB0106}" dt="2022-08-01T13:18:53.107" v="26" actId="1076"/>
          <ac:picMkLst>
            <pc:docMk/>
            <pc:sldMk cId="1661222240" sldId="256"/>
            <ac:picMk id="5" creationId="{746FC974-7327-C3E2-B21A-85909BD4F3A0}"/>
          </ac:picMkLst>
        </pc:picChg>
      </pc:sldChg>
      <pc:sldChg chg="addSp modSp new mod">
        <pc:chgData name="Sara Robinson" userId="8aa4cd7e-b6d4-4ffc-8b94-191c55faab71" providerId="ADAL" clId="{4BD916B6-CAB6-4233-B776-D14668FB0106}" dt="2022-08-01T13:43:42.618" v="838" actId="20577"/>
        <pc:sldMkLst>
          <pc:docMk/>
          <pc:sldMk cId="2448598287" sldId="257"/>
        </pc:sldMkLst>
        <pc:spChg chg="mod">
          <ac:chgData name="Sara Robinson" userId="8aa4cd7e-b6d4-4ffc-8b94-191c55faab71" providerId="ADAL" clId="{4BD916B6-CAB6-4233-B776-D14668FB0106}" dt="2022-08-01T13:20:36.376" v="160" actId="122"/>
          <ac:spMkLst>
            <pc:docMk/>
            <pc:sldMk cId="2448598287" sldId="257"/>
            <ac:spMk id="2" creationId="{F40DFACF-748F-6CA6-C58B-1A71B47188E8}"/>
          </ac:spMkLst>
        </pc:spChg>
        <pc:spChg chg="mod">
          <ac:chgData name="Sara Robinson" userId="8aa4cd7e-b6d4-4ffc-8b94-191c55faab71" providerId="ADAL" clId="{4BD916B6-CAB6-4233-B776-D14668FB0106}" dt="2022-08-01T13:43:42.618" v="838" actId="20577"/>
          <ac:spMkLst>
            <pc:docMk/>
            <pc:sldMk cId="2448598287" sldId="257"/>
            <ac:spMk id="3" creationId="{6E242D2D-5C8A-94B4-8ADF-E87CC86016BC}"/>
          </ac:spMkLst>
        </pc:spChg>
        <pc:picChg chg="add mod">
          <ac:chgData name="Sara Robinson" userId="8aa4cd7e-b6d4-4ffc-8b94-191c55faab71" providerId="ADAL" clId="{4BD916B6-CAB6-4233-B776-D14668FB0106}" dt="2022-08-01T13:43:07.616" v="809" actId="1076"/>
          <ac:picMkLst>
            <pc:docMk/>
            <pc:sldMk cId="2448598287" sldId="257"/>
            <ac:picMk id="5" creationId="{567614F1-2F02-3DDF-CDBE-A323811095F0}"/>
          </ac:picMkLst>
        </pc:picChg>
      </pc:sldChg>
      <pc:sldChg chg="modSp new mod">
        <pc:chgData name="Sara Robinson" userId="8aa4cd7e-b6d4-4ffc-8b94-191c55faab71" providerId="ADAL" clId="{4BD916B6-CAB6-4233-B776-D14668FB0106}" dt="2022-08-01T13:39:29.554" v="804" actId="207"/>
        <pc:sldMkLst>
          <pc:docMk/>
          <pc:sldMk cId="1244974311" sldId="258"/>
        </pc:sldMkLst>
        <pc:spChg chg="mod">
          <ac:chgData name="Sara Robinson" userId="8aa4cd7e-b6d4-4ffc-8b94-191c55faab71" providerId="ADAL" clId="{4BD916B6-CAB6-4233-B776-D14668FB0106}" dt="2022-08-01T13:32:35.449" v="367" actId="27636"/>
          <ac:spMkLst>
            <pc:docMk/>
            <pc:sldMk cId="1244974311" sldId="258"/>
            <ac:spMk id="2" creationId="{2DEED709-1AE3-C51E-82AB-4E8313192D75}"/>
          </ac:spMkLst>
        </pc:spChg>
        <pc:spChg chg="mod">
          <ac:chgData name="Sara Robinson" userId="8aa4cd7e-b6d4-4ffc-8b94-191c55faab71" providerId="ADAL" clId="{4BD916B6-CAB6-4233-B776-D14668FB0106}" dt="2022-08-01T13:39:29.554" v="804" actId="207"/>
          <ac:spMkLst>
            <pc:docMk/>
            <pc:sldMk cId="1244974311" sldId="258"/>
            <ac:spMk id="3" creationId="{9F325BF2-1F7F-3AC2-73C0-441A2925CE09}"/>
          </ac:spMkLst>
        </pc:spChg>
      </pc:sldChg>
      <pc:sldChg chg="addSp modSp new mod">
        <pc:chgData name="Sara Robinson" userId="8aa4cd7e-b6d4-4ffc-8b94-191c55faab71" providerId="ADAL" clId="{4BD916B6-CAB6-4233-B776-D14668FB0106}" dt="2022-08-01T13:47:25.732" v="842" actId="1076"/>
        <pc:sldMkLst>
          <pc:docMk/>
          <pc:sldMk cId="1191865355" sldId="259"/>
        </pc:sldMkLst>
        <pc:spChg chg="mod">
          <ac:chgData name="Sara Robinson" userId="8aa4cd7e-b6d4-4ffc-8b94-191c55faab71" providerId="ADAL" clId="{4BD916B6-CAB6-4233-B776-D14668FB0106}" dt="2022-08-01T13:36:02.081" v="567" actId="122"/>
          <ac:spMkLst>
            <pc:docMk/>
            <pc:sldMk cId="1191865355" sldId="259"/>
            <ac:spMk id="2" creationId="{0D8F5655-B9B8-889F-4F7E-B20764C2BC47}"/>
          </ac:spMkLst>
        </pc:spChg>
        <pc:spChg chg="mod">
          <ac:chgData name="Sara Robinson" userId="8aa4cd7e-b6d4-4ffc-8b94-191c55faab71" providerId="ADAL" clId="{4BD916B6-CAB6-4233-B776-D14668FB0106}" dt="2022-08-01T13:39:34.013" v="805" actId="207"/>
          <ac:spMkLst>
            <pc:docMk/>
            <pc:sldMk cId="1191865355" sldId="259"/>
            <ac:spMk id="3" creationId="{A9DA55F8-6725-A4EA-40D3-71015EECE506}"/>
          </ac:spMkLst>
        </pc:spChg>
        <pc:picChg chg="add mod">
          <ac:chgData name="Sara Robinson" userId="8aa4cd7e-b6d4-4ffc-8b94-191c55faab71" providerId="ADAL" clId="{4BD916B6-CAB6-4233-B776-D14668FB0106}" dt="2022-08-01T13:47:25.732" v="842" actId="1076"/>
          <ac:picMkLst>
            <pc:docMk/>
            <pc:sldMk cId="1191865355" sldId="259"/>
            <ac:picMk id="5" creationId="{DB682B20-78BD-FD48-0002-C78691B57F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0EB-8C93-4230-8C5E-6FB1B66C7660}" type="datetimeFigureOut">
              <a:rPr lang="en-US"/>
              <a:pPr>
                <a:defRPr/>
              </a:pPr>
              <a:t>8/1/2022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2FF3-07C3-451C-89F0-B7A13E83D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6EB9-3870-4026-8FE5-344DD057B96A}" type="datetimeFigureOut">
              <a:rPr lang="en-US"/>
              <a:pPr>
                <a:defRPr/>
              </a:pPr>
              <a:t>8/1/2022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9824-13C5-41C2-BB05-E328DE31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300B1E-FD92-4226-A33B-4BCF5898F605}" type="datetimeFigureOut">
              <a:rPr lang="en-US"/>
              <a:pPr>
                <a:defRPr/>
              </a:pPr>
              <a:t>8/1/2022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410B1F-5A31-4B7C-BA5D-C4A53F429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19" r:id="rId3"/>
    <p:sldLayoutId id="214748392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EF73-83E3-FA1B-8FC4-8E3F9B14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my ideal job?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FC974-7327-C3E2-B21A-85909BD4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87" y="2539206"/>
            <a:ext cx="5591856" cy="4051366"/>
          </a:xfrm>
        </p:spPr>
      </p:pic>
    </p:spTree>
    <p:extLst>
      <p:ext uri="{BB962C8B-B14F-4D97-AF65-F5344CB8AC3E}">
        <p14:creationId xmlns:p14="http://schemas.microsoft.com/office/powerpoint/2010/main" val="16612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FACF-748F-6CA6-C58B-1A71B471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2D2D-5C8A-94B4-8ADF-E87CC860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Can’t get what you want if you don’t know what it 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Determines short term and long-term goals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Helps deciding on offer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 a road without a map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Peace of mind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614F1-2F02-3DDF-CDBE-A3238110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18" y="4069443"/>
            <a:ext cx="3878187" cy="22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709-1AE3-C51E-82AB-4E83131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15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5BF2-1F7F-3AC2-73C0-441A2925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57792"/>
            <a:ext cx="8686799" cy="438943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Building your career in the U.S.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Staying in the U.S. long term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Important to be happy, challenged and grow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Job suited for your skills and needs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Boredom is a killer for talented people.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What made you happy in other positions?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55-B9B8-889F-4F7E-B20764C2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important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55F8-6725-A4EA-40D3-71015EEC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Page 7 in workbook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you have something not on the list use it!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Write down 5 points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will ask a few students to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82B20-78BD-FD48-0002-C78691B5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14" y="3770993"/>
            <a:ext cx="2796086" cy="25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65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 theme for pp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 theme for ppt" id="{5B155A3E-9E72-4D0F-B85C-416B0637DF2F}" vid="{C8706035-85FA-438B-8F93-1EB5670F2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B27B6-9DEF-4C3F-8D1D-5D89962D480E}"/>
</file>

<file path=customXml/itemProps2.xml><?xml version="1.0" encoding="utf-8"?>
<ds:datastoreItem xmlns:ds="http://schemas.openxmlformats.org/officeDocument/2006/customXml" ds:itemID="{55448AE3-2D79-4BD8-B0F6-84E43FB96DCF}"/>
</file>

<file path=customXml/itemProps3.xml><?xml version="1.0" encoding="utf-8"?>
<ds:datastoreItem xmlns:ds="http://schemas.openxmlformats.org/officeDocument/2006/customXml" ds:itemID="{3CA0F590-2B47-4AA3-B690-BE7925400A6A}"/>
</file>

<file path=docProps/app.xml><?xml version="1.0" encoding="utf-8"?>
<Properties xmlns="http://schemas.openxmlformats.org/officeDocument/2006/extended-properties" xmlns:vt="http://schemas.openxmlformats.org/officeDocument/2006/docPropsVTypes">
  <Template>blue wave theme for ppt</Template>
  <TotalTime>30</TotalTime>
  <Words>127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Agency FB</vt:lpstr>
      <vt:lpstr>Arial</vt:lpstr>
      <vt:lpstr>Calibri</vt:lpstr>
      <vt:lpstr>Constantia</vt:lpstr>
      <vt:lpstr>Wingdings</vt:lpstr>
      <vt:lpstr>Wingdings 2</vt:lpstr>
      <vt:lpstr>blue wave theme for ppt</vt:lpstr>
      <vt:lpstr>What is my ideal job?</vt:lpstr>
      <vt:lpstr>Why does it matter?</vt:lpstr>
      <vt:lpstr>Points to consider</vt:lpstr>
      <vt:lpstr>What is important to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Robinson</dc:creator>
  <cp:lastModifiedBy>Sara Robinson</cp:lastModifiedBy>
  <cp:revision>1</cp:revision>
  <dcterms:created xsi:type="dcterms:W3CDTF">2022-08-01T13:16:36Z</dcterms:created>
  <dcterms:modified xsi:type="dcterms:W3CDTF">2022-08-01T13:47:26Z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MediaServiceImageTags">
    <vt:lpwstr/>
  </property>
</Properties>
</file>