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8" r:id="rId4"/>
    <p:sldId id="261" r:id="rId5"/>
    <p:sldId id="263" r:id="rId6"/>
    <p:sldId id="262" r:id="rId7"/>
    <p:sldId id="256" r:id="rId8"/>
    <p:sldId id="257" r:id="rId9"/>
    <p:sldId id="260" r:id="rId10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7D440-5FA7-4CBE-8029-B4AD1C94E83A}" v="1" dt="2023-04-04T19:55:59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Robinson" userId="8aa4cd7e-b6d4-4ffc-8b94-191c55faab71" providerId="ADAL" clId="{13C09D52-147C-4754-88D5-D249272A1BE3}"/>
    <pc:docChg chg="custSel addSld modSld">
      <pc:chgData name="Sara Robinson" userId="8aa4cd7e-b6d4-4ffc-8b94-191c55faab71" providerId="ADAL" clId="{13C09D52-147C-4754-88D5-D249272A1BE3}" dt="2022-11-16T14:24:44.520" v="556" actId="1076"/>
      <pc:docMkLst>
        <pc:docMk/>
      </pc:docMkLst>
      <pc:sldChg chg="addSp delSp modSp mod">
        <pc:chgData name="Sara Robinson" userId="8aa4cd7e-b6d4-4ffc-8b94-191c55faab71" providerId="ADAL" clId="{13C09D52-147C-4754-88D5-D249272A1BE3}" dt="2022-11-16T14:23:57.623" v="546" actId="1076"/>
        <pc:sldMkLst>
          <pc:docMk/>
          <pc:sldMk cId="3722943635" sldId="256"/>
        </pc:sldMkLst>
        <pc:spChg chg="del mod">
          <ac:chgData name="Sara Robinson" userId="8aa4cd7e-b6d4-4ffc-8b94-191c55faab71" providerId="ADAL" clId="{13C09D52-147C-4754-88D5-D249272A1BE3}" dt="2022-11-15T21:46:29.184" v="495" actId="478"/>
          <ac:spMkLst>
            <pc:docMk/>
            <pc:sldMk cId="3722943635" sldId="256"/>
            <ac:spMk id="2" creationId="{EF7C362B-3753-A513-2C26-1A12962D10B6}"/>
          </ac:spMkLst>
        </pc:spChg>
        <pc:spChg chg="mod">
          <ac:chgData name="Sara Robinson" userId="8aa4cd7e-b6d4-4ffc-8b94-191c55faab71" providerId="ADAL" clId="{13C09D52-147C-4754-88D5-D249272A1BE3}" dt="2022-11-16T14:23:57.623" v="546" actId="1076"/>
          <ac:spMkLst>
            <pc:docMk/>
            <pc:sldMk cId="3722943635" sldId="256"/>
            <ac:spMk id="3" creationId="{80697562-5170-9932-39AB-52D806D55D19}"/>
          </ac:spMkLst>
        </pc:spChg>
        <pc:spChg chg="add mod">
          <ac:chgData name="Sara Robinson" userId="8aa4cd7e-b6d4-4ffc-8b94-191c55faab71" providerId="ADAL" clId="{13C09D52-147C-4754-88D5-D249272A1BE3}" dt="2022-11-16T14:23:38.608" v="541" actId="207"/>
          <ac:spMkLst>
            <pc:docMk/>
            <pc:sldMk cId="3722943635" sldId="256"/>
            <ac:spMk id="6" creationId="{D18C302F-A0E8-4A34-0300-78AB682ABC32}"/>
          </ac:spMkLst>
        </pc:spChg>
        <pc:picChg chg="mod">
          <ac:chgData name="Sara Robinson" userId="8aa4cd7e-b6d4-4ffc-8b94-191c55faab71" providerId="ADAL" clId="{13C09D52-147C-4754-88D5-D249272A1BE3}" dt="2022-11-16T14:23:53.854" v="545" actId="1076"/>
          <ac:picMkLst>
            <pc:docMk/>
            <pc:sldMk cId="3722943635" sldId="256"/>
            <ac:picMk id="5" creationId="{E87FECD6-99B1-751E-F0BC-4DF740E5CBA9}"/>
          </ac:picMkLst>
        </pc:picChg>
      </pc:sldChg>
      <pc:sldChg chg="addSp delSp modSp mod">
        <pc:chgData name="Sara Robinson" userId="8aa4cd7e-b6d4-4ffc-8b94-191c55faab71" providerId="ADAL" clId="{13C09D52-147C-4754-88D5-D249272A1BE3}" dt="2022-11-16T14:22:43.877" v="529" actId="1076"/>
        <pc:sldMkLst>
          <pc:docMk/>
          <pc:sldMk cId="3218312928" sldId="257"/>
        </pc:sldMkLst>
        <pc:spChg chg="mod">
          <ac:chgData name="Sara Robinson" userId="8aa4cd7e-b6d4-4ffc-8b94-191c55faab71" providerId="ADAL" clId="{13C09D52-147C-4754-88D5-D249272A1BE3}" dt="2022-11-16T14:22:43.877" v="529" actId="1076"/>
          <ac:spMkLst>
            <pc:docMk/>
            <pc:sldMk cId="3218312928" sldId="257"/>
            <ac:spMk id="3" creationId="{AADFBA90-EF5E-E7B3-77BB-4AA93C71DBF5}"/>
          </ac:spMkLst>
        </pc:spChg>
        <pc:spChg chg="del mod">
          <ac:chgData name="Sara Robinson" userId="8aa4cd7e-b6d4-4ffc-8b94-191c55faab71" providerId="ADAL" clId="{13C09D52-147C-4754-88D5-D249272A1BE3}" dt="2022-11-15T21:46:35.482" v="498" actId="478"/>
          <ac:spMkLst>
            <pc:docMk/>
            <pc:sldMk cId="3218312928" sldId="257"/>
            <ac:spMk id="5" creationId="{930085CB-4EC9-E411-B712-15625F3BBAA8}"/>
          </ac:spMkLst>
        </pc:spChg>
        <pc:spChg chg="add mod">
          <ac:chgData name="Sara Robinson" userId="8aa4cd7e-b6d4-4ffc-8b94-191c55faab71" providerId="ADAL" clId="{13C09D52-147C-4754-88D5-D249272A1BE3}" dt="2022-11-16T14:22:36.605" v="526" actId="1076"/>
          <ac:spMkLst>
            <pc:docMk/>
            <pc:sldMk cId="3218312928" sldId="257"/>
            <ac:spMk id="6" creationId="{11070C8A-7389-0B0B-6DF6-AB232680E128}"/>
          </ac:spMkLst>
        </pc:spChg>
        <pc:picChg chg="add mod">
          <ac:chgData name="Sara Robinson" userId="8aa4cd7e-b6d4-4ffc-8b94-191c55faab71" providerId="ADAL" clId="{13C09D52-147C-4754-88D5-D249272A1BE3}" dt="2022-11-15T19:38:56.680" v="358" actId="1076"/>
          <ac:picMkLst>
            <pc:docMk/>
            <pc:sldMk cId="3218312928" sldId="257"/>
            <ac:picMk id="4" creationId="{D6000915-D433-7416-457D-A509A1A8B399}"/>
          </ac:picMkLst>
        </pc:picChg>
        <pc:picChg chg="add mod">
          <ac:chgData name="Sara Robinson" userId="8aa4cd7e-b6d4-4ffc-8b94-191c55faab71" providerId="ADAL" clId="{13C09D52-147C-4754-88D5-D249272A1BE3}" dt="2022-11-15T19:38:58.344" v="359" actId="1076"/>
          <ac:picMkLst>
            <pc:docMk/>
            <pc:sldMk cId="3218312928" sldId="257"/>
            <ac:picMk id="7" creationId="{9343BB7A-6D5E-5AF5-F967-EAE30556A5D3}"/>
          </ac:picMkLst>
        </pc:picChg>
      </pc:sldChg>
      <pc:sldChg chg="delSp modSp mod">
        <pc:chgData name="Sara Robinson" userId="8aa4cd7e-b6d4-4ffc-8b94-191c55faab71" providerId="ADAL" clId="{13C09D52-147C-4754-88D5-D249272A1BE3}" dt="2022-11-15T21:46:08.191" v="490" actId="1076"/>
        <pc:sldMkLst>
          <pc:docMk/>
          <pc:sldMk cId="2256846558" sldId="258"/>
        </pc:sldMkLst>
        <pc:spChg chg="mod">
          <ac:chgData name="Sara Robinson" userId="8aa4cd7e-b6d4-4ffc-8b94-191c55faab71" providerId="ADAL" clId="{13C09D52-147C-4754-88D5-D249272A1BE3}" dt="2022-11-15T21:46:08.191" v="490" actId="1076"/>
          <ac:spMkLst>
            <pc:docMk/>
            <pc:sldMk cId="2256846558" sldId="258"/>
            <ac:spMk id="3" creationId="{8960B22B-AF2F-E656-5B85-6DC28EA067E9}"/>
          </ac:spMkLst>
        </pc:spChg>
        <pc:spChg chg="mod">
          <ac:chgData name="Sara Robinson" userId="8aa4cd7e-b6d4-4ffc-8b94-191c55faab71" providerId="ADAL" clId="{13C09D52-147C-4754-88D5-D249272A1BE3}" dt="2022-11-11T14:12:52.998" v="58" actId="1076"/>
          <ac:spMkLst>
            <pc:docMk/>
            <pc:sldMk cId="2256846558" sldId="258"/>
            <ac:spMk id="4" creationId="{26338529-4D6B-A8EB-77BB-461C0011D9E5}"/>
          </ac:spMkLst>
        </pc:spChg>
        <pc:picChg chg="del">
          <ac:chgData name="Sara Robinson" userId="8aa4cd7e-b6d4-4ffc-8b94-191c55faab71" providerId="ADAL" clId="{13C09D52-147C-4754-88D5-D249272A1BE3}" dt="2022-11-11T14:11:32.913" v="51" actId="21"/>
          <ac:picMkLst>
            <pc:docMk/>
            <pc:sldMk cId="2256846558" sldId="258"/>
            <ac:picMk id="8" creationId="{D7E007DE-08CE-79A7-5139-C7791A852583}"/>
          </ac:picMkLst>
        </pc:picChg>
      </pc:sldChg>
      <pc:sldChg chg="addSp delSp modSp mod">
        <pc:chgData name="Sara Robinson" userId="8aa4cd7e-b6d4-4ffc-8b94-191c55faab71" providerId="ADAL" clId="{13C09D52-147C-4754-88D5-D249272A1BE3}" dt="2022-11-16T14:24:44.520" v="556" actId="1076"/>
        <pc:sldMkLst>
          <pc:docMk/>
          <pc:sldMk cId="1051891418" sldId="259"/>
        </pc:sldMkLst>
        <pc:spChg chg="del">
          <ac:chgData name="Sara Robinson" userId="8aa4cd7e-b6d4-4ffc-8b94-191c55faab71" providerId="ADAL" clId="{13C09D52-147C-4754-88D5-D249272A1BE3}" dt="2022-11-15T21:46:14.206" v="491" actId="478"/>
          <ac:spMkLst>
            <pc:docMk/>
            <pc:sldMk cId="1051891418" sldId="259"/>
            <ac:spMk id="2" creationId="{6AD5D268-9915-90FC-69E3-0036F86FC251}"/>
          </ac:spMkLst>
        </pc:spChg>
        <pc:spChg chg="mod">
          <ac:chgData name="Sara Robinson" userId="8aa4cd7e-b6d4-4ffc-8b94-191c55faab71" providerId="ADAL" clId="{13C09D52-147C-4754-88D5-D249272A1BE3}" dt="2022-11-16T14:24:41.056" v="555" actId="1076"/>
          <ac:spMkLst>
            <pc:docMk/>
            <pc:sldMk cId="1051891418" sldId="259"/>
            <ac:spMk id="3" creationId="{7A7D2E67-78D4-1D8B-D794-5D0BE1FBD862}"/>
          </ac:spMkLst>
        </pc:spChg>
        <pc:spChg chg="add del mod">
          <ac:chgData name="Sara Robinson" userId="8aa4cd7e-b6d4-4ffc-8b94-191c55faab71" providerId="ADAL" clId="{13C09D52-147C-4754-88D5-D249272A1BE3}" dt="2022-11-15T21:46:18.905" v="492" actId="478"/>
          <ac:spMkLst>
            <pc:docMk/>
            <pc:sldMk cId="1051891418" sldId="259"/>
            <ac:spMk id="6" creationId="{67A92661-57E2-59BA-5E36-385685AE9DFD}"/>
          </ac:spMkLst>
        </pc:spChg>
        <pc:spChg chg="add mod">
          <ac:chgData name="Sara Robinson" userId="8aa4cd7e-b6d4-4ffc-8b94-191c55faab71" providerId="ADAL" clId="{13C09D52-147C-4754-88D5-D249272A1BE3}" dt="2022-11-16T14:24:29.650" v="553" actId="255"/>
          <ac:spMkLst>
            <pc:docMk/>
            <pc:sldMk cId="1051891418" sldId="259"/>
            <ac:spMk id="8" creationId="{5E748CA4-2826-A4DB-D0AD-CE88021B4F56}"/>
          </ac:spMkLst>
        </pc:spChg>
        <pc:picChg chg="add mod ord">
          <ac:chgData name="Sara Robinson" userId="8aa4cd7e-b6d4-4ffc-8b94-191c55faab71" providerId="ADAL" clId="{13C09D52-147C-4754-88D5-D249272A1BE3}" dt="2022-11-16T14:24:44.520" v="556" actId="1076"/>
          <ac:picMkLst>
            <pc:docMk/>
            <pc:sldMk cId="1051891418" sldId="259"/>
            <ac:picMk id="4" creationId="{33BBE872-F131-3DF5-FDA3-ABF5634C9390}"/>
          </ac:picMkLst>
        </pc:picChg>
      </pc:sldChg>
      <pc:sldChg chg="addSp modSp new mod">
        <pc:chgData name="Sara Robinson" userId="8aa4cd7e-b6d4-4ffc-8b94-191c55faab71" providerId="ADAL" clId="{13C09D52-147C-4754-88D5-D249272A1BE3}" dt="2022-11-15T21:46:43.671" v="500" actId="1076"/>
        <pc:sldMkLst>
          <pc:docMk/>
          <pc:sldMk cId="566385445" sldId="260"/>
        </pc:sldMkLst>
        <pc:picChg chg="add mod">
          <ac:chgData name="Sara Robinson" userId="8aa4cd7e-b6d4-4ffc-8b94-191c55faab71" providerId="ADAL" clId="{13C09D52-147C-4754-88D5-D249272A1BE3}" dt="2022-11-15T21:46:43.671" v="500" actId="1076"/>
          <ac:picMkLst>
            <pc:docMk/>
            <pc:sldMk cId="566385445" sldId="260"/>
            <ac:picMk id="2" creationId="{595D740B-3F12-9DEC-2A07-EBAE28884FF1}"/>
          </ac:picMkLst>
        </pc:picChg>
      </pc:sldChg>
    </pc:docChg>
  </pc:docChgLst>
  <pc:docChgLst>
    <pc:chgData name="Jim Garrett" userId="48923b00-c86f-49d0-b223-f52ded7c226d" providerId="ADAL" clId="{0717D440-5FA7-4CBE-8029-B4AD1C94E83A}"/>
    <pc:docChg chg="custSel modSld sldOrd">
      <pc:chgData name="Jim Garrett" userId="48923b00-c86f-49d0-b223-f52ded7c226d" providerId="ADAL" clId="{0717D440-5FA7-4CBE-8029-B4AD1C94E83A}" dt="2023-04-05T18:30:52.482" v="790" actId="1076"/>
      <pc:docMkLst>
        <pc:docMk/>
      </pc:docMkLst>
      <pc:sldChg chg="modSp mod">
        <pc:chgData name="Jim Garrett" userId="48923b00-c86f-49d0-b223-f52ded7c226d" providerId="ADAL" clId="{0717D440-5FA7-4CBE-8029-B4AD1C94E83A}" dt="2023-04-05T18:30:52.482" v="790" actId="1076"/>
        <pc:sldMkLst>
          <pc:docMk/>
          <pc:sldMk cId="3722943635" sldId="256"/>
        </pc:sldMkLst>
        <pc:spChg chg="mod">
          <ac:chgData name="Jim Garrett" userId="48923b00-c86f-49d0-b223-f52ded7c226d" providerId="ADAL" clId="{0717D440-5FA7-4CBE-8029-B4AD1C94E83A}" dt="2023-04-05T18:30:52.482" v="790" actId="1076"/>
          <ac:spMkLst>
            <pc:docMk/>
            <pc:sldMk cId="3722943635" sldId="256"/>
            <ac:spMk id="3" creationId="{80697562-5170-9932-39AB-52D806D55D19}"/>
          </ac:spMkLst>
        </pc:spChg>
      </pc:sldChg>
      <pc:sldChg chg="modSp mod">
        <pc:chgData name="Jim Garrett" userId="48923b00-c86f-49d0-b223-f52ded7c226d" providerId="ADAL" clId="{0717D440-5FA7-4CBE-8029-B4AD1C94E83A}" dt="2023-04-05T16:26:37.700" v="788" actId="20577"/>
        <pc:sldMkLst>
          <pc:docMk/>
          <pc:sldMk cId="3218312928" sldId="257"/>
        </pc:sldMkLst>
        <pc:spChg chg="mod">
          <ac:chgData name="Jim Garrett" userId="48923b00-c86f-49d0-b223-f52ded7c226d" providerId="ADAL" clId="{0717D440-5FA7-4CBE-8029-B4AD1C94E83A}" dt="2023-04-05T16:26:37.700" v="788" actId="20577"/>
          <ac:spMkLst>
            <pc:docMk/>
            <pc:sldMk cId="3218312928" sldId="257"/>
            <ac:spMk id="3" creationId="{AADFBA90-EF5E-E7B3-77BB-4AA93C71DBF5}"/>
          </ac:spMkLst>
        </pc:spChg>
      </pc:sldChg>
      <pc:sldChg chg="modSp mod ord">
        <pc:chgData name="Jim Garrett" userId="48923b00-c86f-49d0-b223-f52ded7c226d" providerId="ADAL" clId="{0717D440-5FA7-4CBE-8029-B4AD1C94E83A}" dt="2023-04-04T19:53:29.596" v="723" actId="313"/>
        <pc:sldMkLst>
          <pc:docMk/>
          <pc:sldMk cId="186649714" sldId="261"/>
        </pc:sldMkLst>
        <pc:spChg chg="mod">
          <ac:chgData name="Jim Garrett" userId="48923b00-c86f-49d0-b223-f52ded7c226d" providerId="ADAL" clId="{0717D440-5FA7-4CBE-8029-B4AD1C94E83A}" dt="2023-04-04T19:53:29.596" v="723" actId="313"/>
          <ac:spMkLst>
            <pc:docMk/>
            <pc:sldMk cId="186649714" sldId="261"/>
            <ac:spMk id="3" creationId="{90229CA0-AFB0-5477-4286-5D6F0BC05B3F}"/>
          </ac:spMkLst>
        </pc:spChg>
      </pc:sldChg>
      <pc:sldChg chg="modSp mod">
        <pc:chgData name="Jim Garrett" userId="48923b00-c86f-49d0-b223-f52ded7c226d" providerId="ADAL" clId="{0717D440-5FA7-4CBE-8029-B4AD1C94E83A}" dt="2023-04-04T19:51:38.428" v="648" actId="20577"/>
        <pc:sldMkLst>
          <pc:docMk/>
          <pc:sldMk cId="2116133181" sldId="263"/>
        </pc:sldMkLst>
        <pc:spChg chg="mod">
          <ac:chgData name="Jim Garrett" userId="48923b00-c86f-49d0-b223-f52ded7c226d" providerId="ADAL" clId="{0717D440-5FA7-4CBE-8029-B4AD1C94E83A}" dt="2023-04-04T19:51:38.428" v="648" actId="20577"/>
          <ac:spMkLst>
            <pc:docMk/>
            <pc:sldMk cId="2116133181" sldId="263"/>
            <ac:spMk id="3" creationId="{ADCFC21C-66FA-A9D1-D5AF-D66BB354D8E9}"/>
          </ac:spMkLst>
        </pc:spChg>
      </pc:sldChg>
    </pc:docChg>
  </pc:docChgLst>
  <pc:docChgLst>
    <pc:chgData name="Sara Robinson" userId="8aa4cd7e-b6d4-4ffc-8b94-191c55faab71" providerId="ADAL" clId="{38183651-56B4-43E2-88CC-A85CF3430E71}"/>
    <pc:docChg chg="custSel addSld delSld modSld sldOrd">
      <pc:chgData name="Sara Robinson" userId="8aa4cd7e-b6d4-4ffc-8b94-191c55faab71" providerId="ADAL" clId="{38183651-56B4-43E2-88CC-A85CF3430E71}" dt="2023-01-26T22:14:53.878" v="562" actId="20577"/>
      <pc:docMkLst>
        <pc:docMk/>
      </pc:docMkLst>
      <pc:sldChg chg="modSp mod">
        <pc:chgData name="Sara Robinson" userId="8aa4cd7e-b6d4-4ffc-8b94-191c55faab71" providerId="ADAL" clId="{38183651-56B4-43E2-88CC-A85CF3430E71}" dt="2023-01-26T22:14:53.878" v="562" actId="20577"/>
        <pc:sldMkLst>
          <pc:docMk/>
          <pc:sldMk cId="3722943635" sldId="256"/>
        </pc:sldMkLst>
        <pc:spChg chg="mod">
          <ac:chgData name="Sara Robinson" userId="8aa4cd7e-b6d4-4ffc-8b94-191c55faab71" providerId="ADAL" clId="{38183651-56B4-43E2-88CC-A85CF3430E71}" dt="2023-01-26T22:14:53.878" v="562" actId="20577"/>
          <ac:spMkLst>
            <pc:docMk/>
            <pc:sldMk cId="3722943635" sldId="256"/>
            <ac:spMk id="6" creationId="{D18C302F-A0E8-4A34-0300-78AB682ABC32}"/>
          </ac:spMkLst>
        </pc:spChg>
      </pc:sldChg>
      <pc:sldChg chg="modSp mod">
        <pc:chgData name="Sara Robinson" userId="8aa4cd7e-b6d4-4ffc-8b94-191c55faab71" providerId="ADAL" clId="{38183651-56B4-43E2-88CC-A85CF3430E71}" dt="2023-01-26T22:13:21.859" v="502" actId="1076"/>
        <pc:sldMkLst>
          <pc:docMk/>
          <pc:sldMk cId="2256846558" sldId="258"/>
        </pc:sldMkLst>
        <pc:spChg chg="mod">
          <ac:chgData name="Sara Robinson" userId="8aa4cd7e-b6d4-4ffc-8b94-191c55faab71" providerId="ADAL" clId="{38183651-56B4-43E2-88CC-A85CF3430E71}" dt="2023-01-26T22:13:21.859" v="502" actId="1076"/>
          <ac:spMkLst>
            <pc:docMk/>
            <pc:sldMk cId="2256846558" sldId="258"/>
            <ac:spMk id="4" creationId="{26338529-4D6B-A8EB-77BB-461C0011D9E5}"/>
          </ac:spMkLst>
        </pc:spChg>
      </pc:sldChg>
      <pc:sldChg chg="modSp del mod">
        <pc:chgData name="Sara Robinson" userId="8aa4cd7e-b6d4-4ffc-8b94-191c55faab71" providerId="ADAL" clId="{38183651-56B4-43E2-88CC-A85CF3430E71}" dt="2023-01-26T22:14:42.808" v="558" actId="2696"/>
        <pc:sldMkLst>
          <pc:docMk/>
          <pc:sldMk cId="1051891418" sldId="259"/>
        </pc:sldMkLst>
        <pc:spChg chg="mod">
          <ac:chgData name="Sara Robinson" userId="8aa4cd7e-b6d4-4ffc-8b94-191c55faab71" providerId="ADAL" clId="{38183651-56B4-43E2-88CC-A85CF3430E71}" dt="2023-01-26T22:13:56.032" v="534" actId="21"/>
          <ac:spMkLst>
            <pc:docMk/>
            <pc:sldMk cId="1051891418" sldId="259"/>
            <ac:spMk id="3" creationId="{7A7D2E67-78D4-1D8B-D794-5D0BE1FBD862}"/>
          </ac:spMkLst>
        </pc:spChg>
      </pc:sldChg>
      <pc:sldChg chg="addSp modSp new mod ord modClrScheme chgLayout">
        <pc:chgData name="Sara Robinson" userId="8aa4cd7e-b6d4-4ffc-8b94-191c55faab71" providerId="ADAL" clId="{38183651-56B4-43E2-88CC-A85CF3430E71}" dt="2023-01-26T21:51:13.161" v="373" actId="20577"/>
        <pc:sldMkLst>
          <pc:docMk/>
          <pc:sldMk cId="186649714" sldId="261"/>
        </pc:sldMkLst>
        <pc:spChg chg="add mod">
          <ac:chgData name="Sara Robinson" userId="8aa4cd7e-b6d4-4ffc-8b94-191c55faab71" providerId="ADAL" clId="{38183651-56B4-43E2-88CC-A85CF3430E71}" dt="2023-01-26T21:50:37.807" v="301"/>
          <ac:spMkLst>
            <pc:docMk/>
            <pc:sldMk cId="186649714" sldId="261"/>
            <ac:spMk id="2" creationId="{2329E91C-C312-B910-9F57-5809D0E77C34}"/>
          </ac:spMkLst>
        </pc:spChg>
        <pc:spChg chg="add mod">
          <ac:chgData name="Sara Robinson" userId="8aa4cd7e-b6d4-4ffc-8b94-191c55faab71" providerId="ADAL" clId="{38183651-56B4-43E2-88CC-A85CF3430E71}" dt="2023-01-26T21:51:13.161" v="373" actId="20577"/>
          <ac:spMkLst>
            <pc:docMk/>
            <pc:sldMk cId="186649714" sldId="261"/>
            <ac:spMk id="3" creationId="{90229CA0-AFB0-5477-4286-5D6F0BC05B3F}"/>
          </ac:spMkLst>
        </pc:spChg>
      </pc:sldChg>
      <pc:sldChg chg="modSp mod">
        <pc:chgData name="Sara Robinson" userId="8aa4cd7e-b6d4-4ffc-8b94-191c55faab71" providerId="ADAL" clId="{38183651-56B4-43E2-88CC-A85CF3430E71}" dt="2023-01-26T22:12:35.729" v="481" actId="122"/>
        <pc:sldMkLst>
          <pc:docMk/>
          <pc:sldMk cId="1480235328" sldId="262"/>
        </pc:sldMkLst>
        <pc:spChg chg="mod">
          <ac:chgData name="Sara Robinson" userId="8aa4cd7e-b6d4-4ffc-8b94-191c55faab71" providerId="ADAL" clId="{38183651-56B4-43E2-88CC-A85CF3430E71}" dt="2023-01-26T22:12:35.729" v="481" actId="122"/>
          <ac:spMkLst>
            <pc:docMk/>
            <pc:sldMk cId="1480235328" sldId="262"/>
            <ac:spMk id="2" creationId="{AD0E0ADE-1115-487F-AA21-F7C458EB83AF}"/>
          </ac:spMkLst>
        </pc:spChg>
        <pc:spChg chg="mod">
          <ac:chgData name="Sara Robinson" userId="8aa4cd7e-b6d4-4ffc-8b94-191c55faab71" providerId="ADAL" clId="{38183651-56B4-43E2-88CC-A85CF3430E71}" dt="2023-01-26T21:52:08.290" v="418" actId="313"/>
          <ac:spMkLst>
            <pc:docMk/>
            <pc:sldMk cId="1480235328" sldId="262"/>
            <ac:spMk id="3" creationId="{C1DFC889-C9E1-45EF-B642-FFB8B7EEB0E8}"/>
          </ac:spMkLst>
        </pc:spChg>
      </pc:sldChg>
      <pc:sldChg chg="addSp modSp new mod ord modClrScheme chgLayout">
        <pc:chgData name="Sara Robinson" userId="8aa4cd7e-b6d4-4ffc-8b94-191c55faab71" providerId="ADAL" clId="{38183651-56B4-43E2-88CC-A85CF3430E71}" dt="2023-01-26T22:14:36.815" v="557" actId="1076"/>
        <pc:sldMkLst>
          <pc:docMk/>
          <pc:sldMk cId="2116133181" sldId="263"/>
        </pc:sldMkLst>
        <pc:spChg chg="add mod">
          <ac:chgData name="Sara Robinson" userId="8aa4cd7e-b6d4-4ffc-8b94-191c55faab71" providerId="ADAL" clId="{38183651-56B4-43E2-88CC-A85CF3430E71}" dt="2023-01-26T22:14:36.815" v="557" actId="1076"/>
          <ac:spMkLst>
            <pc:docMk/>
            <pc:sldMk cId="2116133181" sldId="263"/>
            <ac:spMk id="2" creationId="{E9D8DAD0-1291-AAFF-5A09-AA7E60C0EF4C}"/>
          </ac:spMkLst>
        </pc:spChg>
        <pc:spChg chg="add mod">
          <ac:chgData name="Sara Robinson" userId="8aa4cd7e-b6d4-4ffc-8b94-191c55faab71" providerId="ADAL" clId="{38183651-56B4-43E2-88CC-A85CF3430E71}" dt="2023-01-26T22:14:31.821" v="556" actId="20577"/>
          <ac:spMkLst>
            <pc:docMk/>
            <pc:sldMk cId="2116133181" sldId="263"/>
            <ac:spMk id="3" creationId="{ADCFC21C-66FA-A9D1-D5AF-D66BB354D8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B0EB-8C93-4230-8C5E-6FB1B66C7660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E2FF3-07C3-451C-89F0-B7A13E83D8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6EB9-3870-4026-8FE5-344DD057B96A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39824-13C5-41C2-BB05-E328DE31F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300B1E-FD92-4226-A33B-4BCF5898F605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0410B1F-5A31-4B7C-BA5D-C4A53F429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19" r:id="rId3"/>
    <p:sldLayoutId id="214748392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60B22B-AF2F-E656-5B85-6DC28EA067E9}"/>
              </a:ext>
            </a:extLst>
          </p:cNvPr>
          <p:cNvSpPr txBox="1"/>
          <p:nvPr/>
        </p:nvSpPr>
        <p:spPr>
          <a:xfrm>
            <a:off x="1074717" y="845144"/>
            <a:ext cx="6769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Keys to a Successful Job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38529-4D6B-A8EB-77BB-461C0011D9E5}"/>
              </a:ext>
            </a:extLst>
          </p:cNvPr>
          <p:cNvSpPr txBox="1"/>
          <p:nvPr/>
        </p:nvSpPr>
        <p:spPr>
          <a:xfrm>
            <a:off x="2041176" y="1666201"/>
            <a:ext cx="4836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Ideal Candidate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Making a Good Impression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Preparing for your Interview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Acing the interview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the interview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B06CC-FDCC-5FBE-935D-2713F53D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9" y="4432036"/>
            <a:ext cx="3170873" cy="2027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222FEB-C3AF-F8CF-C1C6-A81B1FC7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12" y="4818663"/>
            <a:ext cx="2277428" cy="1610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3C208-1089-94B6-2558-2D09BD0E3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40" y="4404061"/>
            <a:ext cx="3316785" cy="20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E91C-C312-B910-9F57-5809D0E7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483"/>
            <a:ext cx="8229600" cy="64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Making A Good Impression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9CA0-AFB0-5477-4286-5D6F0BC0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recruiters and hiring managers looking for?</a:t>
            </a:r>
          </a:p>
          <a:p>
            <a:endParaRPr lang="en-US" dirty="0"/>
          </a:p>
          <a:p>
            <a:r>
              <a:rPr lang="en-US" dirty="0"/>
              <a:t>Good Communication- as important as technologies</a:t>
            </a:r>
          </a:p>
          <a:p>
            <a:r>
              <a:rPr lang="en-US" dirty="0"/>
              <a:t>Enthusiasm</a:t>
            </a:r>
          </a:p>
          <a:p>
            <a:r>
              <a:rPr lang="en-US" dirty="0"/>
              <a:t>Career Goal</a:t>
            </a:r>
          </a:p>
          <a:p>
            <a:r>
              <a:rPr lang="en-US" dirty="0"/>
              <a:t>Creative problem solving- STAR statements</a:t>
            </a:r>
          </a:p>
          <a:p>
            <a:r>
              <a:rPr lang="en-US" dirty="0"/>
              <a:t>Behavioral skills: Drive, initiative; want to improve skills, effective teamwork, etc.</a:t>
            </a:r>
          </a:p>
        </p:txBody>
      </p:sp>
    </p:spTree>
    <p:extLst>
      <p:ext uri="{BB962C8B-B14F-4D97-AF65-F5344CB8AC3E}">
        <p14:creationId xmlns:p14="http://schemas.microsoft.com/office/powerpoint/2010/main" val="18664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DAD0-1291-AAFF-5A09-AA7E60C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9743"/>
            <a:ext cx="8229600" cy="1143000"/>
          </a:xfrm>
        </p:spPr>
        <p:txBody>
          <a:bodyPr/>
          <a:lstStyle/>
          <a:p>
            <a:r>
              <a:rPr lang="en-US" dirty="0"/>
              <a:t>The Ideal Candidate…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C21C-66FA-A9D1-D5AF-D66BB354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open and honest with want they want from the start</a:t>
            </a:r>
          </a:p>
          <a:p>
            <a:r>
              <a:rPr lang="en-US" dirty="0"/>
              <a:t>Presents slowly clearly, loudly</a:t>
            </a:r>
          </a:p>
          <a:p>
            <a:r>
              <a:rPr lang="en-US" dirty="0"/>
              <a:t>Clear on your strengths and what type of role looking for.</a:t>
            </a:r>
          </a:p>
          <a:p>
            <a:r>
              <a:rPr lang="en-US" dirty="0"/>
              <a:t>Make sure the job requirements are what you want</a:t>
            </a:r>
          </a:p>
          <a:p>
            <a:r>
              <a:rPr lang="en-US" dirty="0"/>
              <a:t>Focuses on core expertise, not entire resume </a:t>
            </a:r>
          </a:p>
          <a:p>
            <a:r>
              <a:rPr lang="en-US" dirty="0"/>
              <a:t>Open to coding exams- offsets U.S. experience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3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0ADE-1115-487F-AA21-F7C458EB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23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Preparing for your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C889-C9E1-45EF-B642-FFB8B7EE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Match your resume/experience with job description </a:t>
            </a:r>
          </a:p>
          <a:p>
            <a:r>
              <a:rPr lang="en-US" dirty="0"/>
              <a:t> Research the company and interviewer(s)</a:t>
            </a:r>
          </a:p>
          <a:p>
            <a:r>
              <a:rPr lang="en-US" dirty="0"/>
              <a:t> Review SPS and STAR’s based on job requirements.</a:t>
            </a:r>
          </a:p>
          <a:p>
            <a:r>
              <a:rPr lang="en-US" dirty="0"/>
              <a:t> Have 3-5 questions to ask. </a:t>
            </a:r>
          </a:p>
          <a:p>
            <a:r>
              <a:rPr lang="en-US" dirty="0"/>
              <a:t> Prepare: “Why are you interested in this job?” and “What do you know about our company?”</a:t>
            </a:r>
          </a:p>
          <a:p>
            <a:r>
              <a:rPr lang="en-US" dirty="0"/>
              <a:t> End of interview: “Can you please tell me what the next step is?”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3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7562-5170-9932-39AB-52D806D5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669" y="2229464"/>
            <a:ext cx="4652010" cy="2968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Login early- no late arrival! </a:t>
            </a:r>
          </a:p>
          <a:p>
            <a:r>
              <a:rPr lang="en-US" dirty="0"/>
              <a:t>Dress professionally</a:t>
            </a:r>
          </a:p>
          <a:p>
            <a:r>
              <a:rPr lang="en-US" dirty="0"/>
              <a:t>Focus on soft skills: eye contact, smile, clear communication</a:t>
            </a:r>
          </a:p>
          <a:p>
            <a:r>
              <a:rPr lang="en-US" dirty="0"/>
              <a:t>Asking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FECD6-99B1-751E-F0BC-4DF740E5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05" y="2379186"/>
            <a:ext cx="3784559" cy="2423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C302F-A0E8-4A34-0300-78AB682ABC32}"/>
              </a:ext>
            </a:extLst>
          </p:cNvPr>
          <p:cNvSpPr txBox="1"/>
          <p:nvPr/>
        </p:nvSpPr>
        <p:spPr>
          <a:xfrm>
            <a:off x="2280285" y="864553"/>
            <a:ext cx="4583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latin typeface="+mn-lt"/>
              </a:rPr>
              <a:t>Acing the interview</a:t>
            </a:r>
          </a:p>
        </p:txBody>
      </p:sp>
    </p:spTree>
    <p:extLst>
      <p:ext uri="{BB962C8B-B14F-4D97-AF65-F5344CB8AC3E}">
        <p14:creationId xmlns:p14="http://schemas.microsoft.com/office/powerpoint/2010/main" val="372294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DFBA90-EF5E-E7B3-77BB-4AA93C71DBF5}"/>
              </a:ext>
            </a:extLst>
          </p:cNvPr>
          <p:cNvSpPr txBox="1"/>
          <p:nvPr/>
        </p:nvSpPr>
        <p:spPr>
          <a:xfrm>
            <a:off x="147638" y="2239571"/>
            <a:ext cx="5498782" cy="313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Ø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Send a thank you email immediately- are noticed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Ø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Follow up – check on status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Ø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Be open to on site/hybrid work – don’t restrict yourself 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Ø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Be open to their offer – invest in yourself- big payoff- be patient!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00915-D433-7416-457D-A509A1A8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50" y="2059740"/>
            <a:ext cx="2597445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3BB7A-6D5E-5AF5-F967-EAE3055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50" y="4282298"/>
            <a:ext cx="2361307" cy="2389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70C8A-7389-0B0B-6DF6-AB232680E128}"/>
              </a:ext>
            </a:extLst>
          </p:cNvPr>
          <p:cNvSpPr txBox="1"/>
          <p:nvPr/>
        </p:nvSpPr>
        <p:spPr>
          <a:xfrm>
            <a:off x="2383155" y="796218"/>
            <a:ext cx="4583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After the Interview</a:t>
            </a:r>
          </a:p>
        </p:txBody>
      </p:sp>
    </p:spTree>
    <p:extLst>
      <p:ext uri="{BB962C8B-B14F-4D97-AF65-F5344CB8AC3E}">
        <p14:creationId xmlns:p14="http://schemas.microsoft.com/office/powerpoint/2010/main" val="32183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95D740B-3F12-9DEC-2A07-EBAE2888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" y="1491325"/>
            <a:ext cx="7326630" cy="33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8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wave theme for pp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ave theme for ppt" id="{5B155A3E-9E72-4D0F-B85C-416B0637DF2F}" vid="{C8706035-85FA-438B-8F93-1EB5670F2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46B051-D03F-46BD-A554-46FA71341E66}"/>
</file>

<file path=customXml/itemProps2.xml><?xml version="1.0" encoding="utf-8"?>
<ds:datastoreItem xmlns:ds="http://schemas.openxmlformats.org/officeDocument/2006/customXml" ds:itemID="{9A413680-DBD8-4505-992E-4A9795B37F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B2AF5-03C2-423F-879D-1570F4EF0D1F}"/>
</file>

<file path=docProps/app.xml><?xml version="1.0" encoding="utf-8"?>
<Properties xmlns="http://schemas.openxmlformats.org/officeDocument/2006/extended-properties" xmlns:vt="http://schemas.openxmlformats.org/officeDocument/2006/docPropsVTypes">
  <Template>blue wave theme for ppt</Template>
  <TotalTime>8804</TotalTime>
  <Words>273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Agency FB</vt:lpstr>
      <vt:lpstr>Arial</vt:lpstr>
      <vt:lpstr>Calibri</vt:lpstr>
      <vt:lpstr>Constantia</vt:lpstr>
      <vt:lpstr>Wingdings</vt:lpstr>
      <vt:lpstr>Wingdings 2</vt:lpstr>
      <vt:lpstr>blue wave theme for ppt</vt:lpstr>
      <vt:lpstr>PowerPoint Presentation</vt:lpstr>
      <vt:lpstr>Making A Good Impression </vt:lpstr>
      <vt:lpstr>The Ideal Candidate…</vt:lpstr>
      <vt:lpstr>Preparing for your Interview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Robinson</dc:creator>
  <cp:lastModifiedBy>Jim Garrett</cp:lastModifiedBy>
  <cp:revision>3</cp:revision>
  <cp:lastPrinted>2022-11-15T20:04:52Z</cp:lastPrinted>
  <dcterms:created xsi:type="dcterms:W3CDTF">2022-11-07T21:27:41Z</dcterms:created>
  <dcterms:modified xsi:type="dcterms:W3CDTF">2023-04-05T18:31:00Z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</Properties>
</file>