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6" r:id="rId4"/>
    <p:sldId id="257" r:id="rId5"/>
    <p:sldId id="258" r:id="rId6"/>
    <p:sldId id="259" r:id="rId7"/>
    <p:sldId id="260" r:id="rId8"/>
    <p:sldId id="256" r:id="rId9"/>
    <p:sldId id="263" r:id="rId1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6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phael Dari" userId="0a57116288b0f9db" providerId="LiveId" clId="{99C31289-C07D-4371-8985-5FF3FF5D0DB7}"/>
    <pc:docChg chg="undo custSel addSld delSld modSld sldOrd">
      <pc:chgData name="Raphael Dari" userId="0a57116288b0f9db" providerId="LiveId" clId="{99C31289-C07D-4371-8985-5FF3FF5D0DB7}" dt="2021-06-24T15:09:26.397" v="2403" actId="14100"/>
      <pc:docMkLst>
        <pc:docMk/>
      </pc:docMkLst>
      <pc:sldChg chg="modSp mod ord">
        <pc:chgData name="Raphael Dari" userId="0a57116288b0f9db" providerId="LiveId" clId="{99C31289-C07D-4371-8985-5FF3FF5D0DB7}" dt="2021-06-24T15:05:54.023" v="2388" actId="14100"/>
        <pc:sldMkLst>
          <pc:docMk/>
          <pc:sldMk cId="3822485657" sldId="256"/>
        </pc:sldMkLst>
        <pc:spChg chg="mod">
          <ac:chgData name="Raphael Dari" userId="0a57116288b0f9db" providerId="LiveId" clId="{99C31289-C07D-4371-8985-5FF3FF5D0DB7}" dt="2021-06-24T15:05:54.023" v="2388" actId="14100"/>
          <ac:spMkLst>
            <pc:docMk/>
            <pc:sldMk cId="3822485657" sldId="256"/>
            <ac:spMk id="2" creationId="{251110F3-06C3-46AE-9DC8-AA29618599C5}"/>
          </ac:spMkLst>
        </pc:spChg>
        <pc:spChg chg="mod">
          <ac:chgData name="Raphael Dari" userId="0a57116288b0f9db" providerId="LiveId" clId="{99C31289-C07D-4371-8985-5FF3FF5D0DB7}" dt="2021-06-24T15:04:42.216" v="2386" actId="14100"/>
          <ac:spMkLst>
            <pc:docMk/>
            <pc:sldMk cId="3822485657" sldId="256"/>
            <ac:spMk id="3" creationId="{D428967F-8E92-4C17-81CD-7CFA593704F5}"/>
          </ac:spMkLst>
        </pc:spChg>
      </pc:sldChg>
      <pc:sldChg chg="addSp delSp modSp mod">
        <pc:chgData name="Raphael Dari" userId="0a57116288b0f9db" providerId="LiveId" clId="{99C31289-C07D-4371-8985-5FF3FF5D0DB7}" dt="2021-06-24T15:07:55.931" v="2395" actId="14100"/>
        <pc:sldMkLst>
          <pc:docMk/>
          <pc:sldMk cId="281122405" sldId="257"/>
        </pc:sldMkLst>
        <pc:spChg chg="mod">
          <ac:chgData name="Raphael Dari" userId="0a57116288b0f9db" providerId="LiveId" clId="{99C31289-C07D-4371-8985-5FF3FF5D0DB7}" dt="2021-06-22T16:47:27.296" v="1497" actId="20577"/>
          <ac:spMkLst>
            <pc:docMk/>
            <pc:sldMk cId="281122405" sldId="257"/>
            <ac:spMk id="2" creationId="{251110F3-06C3-46AE-9DC8-AA29618599C5}"/>
          </ac:spMkLst>
        </pc:spChg>
        <pc:spChg chg="del">
          <ac:chgData name="Raphael Dari" userId="0a57116288b0f9db" providerId="LiveId" clId="{99C31289-C07D-4371-8985-5FF3FF5D0DB7}" dt="2021-06-22T16:51:54.119" v="1498" actId="22"/>
          <ac:spMkLst>
            <pc:docMk/>
            <pc:sldMk cId="281122405" sldId="257"/>
            <ac:spMk id="3" creationId="{D428967F-8E92-4C17-81CD-7CFA593704F5}"/>
          </ac:spMkLst>
        </pc:spChg>
        <pc:picChg chg="add mod ord">
          <ac:chgData name="Raphael Dari" userId="0a57116288b0f9db" providerId="LiveId" clId="{99C31289-C07D-4371-8985-5FF3FF5D0DB7}" dt="2021-06-24T15:07:55.931" v="2395" actId="14100"/>
          <ac:picMkLst>
            <pc:docMk/>
            <pc:sldMk cId="281122405" sldId="257"/>
            <ac:picMk id="5" creationId="{7C9BCC66-7D87-405C-AE6E-FBD7E49D8966}"/>
          </ac:picMkLst>
        </pc:picChg>
      </pc:sldChg>
      <pc:sldChg chg="addSp delSp modSp mod">
        <pc:chgData name="Raphael Dari" userId="0a57116288b0f9db" providerId="LiveId" clId="{99C31289-C07D-4371-8985-5FF3FF5D0DB7}" dt="2021-06-24T15:07:31.606" v="2394" actId="14100"/>
        <pc:sldMkLst>
          <pc:docMk/>
          <pc:sldMk cId="2347941674" sldId="258"/>
        </pc:sldMkLst>
        <pc:spChg chg="mod">
          <ac:chgData name="Raphael Dari" userId="0a57116288b0f9db" providerId="LiveId" clId="{99C31289-C07D-4371-8985-5FF3FF5D0DB7}" dt="2021-06-22T16:54:01.814" v="1540" actId="20577"/>
          <ac:spMkLst>
            <pc:docMk/>
            <pc:sldMk cId="2347941674" sldId="258"/>
            <ac:spMk id="2" creationId="{251110F3-06C3-46AE-9DC8-AA29618599C5}"/>
          </ac:spMkLst>
        </pc:spChg>
        <pc:spChg chg="del mod">
          <ac:chgData name="Raphael Dari" userId="0a57116288b0f9db" providerId="LiveId" clId="{99C31289-C07D-4371-8985-5FF3FF5D0DB7}" dt="2021-06-22T16:55:38.993" v="1543" actId="22"/>
          <ac:spMkLst>
            <pc:docMk/>
            <pc:sldMk cId="2347941674" sldId="258"/>
            <ac:spMk id="3" creationId="{D428967F-8E92-4C17-81CD-7CFA593704F5}"/>
          </ac:spMkLst>
        </pc:spChg>
        <pc:picChg chg="add mod ord">
          <ac:chgData name="Raphael Dari" userId="0a57116288b0f9db" providerId="LiveId" clId="{99C31289-C07D-4371-8985-5FF3FF5D0DB7}" dt="2021-06-24T15:07:31.606" v="2394" actId="14100"/>
          <ac:picMkLst>
            <pc:docMk/>
            <pc:sldMk cId="2347941674" sldId="258"/>
            <ac:picMk id="5" creationId="{51C3E7BD-96CF-4950-BD52-8B44B8C5D74E}"/>
          </ac:picMkLst>
        </pc:picChg>
      </pc:sldChg>
      <pc:sldChg chg="addSp delSp modSp mod">
        <pc:chgData name="Raphael Dari" userId="0a57116288b0f9db" providerId="LiveId" clId="{99C31289-C07D-4371-8985-5FF3FF5D0DB7}" dt="2021-06-24T15:06:59.458" v="2392" actId="14100"/>
        <pc:sldMkLst>
          <pc:docMk/>
          <pc:sldMk cId="2013203132" sldId="259"/>
        </pc:sldMkLst>
        <pc:spChg chg="mod">
          <ac:chgData name="Raphael Dari" userId="0a57116288b0f9db" providerId="LiveId" clId="{99C31289-C07D-4371-8985-5FF3FF5D0DB7}" dt="2021-06-22T16:56:01.680" v="1558" actId="20577"/>
          <ac:spMkLst>
            <pc:docMk/>
            <pc:sldMk cId="2013203132" sldId="259"/>
            <ac:spMk id="2" creationId="{251110F3-06C3-46AE-9DC8-AA29618599C5}"/>
          </ac:spMkLst>
        </pc:spChg>
        <pc:spChg chg="del">
          <ac:chgData name="Raphael Dari" userId="0a57116288b0f9db" providerId="LiveId" clId="{99C31289-C07D-4371-8985-5FF3FF5D0DB7}" dt="2021-06-22T16:57:18.940" v="1559" actId="22"/>
          <ac:spMkLst>
            <pc:docMk/>
            <pc:sldMk cId="2013203132" sldId="259"/>
            <ac:spMk id="3" creationId="{D428967F-8E92-4C17-81CD-7CFA593704F5}"/>
          </ac:spMkLst>
        </pc:spChg>
        <pc:picChg chg="add mod ord">
          <ac:chgData name="Raphael Dari" userId="0a57116288b0f9db" providerId="LiveId" clId="{99C31289-C07D-4371-8985-5FF3FF5D0DB7}" dt="2021-06-24T15:06:59.458" v="2392" actId="14100"/>
          <ac:picMkLst>
            <pc:docMk/>
            <pc:sldMk cId="2013203132" sldId="259"/>
            <ac:picMk id="5" creationId="{5ADB196F-2DF6-40EE-A93A-2850A85A1551}"/>
          </ac:picMkLst>
        </pc:picChg>
        <pc:picChg chg="add del mod">
          <ac:chgData name="Raphael Dari" userId="0a57116288b0f9db" providerId="LiveId" clId="{99C31289-C07D-4371-8985-5FF3FF5D0DB7}" dt="2021-06-22T16:58:24.375" v="1569" actId="22"/>
          <ac:picMkLst>
            <pc:docMk/>
            <pc:sldMk cId="2013203132" sldId="259"/>
            <ac:picMk id="7" creationId="{893D4C7B-F4FE-45D5-BE55-CAE8FF6DAC9B}"/>
          </ac:picMkLst>
        </pc:picChg>
      </pc:sldChg>
      <pc:sldChg chg="addSp delSp modSp mod">
        <pc:chgData name="Raphael Dari" userId="0a57116288b0f9db" providerId="LiveId" clId="{99C31289-C07D-4371-8985-5FF3FF5D0DB7}" dt="2021-06-24T15:06:16.797" v="2390" actId="14100"/>
        <pc:sldMkLst>
          <pc:docMk/>
          <pc:sldMk cId="4000264833" sldId="260"/>
        </pc:sldMkLst>
        <pc:spChg chg="mod">
          <ac:chgData name="Raphael Dari" userId="0a57116288b0f9db" providerId="LiveId" clId="{99C31289-C07D-4371-8985-5FF3FF5D0DB7}" dt="2021-06-22T16:58:43.597" v="1586" actId="5793"/>
          <ac:spMkLst>
            <pc:docMk/>
            <pc:sldMk cId="4000264833" sldId="260"/>
            <ac:spMk id="2" creationId="{251110F3-06C3-46AE-9DC8-AA29618599C5}"/>
          </ac:spMkLst>
        </pc:spChg>
        <pc:spChg chg="del">
          <ac:chgData name="Raphael Dari" userId="0a57116288b0f9db" providerId="LiveId" clId="{99C31289-C07D-4371-8985-5FF3FF5D0DB7}" dt="2021-06-22T16:58:46.092" v="1587" actId="22"/>
          <ac:spMkLst>
            <pc:docMk/>
            <pc:sldMk cId="4000264833" sldId="260"/>
            <ac:spMk id="3" creationId="{D428967F-8E92-4C17-81CD-7CFA593704F5}"/>
          </ac:spMkLst>
        </pc:spChg>
        <pc:picChg chg="add mod ord">
          <ac:chgData name="Raphael Dari" userId="0a57116288b0f9db" providerId="LiveId" clId="{99C31289-C07D-4371-8985-5FF3FF5D0DB7}" dt="2021-06-24T15:06:16.797" v="2390" actId="14100"/>
          <ac:picMkLst>
            <pc:docMk/>
            <pc:sldMk cId="4000264833" sldId="260"/>
            <ac:picMk id="5" creationId="{32874498-FACC-4B93-A4F9-CC012F0AE09E}"/>
          </ac:picMkLst>
        </pc:picChg>
      </pc:sldChg>
      <pc:sldChg chg="modSp mod ord">
        <pc:chgData name="Raphael Dari" userId="0a57116288b0f9db" providerId="LiveId" clId="{99C31289-C07D-4371-8985-5FF3FF5D0DB7}" dt="2021-06-22T17:10:51.869" v="1738" actId="14100"/>
        <pc:sldMkLst>
          <pc:docMk/>
          <pc:sldMk cId="1268516364" sldId="261"/>
        </pc:sldMkLst>
        <pc:spChg chg="mod">
          <ac:chgData name="Raphael Dari" userId="0a57116288b0f9db" providerId="LiveId" clId="{99C31289-C07D-4371-8985-5FF3FF5D0DB7}" dt="2021-06-22T17:10:51.869" v="1738" actId="14100"/>
          <ac:spMkLst>
            <pc:docMk/>
            <pc:sldMk cId="1268516364" sldId="261"/>
            <ac:spMk id="2" creationId="{251110F3-06C3-46AE-9DC8-AA29618599C5}"/>
          </ac:spMkLst>
        </pc:spChg>
      </pc:sldChg>
      <pc:sldChg chg="modSp mod ord">
        <pc:chgData name="Raphael Dari" userId="0a57116288b0f9db" providerId="LiveId" clId="{99C31289-C07D-4371-8985-5FF3FF5D0DB7}" dt="2021-06-24T15:09:26.397" v="2403" actId="14100"/>
        <pc:sldMkLst>
          <pc:docMk/>
          <pc:sldMk cId="150437840" sldId="262"/>
        </pc:sldMkLst>
        <pc:spChg chg="mod">
          <ac:chgData name="Raphael Dari" userId="0a57116288b0f9db" providerId="LiveId" clId="{99C31289-C07D-4371-8985-5FF3FF5D0DB7}" dt="2021-06-24T15:09:26.397" v="2403" actId="14100"/>
          <ac:spMkLst>
            <pc:docMk/>
            <pc:sldMk cId="150437840" sldId="262"/>
            <ac:spMk id="2" creationId="{251110F3-06C3-46AE-9DC8-AA29618599C5}"/>
          </ac:spMkLst>
        </pc:spChg>
        <pc:spChg chg="mod">
          <ac:chgData name="Raphael Dari" userId="0a57116288b0f9db" providerId="LiveId" clId="{99C31289-C07D-4371-8985-5FF3FF5D0DB7}" dt="2021-06-24T15:09:11.292" v="2401" actId="14100"/>
          <ac:spMkLst>
            <pc:docMk/>
            <pc:sldMk cId="150437840" sldId="262"/>
            <ac:spMk id="3" creationId="{D428967F-8E92-4C17-81CD-7CFA593704F5}"/>
          </ac:spMkLst>
        </pc:spChg>
      </pc:sldChg>
      <pc:sldChg chg="delSp modSp add del mod">
        <pc:chgData name="Raphael Dari" userId="0a57116288b0f9db" providerId="LiveId" clId="{99C31289-C07D-4371-8985-5FF3FF5D0DB7}" dt="2021-06-22T17:09:55.780" v="1735" actId="14100"/>
        <pc:sldMkLst>
          <pc:docMk/>
          <pc:sldMk cId="2948869672" sldId="263"/>
        </pc:sldMkLst>
        <pc:spChg chg="mod">
          <ac:chgData name="Raphael Dari" userId="0a57116288b0f9db" providerId="LiveId" clId="{99C31289-C07D-4371-8985-5FF3FF5D0DB7}" dt="2021-06-22T17:09:55.780" v="1735" actId="14100"/>
          <ac:spMkLst>
            <pc:docMk/>
            <pc:sldMk cId="2948869672" sldId="263"/>
            <ac:spMk id="2" creationId="{251110F3-06C3-46AE-9DC8-AA29618599C5}"/>
          </ac:spMkLst>
        </pc:spChg>
        <pc:spChg chg="del mod">
          <ac:chgData name="Raphael Dari" userId="0a57116288b0f9db" providerId="LiveId" clId="{99C31289-C07D-4371-8985-5FF3FF5D0DB7}" dt="2021-06-22T17:09:21.573" v="1706" actId="478"/>
          <ac:spMkLst>
            <pc:docMk/>
            <pc:sldMk cId="2948869672" sldId="263"/>
            <ac:spMk id="3" creationId="{D428967F-8E92-4C17-81CD-7CFA593704F5}"/>
          </ac:spMkLst>
        </pc:spChg>
      </pc:sldChg>
      <pc:sldChg chg="modSp del mod">
        <pc:chgData name="Raphael Dari" userId="0a57116288b0f9db" providerId="LiveId" clId="{99C31289-C07D-4371-8985-5FF3FF5D0DB7}" dt="2021-06-22T17:10:25.247" v="1736" actId="2696"/>
        <pc:sldMkLst>
          <pc:docMk/>
          <pc:sldMk cId="619293648" sldId="264"/>
        </pc:sldMkLst>
        <pc:spChg chg="mod">
          <ac:chgData name="Raphael Dari" userId="0a57116288b0f9db" providerId="LiveId" clId="{99C31289-C07D-4371-8985-5FF3FF5D0DB7}" dt="2021-06-22T17:07:22.231" v="1697" actId="27636"/>
          <ac:spMkLst>
            <pc:docMk/>
            <pc:sldMk cId="619293648" sldId="264"/>
            <ac:spMk id="2" creationId="{251110F3-06C3-46AE-9DC8-AA29618599C5}"/>
          </ac:spMkLst>
        </pc:spChg>
        <pc:spChg chg="mod">
          <ac:chgData name="Raphael Dari" userId="0a57116288b0f9db" providerId="LiveId" clId="{99C31289-C07D-4371-8985-5FF3FF5D0DB7}" dt="2021-06-22T17:07:44.330" v="1700" actId="20577"/>
          <ac:spMkLst>
            <pc:docMk/>
            <pc:sldMk cId="619293648" sldId="264"/>
            <ac:spMk id="3" creationId="{D428967F-8E92-4C17-81CD-7CFA593704F5}"/>
          </ac:spMkLst>
        </pc:spChg>
      </pc:sldChg>
      <pc:sldChg chg="add del">
        <pc:chgData name="Raphael Dari" userId="0a57116288b0f9db" providerId="LiveId" clId="{99C31289-C07D-4371-8985-5FF3FF5D0DB7}" dt="2021-06-22T17:10:37.384" v="1737" actId="2696"/>
        <pc:sldMkLst>
          <pc:docMk/>
          <pc:sldMk cId="3525351229" sldId="265"/>
        </pc:sldMkLst>
      </pc:sldChg>
      <pc:sldChg chg="modSp add mod">
        <pc:chgData name="Raphael Dari" userId="0a57116288b0f9db" providerId="LiveId" clId="{99C31289-C07D-4371-8985-5FF3FF5D0DB7}" dt="2021-06-24T15:08:39.431" v="2399" actId="14100"/>
        <pc:sldMkLst>
          <pc:docMk/>
          <pc:sldMk cId="950102669" sldId="266"/>
        </pc:sldMkLst>
        <pc:spChg chg="mod">
          <ac:chgData name="Raphael Dari" userId="0a57116288b0f9db" providerId="LiveId" clId="{99C31289-C07D-4371-8985-5FF3FF5D0DB7}" dt="2021-06-24T15:08:39.431" v="2399" actId="14100"/>
          <ac:spMkLst>
            <pc:docMk/>
            <pc:sldMk cId="950102669" sldId="266"/>
            <ac:spMk id="2" creationId="{251110F3-06C3-46AE-9DC8-AA29618599C5}"/>
          </ac:spMkLst>
        </pc:spChg>
        <pc:spChg chg="mod">
          <ac:chgData name="Raphael Dari" userId="0a57116288b0f9db" providerId="LiveId" clId="{99C31289-C07D-4371-8985-5FF3FF5D0DB7}" dt="2021-06-24T15:08:20.394" v="2397" actId="14100"/>
          <ac:spMkLst>
            <pc:docMk/>
            <pc:sldMk cId="950102669" sldId="266"/>
            <ac:spMk id="3" creationId="{D428967F-8E92-4C17-81CD-7CFA593704F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Font typeface="Wingdings" pitchFamily="2" charset="2"/>
              <a:buChar char="Ø"/>
              <a:defRPr>
                <a:solidFill>
                  <a:schemeClr val="tx2">
                    <a:lumMod val="50000"/>
                  </a:schemeClr>
                </a:solidFill>
              </a:defRPr>
            </a:lvl1pPr>
            <a:lvl2pPr>
              <a:buFont typeface="Wingdings" pitchFamily="2" charset="2"/>
              <a:buChar char="Ø"/>
              <a:defRPr>
                <a:solidFill>
                  <a:schemeClr val="bg2">
                    <a:lumMod val="10000"/>
                  </a:schemeClr>
                </a:solidFill>
              </a:defRPr>
            </a:lvl2pPr>
            <a:lvl3pPr>
              <a:buFont typeface="Wingdings" pitchFamily="2" charset="2"/>
              <a:buChar char="Ø"/>
              <a:defRPr>
                <a:solidFill>
                  <a:schemeClr val="bg2">
                    <a:lumMod val="10000"/>
                  </a:schemeClr>
                </a:solidFill>
              </a:defRPr>
            </a:lvl3pPr>
            <a:lvl4pPr>
              <a:buFont typeface="Wingdings" pitchFamily="2" charset="2"/>
              <a:buChar char="Ø"/>
              <a:defRPr>
                <a:solidFill>
                  <a:schemeClr val="bg2">
                    <a:lumMod val="10000"/>
                  </a:schemeClr>
                </a:solidFill>
              </a:defRPr>
            </a:lvl4pPr>
            <a:lvl5pPr>
              <a:buFont typeface="Wingdings" pitchFamily="2" charset="2"/>
              <a:buChar char="Ø"/>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143000"/>
          </a:xfrm>
        </p:spPr>
        <p:txBody>
          <a:bodyPr/>
          <a:lstStyle/>
          <a:p>
            <a:r>
              <a:rPr lang="en-US"/>
              <a:t>Click to edit Master title style</a:t>
            </a:r>
          </a:p>
        </p:txBody>
      </p:sp>
      <p:sp>
        <p:nvSpPr>
          <p:cNvPr id="3" name="Content Placeholder 2"/>
          <p:cNvSpPr>
            <a:spLocks noGrp="1"/>
          </p:cNvSpPr>
          <p:nvPr>
            <p:ph idx="1"/>
          </p:nvPr>
        </p:nvSpPr>
        <p:spPr>
          <a:xfrm>
            <a:off x="457200" y="1935163"/>
            <a:ext cx="8229600" cy="438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002B0EB-8C93-4230-8C5E-6FB1B66C7660}" type="datetimeFigureOut">
              <a:rPr lang="en-US"/>
              <a:pPr>
                <a:defRPr/>
              </a:pPr>
              <a:t>6/28/2021</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F8E2FF3-07C3-451C-89F0-B7A13E83D84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3EE6EB9-3870-4026-8FE5-344DD057B96A}" type="datetimeFigureOut">
              <a:rPr lang="en-US"/>
              <a:pPr>
                <a:defRPr/>
              </a:pPr>
              <a:t>6/28/2021</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E5E39824-13C5-41C2-BB05-E328DE31F64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9" name="Title Placeholder 8"/>
          <p:cNvSpPr>
            <a:spLocks noGrp="1"/>
          </p:cNvSpPr>
          <p:nvPr>
            <p:ph type="title"/>
          </p:nvPr>
        </p:nvSpPr>
        <p:spPr>
          <a:xfrm>
            <a:off x="457200" y="704850"/>
            <a:ext cx="8229600" cy="1143000"/>
          </a:xfrm>
          <a:prstGeom prst="rect">
            <a:avLst/>
          </a:prstGeom>
        </p:spPr>
        <p:txBody>
          <a:bodyPr vert="horz" lIns="0" rIns="0" bIns="0" anchor="b">
            <a:normAutofit/>
          </a:bodyPr>
          <a:lstStyle/>
          <a:p>
            <a:r>
              <a:rPr lang="en-US"/>
              <a:t>Click to edit Master title style</a:t>
            </a:r>
            <a:endParaRPr lang="en-US" dirty="0"/>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5E300B1E-FD92-4226-A33B-4BCF5898F605}" type="datetimeFigureOut">
              <a:rPr lang="en-US"/>
              <a:pPr>
                <a:defRPr/>
              </a:pPr>
              <a:t>6/28/2021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E0410B1F-5A31-4B7C-BA5D-C4A53F429E29}"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grpSp>
    </p:spTree>
  </p:cSld>
  <p:clrMap bg1="lt1" tx1="dk1" bg2="lt2" tx2="dk2" accent1="accent1" accent2="accent2" accent3="accent3" accent4="accent4" accent5="accent5" accent6="accent6" hlink="hlink" folHlink="folHlink"/>
  <p:sldLayoutIdLst>
    <p:sldLayoutId id="2147483922" r:id="rId1"/>
    <p:sldLayoutId id="2147483923" r:id="rId2"/>
    <p:sldLayoutId id="2147483919" r:id="rId3"/>
    <p:sldLayoutId id="2147483920" r:id="rId4"/>
  </p:sldLayoutIdLst>
  <p:txStyles>
    <p:titleStyle>
      <a:lvl1pPr algn="l" rtl="0" eaLnBrk="1" fontAlgn="base" hangingPunct="1">
        <a:spcBef>
          <a:spcPct val="0"/>
        </a:spcBef>
        <a:spcAft>
          <a:spcPct val="0"/>
        </a:spcAft>
        <a:defRPr sz="5000" b="1" kern="1200" spc="300">
          <a:solidFill>
            <a:srgbClr val="02303E"/>
          </a:solidFill>
          <a:effectLst>
            <a:outerShdw blurRad="38100" dist="38100" dir="2700000" algn="tl">
              <a:srgbClr val="000000">
                <a:alpha val="43137"/>
              </a:srgbClr>
            </a:outerShdw>
          </a:effectLst>
          <a:latin typeface="Agency FB" pitchFamily="34" charset="0"/>
          <a:ea typeface="+mj-ea"/>
          <a:cs typeface="+mj-cs"/>
        </a:defRPr>
      </a:lvl1pPr>
      <a:lvl2pPr algn="l" rtl="0" eaLnBrk="1" fontAlgn="base" hangingPunct="1">
        <a:spcBef>
          <a:spcPct val="0"/>
        </a:spcBef>
        <a:spcAft>
          <a:spcPct val="0"/>
        </a:spcAft>
        <a:defRPr sz="5000" b="1">
          <a:solidFill>
            <a:srgbClr val="02303E"/>
          </a:solidFill>
          <a:latin typeface="Agency FB" pitchFamily="34" charset="0"/>
        </a:defRPr>
      </a:lvl2pPr>
      <a:lvl3pPr algn="l" rtl="0" eaLnBrk="1" fontAlgn="base" hangingPunct="1">
        <a:spcBef>
          <a:spcPct val="0"/>
        </a:spcBef>
        <a:spcAft>
          <a:spcPct val="0"/>
        </a:spcAft>
        <a:defRPr sz="5000" b="1">
          <a:solidFill>
            <a:srgbClr val="02303E"/>
          </a:solidFill>
          <a:latin typeface="Agency FB" pitchFamily="34" charset="0"/>
        </a:defRPr>
      </a:lvl3pPr>
      <a:lvl4pPr algn="l" rtl="0" eaLnBrk="1" fontAlgn="base" hangingPunct="1">
        <a:spcBef>
          <a:spcPct val="0"/>
        </a:spcBef>
        <a:spcAft>
          <a:spcPct val="0"/>
        </a:spcAft>
        <a:defRPr sz="5000" b="1">
          <a:solidFill>
            <a:srgbClr val="02303E"/>
          </a:solidFill>
          <a:latin typeface="Agency FB" pitchFamily="34" charset="0"/>
        </a:defRPr>
      </a:lvl4pPr>
      <a:lvl5pPr algn="l" rtl="0" eaLnBrk="1" fontAlgn="base" hangingPunct="1">
        <a:spcBef>
          <a:spcPct val="0"/>
        </a:spcBef>
        <a:spcAft>
          <a:spcPct val="0"/>
        </a:spcAft>
        <a:defRPr sz="5000" b="1">
          <a:solidFill>
            <a:srgbClr val="02303E"/>
          </a:solidFill>
          <a:latin typeface="Agency FB" pitchFamily="34" charset="0"/>
        </a:defRPr>
      </a:lvl5pPr>
      <a:lvl6pPr marL="457200" algn="l" rtl="0" eaLnBrk="1" fontAlgn="base" hangingPunct="1">
        <a:spcBef>
          <a:spcPct val="0"/>
        </a:spcBef>
        <a:spcAft>
          <a:spcPct val="0"/>
        </a:spcAft>
        <a:defRPr sz="5000" b="1">
          <a:solidFill>
            <a:schemeClr val="tx2"/>
          </a:solidFill>
          <a:latin typeface="Agency FB" pitchFamily="34" charset="0"/>
        </a:defRPr>
      </a:lvl6pPr>
      <a:lvl7pPr marL="914400" algn="l" rtl="0" eaLnBrk="1" fontAlgn="base" hangingPunct="1">
        <a:spcBef>
          <a:spcPct val="0"/>
        </a:spcBef>
        <a:spcAft>
          <a:spcPct val="0"/>
        </a:spcAft>
        <a:defRPr sz="5000" b="1">
          <a:solidFill>
            <a:schemeClr val="tx2"/>
          </a:solidFill>
          <a:latin typeface="Agency FB" pitchFamily="34" charset="0"/>
        </a:defRPr>
      </a:lvl7pPr>
      <a:lvl8pPr marL="1371600" algn="l" rtl="0" eaLnBrk="1" fontAlgn="base" hangingPunct="1">
        <a:spcBef>
          <a:spcPct val="0"/>
        </a:spcBef>
        <a:spcAft>
          <a:spcPct val="0"/>
        </a:spcAft>
        <a:defRPr sz="5000" b="1">
          <a:solidFill>
            <a:schemeClr val="tx2"/>
          </a:solidFill>
          <a:latin typeface="Agency FB" pitchFamily="34" charset="0"/>
        </a:defRPr>
      </a:lvl8pPr>
      <a:lvl9pPr marL="1828800" algn="l" rtl="0" eaLnBrk="1" fontAlgn="base" hangingPunct="1">
        <a:spcBef>
          <a:spcPct val="0"/>
        </a:spcBef>
        <a:spcAft>
          <a:spcPct val="0"/>
        </a:spcAft>
        <a:defRPr sz="5000" b="1">
          <a:solidFill>
            <a:schemeClr val="tx2"/>
          </a:solidFill>
          <a:latin typeface="Agency FB"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10F3-06C3-46AE-9DC8-AA29618599C5}"/>
              </a:ext>
            </a:extLst>
          </p:cNvPr>
          <p:cNvSpPr>
            <a:spLocks noGrp="1"/>
          </p:cNvSpPr>
          <p:nvPr>
            <p:ph type="title"/>
          </p:nvPr>
        </p:nvSpPr>
        <p:spPr>
          <a:xfrm>
            <a:off x="506026" y="704849"/>
            <a:ext cx="8180773" cy="4328790"/>
          </a:xfrm>
        </p:spPr>
        <p:txBody>
          <a:bodyPr>
            <a:normAutofit fontScale="90000"/>
          </a:bodyPr>
          <a:lstStyle/>
          <a:p>
            <a:pPr algn="ctr"/>
            <a:br>
              <a:rPr lang="en-US" sz="6000" dirty="0"/>
            </a:br>
            <a:br>
              <a:rPr lang="en-US" sz="6000" dirty="0"/>
            </a:br>
            <a:br>
              <a:rPr lang="en-US" sz="6000" dirty="0"/>
            </a:br>
            <a:r>
              <a:rPr lang="en-US" sz="6000" dirty="0"/>
              <a:t>CONNECTING YOUR SKILLS TO THE JOB DESCRIPTION</a:t>
            </a:r>
            <a:br>
              <a:rPr lang="en-US" dirty="0"/>
            </a:br>
            <a:endParaRPr lang="en-US" dirty="0"/>
          </a:p>
        </p:txBody>
      </p:sp>
    </p:spTree>
    <p:extLst>
      <p:ext uri="{BB962C8B-B14F-4D97-AF65-F5344CB8AC3E}">
        <p14:creationId xmlns:p14="http://schemas.microsoft.com/office/powerpoint/2010/main" val="126851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10F3-06C3-46AE-9DC8-AA29618599C5}"/>
              </a:ext>
            </a:extLst>
          </p:cNvPr>
          <p:cNvSpPr>
            <a:spLocks noGrp="1"/>
          </p:cNvSpPr>
          <p:nvPr>
            <p:ph type="title"/>
          </p:nvPr>
        </p:nvSpPr>
        <p:spPr>
          <a:xfrm>
            <a:off x="88778" y="332912"/>
            <a:ext cx="8966444" cy="1336089"/>
          </a:xfrm>
        </p:spPr>
        <p:txBody>
          <a:bodyPr>
            <a:normAutofit/>
          </a:bodyPr>
          <a:lstStyle/>
          <a:p>
            <a:r>
              <a:rPr lang="en-US" dirty="0"/>
              <a:t>OVERVIEW </a:t>
            </a:r>
          </a:p>
        </p:txBody>
      </p:sp>
      <p:sp>
        <p:nvSpPr>
          <p:cNvPr id="3" name="Content Placeholder 2">
            <a:extLst>
              <a:ext uri="{FF2B5EF4-FFF2-40B4-BE49-F238E27FC236}">
                <a16:creationId xmlns:a16="http://schemas.microsoft.com/office/drawing/2014/main" id="{D428967F-8E92-4C17-81CD-7CFA593704F5}"/>
              </a:ext>
            </a:extLst>
          </p:cNvPr>
          <p:cNvSpPr>
            <a:spLocks noGrp="1"/>
          </p:cNvSpPr>
          <p:nvPr>
            <p:ph idx="1"/>
          </p:nvPr>
        </p:nvSpPr>
        <p:spPr>
          <a:xfrm>
            <a:off x="62143" y="1367161"/>
            <a:ext cx="8993079" cy="5157928"/>
          </a:xfrm>
        </p:spPr>
        <p:txBody>
          <a:bodyPr/>
          <a:lstStyle/>
          <a:p>
            <a:pPr marL="0" indent="0">
              <a:buNone/>
            </a:pPr>
            <a:endParaRPr lang="en-US" dirty="0"/>
          </a:p>
          <a:p>
            <a:r>
              <a:rPr lang="en-US" dirty="0"/>
              <a:t>For every job description, a particular skill set is required to perform a specific task. </a:t>
            </a:r>
          </a:p>
          <a:p>
            <a:r>
              <a:rPr lang="en-US" dirty="0"/>
              <a:t>Connecting your skills to the job  description is about recognizing those skills and responsibilities on the job description and make sure that you understand the project requirements and able to develop the tasks using related technologies. </a:t>
            </a:r>
          </a:p>
          <a:p>
            <a:r>
              <a:rPr lang="en-US" dirty="0"/>
              <a:t>The goal is to link your experience and skills to the technologies listed in the job description to determine whether you can perform the tasks successfully</a:t>
            </a:r>
          </a:p>
        </p:txBody>
      </p:sp>
    </p:spTree>
    <p:extLst>
      <p:ext uri="{BB962C8B-B14F-4D97-AF65-F5344CB8AC3E}">
        <p14:creationId xmlns:p14="http://schemas.microsoft.com/office/powerpoint/2010/main" val="15043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10F3-06C3-46AE-9DC8-AA29618599C5}"/>
              </a:ext>
            </a:extLst>
          </p:cNvPr>
          <p:cNvSpPr>
            <a:spLocks noGrp="1"/>
          </p:cNvSpPr>
          <p:nvPr>
            <p:ph type="title"/>
          </p:nvPr>
        </p:nvSpPr>
        <p:spPr>
          <a:xfrm>
            <a:off x="221942" y="784749"/>
            <a:ext cx="8833280" cy="635678"/>
          </a:xfrm>
        </p:spPr>
        <p:txBody>
          <a:bodyPr>
            <a:normAutofit fontScale="90000"/>
          </a:bodyPr>
          <a:lstStyle/>
          <a:p>
            <a:r>
              <a:rPr lang="en-US" dirty="0"/>
              <a:t>OVERVIEW </a:t>
            </a:r>
            <a:r>
              <a:rPr lang="en-US" dirty="0" err="1"/>
              <a:t>cont</a:t>
            </a:r>
            <a:r>
              <a:rPr lang="en-US" dirty="0"/>
              <a:t>…….</a:t>
            </a:r>
          </a:p>
        </p:txBody>
      </p:sp>
      <p:sp>
        <p:nvSpPr>
          <p:cNvPr id="3" name="Content Placeholder 2">
            <a:extLst>
              <a:ext uri="{FF2B5EF4-FFF2-40B4-BE49-F238E27FC236}">
                <a16:creationId xmlns:a16="http://schemas.microsoft.com/office/drawing/2014/main" id="{D428967F-8E92-4C17-81CD-7CFA593704F5}"/>
              </a:ext>
            </a:extLst>
          </p:cNvPr>
          <p:cNvSpPr>
            <a:spLocks noGrp="1"/>
          </p:cNvSpPr>
          <p:nvPr>
            <p:ph idx="1"/>
          </p:nvPr>
        </p:nvSpPr>
        <p:spPr>
          <a:xfrm>
            <a:off x="79899" y="1420426"/>
            <a:ext cx="8975323" cy="5344357"/>
          </a:xfrm>
        </p:spPr>
        <p:txBody>
          <a:bodyPr/>
          <a:lstStyle/>
          <a:p>
            <a:r>
              <a:rPr lang="en-US" dirty="0"/>
              <a:t>Random vs carefully planned job search</a:t>
            </a:r>
          </a:p>
          <a:p>
            <a:pPr marL="0" indent="0">
              <a:buNone/>
            </a:pPr>
            <a:endParaRPr lang="en-US" dirty="0"/>
          </a:p>
          <a:p>
            <a:r>
              <a:rPr lang="en-US" dirty="0"/>
              <a:t>Resume and Cover Letter says, “I have all this Experience, Skills and Technologies,  I have confidence that I can perform the job successfully and ready to take an interview ”</a:t>
            </a:r>
          </a:p>
          <a:p>
            <a:endParaRPr lang="en-US" dirty="0"/>
          </a:p>
          <a:p>
            <a:r>
              <a:rPr lang="en-US" dirty="0"/>
              <a:t>Job Description says, “ These are the skills and qualifications we are looking for”</a:t>
            </a:r>
          </a:p>
          <a:p>
            <a:endParaRPr lang="en-US" dirty="0"/>
          </a:p>
          <a:p>
            <a:r>
              <a:rPr lang="en-US" dirty="0"/>
              <a:t>Job Search Strategy says, “ connect your skills, technologies and experience to the job description”</a:t>
            </a:r>
          </a:p>
        </p:txBody>
      </p:sp>
    </p:spTree>
    <p:extLst>
      <p:ext uri="{BB962C8B-B14F-4D97-AF65-F5344CB8AC3E}">
        <p14:creationId xmlns:p14="http://schemas.microsoft.com/office/powerpoint/2010/main" val="95010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10F3-06C3-46AE-9DC8-AA29618599C5}"/>
              </a:ext>
            </a:extLst>
          </p:cNvPr>
          <p:cNvSpPr>
            <a:spLocks noGrp="1"/>
          </p:cNvSpPr>
          <p:nvPr>
            <p:ph type="title"/>
          </p:nvPr>
        </p:nvSpPr>
        <p:spPr/>
        <p:txBody>
          <a:bodyPr/>
          <a:lstStyle/>
          <a:p>
            <a:r>
              <a:rPr lang="en-US" dirty="0"/>
              <a:t>JOB DESCRIPTION: REEF</a:t>
            </a:r>
          </a:p>
        </p:txBody>
      </p:sp>
      <p:pic>
        <p:nvPicPr>
          <p:cNvPr id="5" name="Content Placeholder 4">
            <a:extLst>
              <a:ext uri="{FF2B5EF4-FFF2-40B4-BE49-F238E27FC236}">
                <a16:creationId xmlns:a16="http://schemas.microsoft.com/office/drawing/2014/main" id="{7C9BCC66-7D87-405C-AE6E-FBD7E49D8966}"/>
              </a:ext>
            </a:extLst>
          </p:cNvPr>
          <p:cNvPicPr>
            <a:picLocks noGrp="1" noChangeAspect="1"/>
          </p:cNvPicPr>
          <p:nvPr>
            <p:ph idx="1"/>
          </p:nvPr>
        </p:nvPicPr>
        <p:blipFill>
          <a:blip r:embed="rId2"/>
          <a:stretch>
            <a:fillRect/>
          </a:stretch>
        </p:blipFill>
        <p:spPr>
          <a:xfrm>
            <a:off x="-79899" y="1917573"/>
            <a:ext cx="9064101" cy="4705567"/>
          </a:xfrm>
        </p:spPr>
      </p:pic>
    </p:spTree>
    <p:extLst>
      <p:ext uri="{BB962C8B-B14F-4D97-AF65-F5344CB8AC3E}">
        <p14:creationId xmlns:p14="http://schemas.microsoft.com/office/powerpoint/2010/main" val="28112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10F3-06C3-46AE-9DC8-AA29618599C5}"/>
              </a:ext>
            </a:extLst>
          </p:cNvPr>
          <p:cNvSpPr>
            <a:spLocks noGrp="1"/>
          </p:cNvSpPr>
          <p:nvPr>
            <p:ph type="title"/>
          </p:nvPr>
        </p:nvSpPr>
        <p:spPr/>
        <p:txBody>
          <a:bodyPr/>
          <a:lstStyle/>
          <a:p>
            <a:r>
              <a:rPr lang="en-US" dirty="0"/>
              <a:t>REEF </a:t>
            </a:r>
            <a:r>
              <a:rPr lang="en-US" dirty="0" err="1"/>
              <a:t>Cont</a:t>
            </a:r>
            <a:r>
              <a:rPr lang="en-US" dirty="0"/>
              <a:t>…….</a:t>
            </a:r>
          </a:p>
        </p:txBody>
      </p:sp>
      <p:pic>
        <p:nvPicPr>
          <p:cNvPr id="5" name="Content Placeholder 4">
            <a:extLst>
              <a:ext uri="{FF2B5EF4-FFF2-40B4-BE49-F238E27FC236}">
                <a16:creationId xmlns:a16="http://schemas.microsoft.com/office/drawing/2014/main" id="{51C3E7BD-96CF-4950-BD52-8B44B8C5D74E}"/>
              </a:ext>
            </a:extLst>
          </p:cNvPr>
          <p:cNvPicPr>
            <a:picLocks noGrp="1" noChangeAspect="1"/>
          </p:cNvPicPr>
          <p:nvPr>
            <p:ph idx="1"/>
          </p:nvPr>
        </p:nvPicPr>
        <p:blipFill>
          <a:blip r:embed="rId2"/>
          <a:stretch>
            <a:fillRect/>
          </a:stretch>
        </p:blipFill>
        <p:spPr>
          <a:xfrm>
            <a:off x="102093" y="1847850"/>
            <a:ext cx="8939813" cy="4960773"/>
          </a:xfrm>
        </p:spPr>
      </p:pic>
    </p:spTree>
    <p:extLst>
      <p:ext uri="{BB962C8B-B14F-4D97-AF65-F5344CB8AC3E}">
        <p14:creationId xmlns:p14="http://schemas.microsoft.com/office/powerpoint/2010/main" val="234794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10F3-06C3-46AE-9DC8-AA29618599C5}"/>
              </a:ext>
            </a:extLst>
          </p:cNvPr>
          <p:cNvSpPr>
            <a:spLocks noGrp="1"/>
          </p:cNvSpPr>
          <p:nvPr>
            <p:ph type="title"/>
          </p:nvPr>
        </p:nvSpPr>
        <p:spPr/>
        <p:txBody>
          <a:bodyPr/>
          <a:lstStyle/>
          <a:p>
            <a:r>
              <a:rPr lang="en-US" dirty="0"/>
              <a:t>REEF </a:t>
            </a:r>
            <a:r>
              <a:rPr lang="en-US" dirty="0" err="1"/>
              <a:t>Cont</a:t>
            </a:r>
            <a:r>
              <a:rPr lang="en-US" dirty="0"/>
              <a:t>…..</a:t>
            </a:r>
          </a:p>
        </p:txBody>
      </p:sp>
      <p:pic>
        <p:nvPicPr>
          <p:cNvPr id="5" name="Content Placeholder 4">
            <a:extLst>
              <a:ext uri="{FF2B5EF4-FFF2-40B4-BE49-F238E27FC236}">
                <a16:creationId xmlns:a16="http://schemas.microsoft.com/office/drawing/2014/main" id="{5ADB196F-2DF6-40EE-A93A-2850A85A1551}"/>
              </a:ext>
            </a:extLst>
          </p:cNvPr>
          <p:cNvPicPr>
            <a:picLocks noGrp="1" noChangeAspect="1"/>
          </p:cNvPicPr>
          <p:nvPr>
            <p:ph idx="1"/>
          </p:nvPr>
        </p:nvPicPr>
        <p:blipFill>
          <a:blip r:embed="rId2"/>
          <a:stretch>
            <a:fillRect/>
          </a:stretch>
        </p:blipFill>
        <p:spPr>
          <a:xfrm>
            <a:off x="71021" y="3137620"/>
            <a:ext cx="9003187" cy="1984796"/>
          </a:xfrm>
        </p:spPr>
      </p:pic>
    </p:spTree>
    <p:extLst>
      <p:ext uri="{BB962C8B-B14F-4D97-AF65-F5344CB8AC3E}">
        <p14:creationId xmlns:p14="http://schemas.microsoft.com/office/powerpoint/2010/main" val="201320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10F3-06C3-46AE-9DC8-AA29618599C5}"/>
              </a:ext>
            </a:extLst>
          </p:cNvPr>
          <p:cNvSpPr>
            <a:spLocks noGrp="1"/>
          </p:cNvSpPr>
          <p:nvPr>
            <p:ph type="title"/>
          </p:nvPr>
        </p:nvSpPr>
        <p:spPr/>
        <p:txBody>
          <a:bodyPr/>
          <a:lstStyle/>
          <a:p>
            <a:r>
              <a:rPr lang="en-US" dirty="0"/>
              <a:t>REEF </a:t>
            </a:r>
            <a:r>
              <a:rPr lang="en-US" dirty="0" err="1"/>
              <a:t>Cont</a:t>
            </a:r>
            <a:r>
              <a:rPr lang="en-US" dirty="0"/>
              <a:t>……</a:t>
            </a:r>
          </a:p>
        </p:txBody>
      </p:sp>
      <p:pic>
        <p:nvPicPr>
          <p:cNvPr id="5" name="Content Placeholder 4">
            <a:extLst>
              <a:ext uri="{FF2B5EF4-FFF2-40B4-BE49-F238E27FC236}">
                <a16:creationId xmlns:a16="http://schemas.microsoft.com/office/drawing/2014/main" id="{32874498-FACC-4B93-A4F9-CC012F0AE09E}"/>
              </a:ext>
            </a:extLst>
          </p:cNvPr>
          <p:cNvPicPr>
            <a:picLocks noGrp="1" noChangeAspect="1"/>
          </p:cNvPicPr>
          <p:nvPr>
            <p:ph idx="1"/>
          </p:nvPr>
        </p:nvPicPr>
        <p:blipFill>
          <a:blip r:embed="rId2"/>
          <a:stretch>
            <a:fillRect/>
          </a:stretch>
        </p:blipFill>
        <p:spPr>
          <a:xfrm>
            <a:off x="106532" y="1935163"/>
            <a:ext cx="8975324" cy="4389437"/>
          </a:xfrm>
        </p:spPr>
      </p:pic>
    </p:spTree>
    <p:extLst>
      <p:ext uri="{BB962C8B-B14F-4D97-AF65-F5344CB8AC3E}">
        <p14:creationId xmlns:p14="http://schemas.microsoft.com/office/powerpoint/2010/main" val="400026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10F3-06C3-46AE-9DC8-AA29618599C5}"/>
              </a:ext>
            </a:extLst>
          </p:cNvPr>
          <p:cNvSpPr>
            <a:spLocks noGrp="1"/>
          </p:cNvSpPr>
          <p:nvPr>
            <p:ph type="title"/>
          </p:nvPr>
        </p:nvSpPr>
        <p:spPr>
          <a:xfrm>
            <a:off x="-1" y="704850"/>
            <a:ext cx="9143999" cy="1143000"/>
          </a:xfrm>
        </p:spPr>
        <p:txBody>
          <a:bodyPr>
            <a:normAutofit/>
          </a:bodyPr>
          <a:lstStyle/>
          <a:p>
            <a:r>
              <a:rPr lang="en-US" sz="3600" dirty="0"/>
              <a:t>TIPS ON CONNECTING YOUR SKILLS TO THE JOB DESCRIPTION</a:t>
            </a:r>
          </a:p>
        </p:txBody>
      </p:sp>
      <p:sp>
        <p:nvSpPr>
          <p:cNvPr id="3" name="Content Placeholder 2">
            <a:extLst>
              <a:ext uri="{FF2B5EF4-FFF2-40B4-BE49-F238E27FC236}">
                <a16:creationId xmlns:a16="http://schemas.microsoft.com/office/drawing/2014/main" id="{D428967F-8E92-4C17-81CD-7CFA593704F5}"/>
              </a:ext>
            </a:extLst>
          </p:cNvPr>
          <p:cNvSpPr>
            <a:spLocks noGrp="1"/>
          </p:cNvSpPr>
          <p:nvPr>
            <p:ph idx="1"/>
          </p:nvPr>
        </p:nvSpPr>
        <p:spPr>
          <a:xfrm>
            <a:off x="1" y="2006353"/>
            <a:ext cx="9144000" cy="5086906"/>
          </a:xfrm>
        </p:spPr>
        <p:txBody>
          <a:bodyPr/>
          <a:lstStyle/>
          <a:p>
            <a:r>
              <a:rPr lang="en-US" dirty="0"/>
              <a:t>Use your resume to determine if job description matches your skills and background </a:t>
            </a:r>
          </a:p>
          <a:p>
            <a:r>
              <a:rPr lang="en-US" dirty="0"/>
              <a:t>From the job description, make a list of Skills you want to know more about or review.</a:t>
            </a:r>
          </a:p>
          <a:p>
            <a:r>
              <a:rPr lang="en-US" dirty="0"/>
              <a:t>Anticipate the questions they may ask you and be prepared.</a:t>
            </a:r>
          </a:p>
          <a:p>
            <a:r>
              <a:rPr lang="en-US" dirty="0"/>
              <a:t>Identify your Marketable Key Skills and latest Technologies</a:t>
            </a:r>
          </a:p>
          <a:p>
            <a:r>
              <a:rPr lang="en-US" dirty="0"/>
              <a:t>Create your STAR Framework. </a:t>
            </a:r>
          </a:p>
          <a:p>
            <a:r>
              <a:rPr lang="en-US" dirty="0"/>
              <a:t>Company research (to find if the company is implementing any projects that are like your past projects)</a:t>
            </a:r>
          </a:p>
        </p:txBody>
      </p:sp>
    </p:spTree>
    <p:extLst>
      <p:ext uri="{BB962C8B-B14F-4D97-AF65-F5344CB8AC3E}">
        <p14:creationId xmlns:p14="http://schemas.microsoft.com/office/powerpoint/2010/main" val="382248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10F3-06C3-46AE-9DC8-AA29618599C5}"/>
              </a:ext>
            </a:extLst>
          </p:cNvPr>
          <p:cNvSpPr>
            <a:spLocks noGrp="1"/>
          </p:cNvSpPr>
          <p:nvPr>
            <p:ph type="title"/>
          </p:nvPr>
        </p:nvSpPr>
        <p:spPr>
          <a:xfrm>
            <a:off x="457200" y="704849"/>
            <a:ext cx="8229600" cy="4062459"/>
          </a:xfrm>
        </p:spPr>
        <p:txBody>
          <a:bodyPr>
            <a:normAutofit/>
          </a:bodyPr>
          <a:lstStyle/>
          <a:p>
            <a:pPr algn="ctr"/>
            <a:r>
              <a:rPr lang="en-US" dirty="0"/>
              <a:t>QUESTIONS </a:t>
            </a:r>
            <a:br>
              <a:rPr lang="en-US" dirty="0"/>
            </a:br>
            <a:r>
              <a:rPr lang="en-US" dirty="0"/>
              <a:t>AND </a:t>
            </a:r>
            <a:br>
              <a:rPr lang="en-US" dirty="0"/>
            </a:br>
            <a:r>
              <a:rPr lang="en-US" dirty="0"/>
              <a:t>ANSWERS</a:t>
            </a:r>
          </a:p>
        </p:txBody>
      </p:sp>
    </p:spTree>
    <p:extLst>
      <p:ext uri="{BB962C8B-B14F-4D97-AF65-F5344CB8AC3E}">
        <p14:creationId xmlns:p14="http://schemas.microsoft.com/office/powerpoint/2010/main" val="2948869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 wave theme for pp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blue wave theme for ppt" id="{5B155A3E-9E72-4D0F-B85C-416B0637DF2F}" vid="{C8706035-85FA-438B-8F93-1EB5670F2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FE063E2B024D48A755B13405FBAF5C" ma:contentTypeVersion="5" ma:contentTypeDescription="Create a new document." ma:contentTypeScope="" ma:versionID="493e24873a0af110c5aae9ccba0aec21">
  <xsd:schema xmlns:xsd="http://www.w3.org/2001/XMLSchema" xmlns:xs="http://www.w3.org/2001/XMLSchema" xmlns:p="http://schemas.microsoft.com/office/2006/metadata/properties" xmlns:ns2="addbc15d-3b3c-4ada-a77c-e77bd5f032c4" targetNamespace="http://schemas.microsoft.com/office/2006/metadata/properties" ma:root="true" ma:fieldsID="eb2204ece0e601c2f7bb2b1c22a02569" ns2:_="">
    <xsd:import namespace="addbc15d-3b3c-4ada-a77c-e77bd5f032c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bc15d-3b3c-4ada-a77c-e77bd5f032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6BFDD4-F839-47C6-8FFF-5572D553301C}"/>
</file>

<file path=customXml/itemProps2.xml><?xml version="1.0" encoding="utf-8"?>
<ds:datastoreItem xmlns:ds="http://schemas.openxmlformats.org/officeDocument/2006/customXml" ds:itemID="{C149BE76-2289-49BD-8DAD-FB179E2FFAB6}"/>
</file>

<file path=customXml/itemProps3.xml><?xml version="1.0" encoding="utf-8"?>
<ds:datastoreItem xmlns:ds="http://schemas.openxmlformats.org/officeDocument/2006/customXml" ds:itemID="{996F646A-0F8D-4DDF-88EF-60C8ED14D746}"/>
</file>

<file path=docProps/app.xml><?xml version="1.0" encoding="utf-8"?>
<Properties xmlns="http://schemas.openxmlformats.org/officeDocument/2006/extended-properties" xmlns:vt="http://schemas.openxmlformats.org/officeDocument/2006/docPropsVTypes">
  <Template>blue wave theme for ppt</Template>
  <TotalTime>184</TotalTime>
  <Words>271</Words>
  <Application>Microsoft Office PowerPoint</Application>
  <PresentationFormat>On-screen Show (4:3)</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Agency FB</vt:lpstr>
      <vt:lpstr>Arial</vt:lpstr>
      <vt:lpstr>Constantia</vt:lpstr>
      <vt:lpstr>Wingdings</vt:lpstr>
      <vt:lpstr>Wingdings 2</vt:lpstr>
      <vt:lpstr>blue wave theme for ppt</vt:lpstr>
      <vt:lpstr>   CONNECTING YOUR SKILLS TO THE JOB DESCRIPTION </vt:lpstr>
      <vt:lpstr>OVERVIEW </vt:lpstr>
      <vt:lpstr>OVERVIEW cont…….</vt:lpstr>
      <vt:lpstr>JOB DESCRIPTION: REEF</vt:lpstr>
      <vt:lpstr>REEF Cont…….</vt:lpstr>
      <vt:lpstr>REEF Cont…..</vt:lpstr>
      <vt:lpstr>REEF Cont……</vt:lpstr>
      <vt:lpstr>TIPS ON CONNECTING YOUR SKILLS TO THE JOB DESCRIPTION</vt:lpstr>
      <vt:lpstr>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Raphael Dari</dc:creator>
  <cp:lastModifiedBy>Raphael Dari</cp:lastModifiedBy>
  <cp:revision>6</cp:revision>
  <dcterms:created xsi:type="dcterms:W3CDTF">2021-06-22T15:27:37Z</dcterms:created>
  <dcterms:modified xsi:type="dcterms:W3CDTF">2021-06-28T16:09:30Z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0x01010036FE063E2B024D48A755B13405FBAF5C</vt:lpwstr>
  </property>
  <property fmtid="{D5CDD505-2E9C-101B-9397-08002B2CF9AE}" pid="3" name="MediaServiceImageTags">
    <vt:lpwstr/>
  </property>
</Properties>
</file>