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65" r:id="rId5"/>
    <p:sldId id="270" r:id="rId6"/>
    <p:sldId id="266" r:id="rId7"/>
    <p:sldId id="269" r:id="rId8"/>
    <p:sldId id="268" r:id="rId9"/>
    <p:sldId id="267" r:id="rId10"/>
    <p:sldId id="271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C609D08-ADAD-4616-AF46-BDACFDFC5B30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8007-A77C-4DB2-A248-32CBAA2D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Phone Skills and Voicemail Setup</a:t>
            </a:r>
          </a:p>
        </p:txBody>
      </p:sp>
      <p:pic>
        <p:nvPicPr>
          <p:cNvPr id="9" name="Content Placeholder 8" descr="A cell phone on a table&#10;&#10;Description automatically generated with low confidence">
            <a:extLst>
              <a:ext uri="{FF2B5EF4-FFF2-40B4-BE49-F238E27FC236}">
                <a16:creationId xmlns:a16="http://schemas.microsoft.com/office/drawing/2014/main" id="{77854012-CC2F-4F09-8EA5-696F6DC32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30" y="1962912"/>
            <a:ext cx="6981825" cy="4191000"/>
          </a:xfrm>
        </p:spPr>
      </p:pic>
    </p:spTree>
    <p:extLst>
      <p:ext uri="{BB962C8B-B14F-4D97-AF65-F5344CB8AC3E}">
        <p14:creationId xmlns:p14="http://schemas.microsoft.com/office/powerpoint/2010/main" val="278593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91B7-2E73-4647-901C-3376492A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1881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Be Polite, Professional, and Courteous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B61D-5BD6-4E9A-921E-BE988BB27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4706983" cy="438912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Please do not call recruiters several times per day to follow up.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Leave one voicemail, then await their return call.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Calling a recruiter or hiring manager several times will show that you are a pushy candidate – and recruiters may block your phone number.</a:t>
            </a:r>
          </a:p>
        </p:txBody>
      </p:sp>
      <p:pic>
        <p:nvPicPr>
          <p:cNvPr id="2052" name="Picture 4" descr="Phone Harassment 101: The Essential Guide to Stop Threatening Calls">
            <a:extLst>
              <a:ext uri="{FF2B5EF4-FFF2-40B4-BE49-F238E27FC236}">
                <a16:creationId xmlns:a16="http://schemas.microsoft.com/office/drawing/2014/main" id="{DD78E4EE-C187-4CBD-9898-B26A5237B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828" y="2508068"/>
            <a:ext cx="5480993" cy="285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3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4402-B4B8-466B-8E8A-69227C7B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580" y="777085"/>
            <a:ext cx="10972800" cy="114300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Answering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2EB8-2EBD-4282-B8ED-868A68D11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200" y="2326485"/>
            <a:ext cx="5384800" cy="4434840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“Hello, this is ______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“Hello, this is ____ speaking.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 Rounded MT Bold" panose="020F0704030504030204" pitchFamily="34" charset="0"/>
              </a:rPr>
              <a:t>(Avoid answering with just “Hi”, “Hello”, or “Yeah?” – it is not professional.)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F71AF26-D3E0-465F-9D71-E1C999F24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80" y="1920085"/>
            <a:ext cx="4434840" cy="4434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548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3E5B-B4FF-4938-8C75-FFE92723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Tips for Answering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E321-E6AC-4743-B092-33D1C4104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200" y="1320800"/>
            <a:ext cx="5384800" cy="443484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 Rounded MT Bold" panose="020F0704030504030204" pitchFamily="34" charset="0"/>
              </a:rPr>
              <a:t>Speak slowly, loudly, clearly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Be free of distractions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Be pleasant – answer the phone with a smile because it can be heard in your voice.</a:t>
            </a:r>
          </a:p>
        </p:txBody>
      </p:sp>
      <p:pic>
        <p:nvPicPr>
          <p:cNvPr id="1026" name="Picture 2" descr="Business Japanese: Answering the Phone - Part 1 | Work in Japan for  engineers">
            <a:extLst>
              <a:ext uri="{FF2B5EF4-FFF2-40B4-BE49-F238E27FC236}">
                <a16:creationId xmlns:a16="http://schemas.microsoft.com/office/drawing/2014/main" id="{F0AA35A6-2528-49CC-998C-A2034499D24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2" y="2266770"/>
            <a:ext cx="5142133" cy="342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2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5B68-D3C2-4B17-BDD7-2E3FF6B9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Setting Up Your Voicemail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098F5-ECE5-4EBA-BD0F-23EC83C36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808514"/>
            <a:ext cx="10972800" cy="35160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effectLst/>
                <a:latin typeface="Arial Rounded MT Bold" panose="020F0704030504030204" pitchFamily="34" charset="0"/>
              </a:rPr>
              <a:t>“You have reached _______. Unfortunately, I can’t take your call right now. Please leave a message and include your contact details so I can get back to you as soon as possible. Thank you!”</a:t>
            </a:r>
          </a:p>
          <a:p>
            <a:pPr marL="0" indent="0" algn="ctr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effectLst/>
                <a:latin typeface="Arial Rounded MT Bold" panose="020F0704030504030204" pitchFamily="34" charset="0"/>
              </a:rPr>
              <a:t>“Hi! You’ve reached the voicemail of ______. I’m sorry, I cannot take your call right now. Please leave your detailed message, name, and number and I will call you back as soon as I can.”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AA23727-A0F7-40FC-951F-41897A15B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8229">
            <a:off x="9540244" y="397168"/>
            <a:ext cx="1872344" cy="204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1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5344-C04A-43F5-9A7B-DE830C2E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-3810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Leaving A Voicemail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F366-F1C8-4721-8896-B186A21F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4440"/>
            <a:ext cx="10972800" cy="51663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Identify yourself immediately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Use a clear tone 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Open with the most important info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State the reason for your call – be specific about why you need a call back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Leave your phone number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Keep your message brief (20-30 seconds)</a:t>
            </a:r>
          </a:p>
        </p:txBody>
      </p:sp>
      <p:pic>
        <p:nvPicPr>
          <p:cNvPr id="5" name="Picture 4" descr="A picture containing text, person, cellphone, electronics&#10;&#10;Description automatically generated">
            <a:extLst>
              <a:ext uri="{FF2B5EF4-FFF2-40B4-BE49-F238E27FC236}">
                <a16:creationId xmlns:a16="http://schemas.microsoft.com/office/drawing/2014/main" id="{875FF8F2-ADF5-4867-8658-80B3DECD6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486910"/>
            <a:ext cx="3723724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3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697D-E26E-491E-98C0-9D65B565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297688"/>
            <a:ext cx="10972800" cy="114300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Assignment: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6F08-BD32-4C9A-AA62-63D3A9058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Set up your outgoing voicemail on your phone for job search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Have a </a:t>
            </a:r>
            <a:r>
              <a:rPr lang="en-US">
                <a:latin typeface="Arial Rounded MT Bold" panose="020F0704030504030204" pitchFamily="34" charset="0"/>
              </a:rPr>
              <a:t>friend call you </a:t>
            </a:r>
            <a:r>
              <a:rPr lang="en-US" dirty="0">
                <a:latin typeface="Arial Rounded MT Bold" panose="020F0704030504030204" pitchFamily="34" charset="0"/>
              </a:rPr>
              <a:t>to check your outgoing voicemail</a:t>
            </a:r>
          </a:p>
        </p:txBody>
      </p:sp>
      <p:pic>
        <p:nvPicPr>
          <p:cNvPr id="3074" name="Picture 2" descr="Mlm Prospecting The Voice Mail Message To Leave To Get Prospects #Y73Sxy -  Clipart Suggest">
            <a:extLst>
              <a:ext uri="{FF2B5EF4-FFF2-40B4-BE49-F238E27FC236}">
                <a16:creationId xmlns:a16="http://schemas.microsoft.com/office/drawing/2014/main" id="{EEEFC145-8FAC-490A-9C13-35E98FFFF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4955" y="1920085"/>
            <a:ext cx="3830089" cy="443484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22901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 wa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 wave" id="{81CEA3A4-D350-44B8-8341-E578A35506E2}" vid="{9CBC4DE2-F933-4385-8E87-CDEBF3E78AA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FE063E2B024D48A755B13405FBAF5C" ma:contentTypeVersion="5" ma:contentTypeDescription="Create a new document." ma:contentTypeScope="" ma:versionID="493e24873a0af110c5aae9ccba0aec21">
  <xsd:schema xmlns:xsd="http://www.w3.org/2001/XMLSchema" xmlns:xs="http://www.w3.org/2001/XMLSchema" xmlns:p="http://schemas.microsoft.com/office/2006/metadata/properties" xmlns:ns2="addbc15d-3b3c-4ada-a77c-e77bd5f032c4" targetNamespace="http://schemas.microsoft.com/office/2006/metadata/properties" ma:root="true" ma:fieldsID="eb2204ece0e601c2f7bb2b1c22a02569" ns2:_="">
    <xsd:import namespace="addbc15d-3b3c-4ada-a77c-e77bd5f03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bc15d-3b3c-4ada-a77c-e77bd5f032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BFEF14-30E9-4D0D-93E4-5C665E59CC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E4896D-A7FB-4119-8CA6-32A7939C9DE6}">
  <ds:schemaRefs>
    <ds:schemaRef ds:uri="1511d139-171f-458d-a044-8058d1678c0f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0cd7d6a0-4a81-4f30-b943-bb3134e095b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E8619F7-5486-4F39-B89A-731BAFC10187}"/>
</file>

<file path=docProps/app.xml><?xml version="1.0" encoding="utf-8"?>
<Properties xmlns="http://schemas.openxmlformats.org/officeDocument/2006/extended-properties" xmlns:vt="http://schemas.openxmlformats.org/officeDocument/2006/docPropsVTypes">
  <TotalTime>5005</TotalTime>
  <Words>282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Rounded MT Bold</vt:lpstr>
      <vt:lpstr>Calibri</vt:lpstr>
      <vt:lpstr>Constantia</vt:lpstr>
      <vt:lpstr>Wingdings 2</vt:lpstr>
      <vt:lpstr>Blue wave</vt:lpstr>
      <vt:lpstr>Phone Skills and Voicemail Setup</vt:lpstr>
      <vt:lpstr>Be Polite, Professional, and Courteous</vt:lpstr>
      <vt:lpstr>Answering Calls</vt:lpstr>
      <vt:lpstr>Tips for Answering Calls</vt:lpstr>
      <vt:lpstr>Setting Up Your Voicemail</vt:lpstr>
      <vt:lpstr>Leaving A Voicemail</vt:lpstr>
      <vt:lpstr>Assignment: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 A Items</dc:title>
  <dc:creator>career</dc:creator>
  <cp:lastModifiedBy>Donna Harris</cp:lastModifiedBy>
  <cp:revision>32</cp:revision>
  <dcterms:created xsi:type="dcterms:W3CDTF">2020-03-31T00:09:12Z</dcterms:created>
  <dcterms:modified xsi:type="dcterms:W3CDTF">2022-08-25T13:08:12Z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0x01010036FE063E2B024D48A755B13405FBAF5C</vt:lpwstr>
  </property>
  <property fmtid="{D5CDD505-2E9C-101B-9397-08002B2CF9AE}" pid="3" name="_dlc_DocIdItemGuid">
    <vt:lpwstr>0ee10d4f-5c04-473e-98e2-1b75f80fc6eb</vt:lpwstr>
  </property>
  <property fmtid="{D5CDD505-2E9C-101B-9397-08002B2CF9AE}" pid="4" name="MediaServiceImageTags">
    <vt:lpwstr/>
  </property>
</Properties>
</file>