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5" r:id="rId6"/>
    <p:sldId id="266" r:id="rId7"/>
    <p:sldId id="259" r:id="rId8"/>
    <p:sldId id="260" r:id="rId9"/>
    <p:sldId id="261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DC2FDC-5DD8-4C2F-A1BC-BF1C4E576483}" v="1" dt="2022-09-06T16:07:53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5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Rodriguez" userId="b181f262-6ac3-4cc2-abb6-6297c18aa1f3" providerId="ADAL" clId="{852F640B-0672-4BF9-B6B8-6F53492E30FE}"/>
    <pc:docChg chg="modSld">
      <pc:chgData name="Alexandra Rodriguez" userId="b181f262-6ac3-4cc2-abb6-6297c18aa1f3" providerId="ADAL" clId="{852F640B-0672-4BF9-B6B8-6F53492E30FE}" dt="2021-09-27T15:56:56.777" v="0" actId="20577"/>
      <pc:docMkLst>
        <pc:docMk/>
      </pc:docMkLst>
      <pc:sldChg chg="modSp mod">
        <pc:chgData name="Alexandra Rodriguez" userId="b181f262-6ac3-4cc2-abb6-6297c18aa1f3" providerId="ADAL" clId="{852F640B-0672-4BF9-B6B8-6F53492E30FE}" dt="2021-09-27T15:56:56.777" v="0" actId="20577"/>
        <pc:sldMkLst>
          <pc:docMk/>
          <pc:sldMk cId="2262111311" sldId="264"/>
        </pc:sldMkLst>
        <pc:spChg chg="mod">
          <ac:chgData name="Alexandra Rodriguez" userId="b181f262-6ac3-4cc2-abb6-6297c18aa1f3" providerId="ADAL" clId="{852F640B-0672-4BF9-B6B8-6F53492E30FE}" dt="2021-09-27T15:56:56.777" v="0" actId="20577"/>
          <ac:spMkLst>
            <pc:docMk/>
            <pc:sldMk cId="2262111311" sldId="264"/>
            <ac:spMk id="3" creationId="{9A91BCA8-4CA2-4A40-BA54-C65D0C95DDA3}"/>
          </ac:spMkLst>
        </pc:spChg>
      </pc:sldChg>
    </pc:docChg>
  </pc:docChgLst>
  <pc:docChgLst>
    <pc:chgData name="Alexandra Rodriguez" userId="b181f262-6ac3-4cc2-abb6-6297c18aa1f3" providerId="ADAL" clId="{064E46CB-6B41-42EE-86E3-8CA8909EB0FF}"/>
    <pc:docChg chg="custSel addSld delSld modSld">
      <pc:chgData name="Alexandra Rodriguez" userId="b181f262-6ac3-4cc2-abb6-6297c18aa1f3" providerId="ADAL" clId="{064E46CB-6B41-42EE-86E3-8CA8909EB0FF}" dt="2021-10-20T20:20:19.706" v="560" actId="1076"/>
      <pc:docMkLst>
        <pc:docMk/>
      </pc:docMkLst>
      <pc:sldChg chg="modSp mod">
        <pc:chgData name="Alexandra Rodriguez" userId="b181f262-6ac3-4cc2-abb6-6297c18aa1f3" providerId="ADAL" clId="{064E46CB-6B41-42EE-86E3-8CA8909EB0FF}" dt="2021-10-20T20:20:19.706" v="560" actId="1076"/>
        <pc:sldMkLst>
          <pc:docMk/>
          <pc:sldMk cId="1475241122" sldId="256"/>
        </pc:sldMkLst>
        <pc:spChg chg="mod">
          <ac:chgData name="Alexandra Rodriguez" userId="b181f262-6ac3-4cc2-abb6-6297c18aa1f3" providerId="ADAL" clId="{064E46CB-6B41-42EE-86E3-8CA8909EB0FF}" dt="2021-10-20T20:20:17.467" v="559" actId="1076"/>
          <ac:spMkLst>
            <pc:docMk/>
            <pc:sldMk cId="1475241122" sldId="256"/>
            <ac:spMk id="2" creationId="{AEF6A607-F6A6-469F-A6AD-D7E40EED01FB}"/>
          </ac:spMkLst>
        </pc:spChg>
        <pc:picChg chg="mod">
          <ac:chgData name="Alexandra Rodriguez" userId="b181f262-6ac3-4cc2-abb6-6297c18aa1f3" providerId="ADAL" clId="{064E46CB-6B41-42EE-86E3-8CA8909EB0FF}" dt="2021-10-20T20:20:19.706" v="560" actId="1076"/>
          <ac:picMkLst>
            <pc:docMk/>
            <pc:sldMk cId="1475241122" sldId="256"/>
            <ac:picMk id="7" creationId="{1D41F0F2-CEA5-4C17-9620-5317FC2BCF31}"/>
          </ac:picMkLst>
        </pc:picChg>
      </pc:sldChg>
      <pc:sldChg chg="modSp del mod">
        <pc:chgData name="Alexandra Rodriguez" userId="b181f262-6ac3-4cc2-abb6-6297c18aa1f3" providerId="ADAL" clId="{064E46CB-6B41-42EE-86E3-8CA8909EB0FF}" dt="2021-10-20T20:10:30.262" v="418" actId="47"/>
        <pc:sldMkLst>
          <pc:docMk/>
          <pc:sldMk cId="3841527631" sldId="257"/>
        </pc:sldMkLst>
        <pc:picChg chg="mod">
          <ac:chgData name="Alexandra Rodriguez" userId="b181f262-6ac3-4cc2-abb6-6297c18aa1f3" providerId="ADAL" clId="{064E46CB-6B41-42EE-86E3-8CA8909EB0FF}" dt="2021-10-20T20:07:52.305" v="162" actId="1076"/>
          <ac:picMkLst>
            <pc:docMk/>
            <pc:sldMk cId="3841527631" sldId="257"/>
            <ac:picMk id="5" creationId="{BE544CFD-11B3-4D4F-B2D8-93509EB6BB27}"/>
          </ac:picMkLst>
        </pc:picChg>
      </pc:sldChg>
      <pc:sldChg chg="modSp del mod">
        <pc:chgData name="Alexandra Rodriguez" userId="b181f262-6ac3-4cc2-abb6-6297c18aa1f3" providerId="ADAL" clId="{064E46CB-6B41-42EE-86E3-8CA8909EB0FF}" dt="2021-10-20T20:07:43.847" v="161" actId="47"/>
        <pc:sldMkLst>
          <pc:docMk/>
          <pc:sldMk cId="2432512593" sldId="258"/>
        </pc:sldMkLst>
        <pc:picChg chg="mod">
          <ac:chgData name="Alexandra Rodriguez" userId="b181f262-6ac3-4cc2-abb6-6297c18aa1f3" providerId="ADAL" clId="{064E46CB-6B41-42EE-86E3-8CA8909EB0FF}" dt="2021-10-20T20:03:44.779" v="6" actId="1076"/>
          <ac:picMkLst>
            <pc:docMk/>
            <pc:sldMk cId="2432512593" sldId="258"/>
            <ac:picMk id="3" creationId="{32091DB8-EE95-46BB-B6B7-D896041D3A4C}"/>
          </ac:picMkLst>
        </pc:picChg>
      </pc:sldChg>
      <pc:sldChg chg="modSp mod">
        <pc:chgData name="Alexandra Rodriguez" userId="b181f262-6ac3-4cc2-abb6-6297c18aa1f3" providerId="ADAL" clId="{064E46CB-6B41-42EE-86E3-8CA8909EB0FF}" dt="2021-10-20T20:13:10.009" v="437" actId="1076"/>
        <pc:sldMkLst>
          <pc:docMk/>
          <pc:sldMk cId="1185134452" sldId="259"/>
        </pc:sldMkLst>
        <pc:spChg chg="mod">
          <ac:chgData name="Alexandra Rodriguez" userId="b181f262-6ac3-4cc2-abb6-6297c18aa1f3" providerId="ADAL" clId="{064E46CB-6B41-42EE-86E3-8CA8909EB0FF}" dt="2021-10-20T20:13:10.009" v="437" actId="1076"/>
          <ac:spMkLst>
            <pc:docMk/>
            <pc:sldMk cId="1185134452" sldId="259"/>
            <ac:spMk id="2" creationId="{1F715BBE-2F0D-48D7-9FD9-C72169DE4E2E}"/>
          </ac:spMkLst>
        </pc:spChg>
        <pc:spChg chg="mod">
          <ac:chgData name="Alexandra Rodriguez" userId="b181f262-6ac3-4cc2-abb6-6297c18aa1f3" providerId="ADAL" clId="{064E46CB-6B41-42EE-86E3-8CA8909EB0FF}" dt="2021-10-20T20:13:05.945" v="436" actId="255"/>
          <ac:spMkLst>
            <pc:docMk/>
            <pc:sldMk cId="1185134452" sldId="259"/>
            <ac:spMk id="3" creationId="{2557E99D-5874-412E-9C91-F69E3861ECDD}"/>
          </ac:spMkLst>
        </pc:spChg>
      </pc:sldChg>
      <pc:sldChg chg="modSp mod">
        <pc:chgData name="Alexandra Rodriguez" userId="b181f262-6ac3-4cc2-abb6-6297c18aa1f3" providerId="ADAL" clId="{064E46CB-6B41-42EE-86E3-8CA8909EB0FF}" dt="2021-10-20T20:13:52.530" v="450" actId="1076"/>
        <pc:sldMkLst>
          <pc:docMk/>
          <pc:sldMk cId="3870092363" sldId="260"/>
        </pc:sldMkLst>
        <pc:spChg chg="mod">
          <ac:chgData name="Alexandra Rodriguez" userId="b181f262-6ac3-4cc2-abb6-6297c18aa1f3" providerId="ADAL" clId="{064E46CB-6B41-42EE-86E3-8CA8909EB0FF}" dt="2021-10-20T20:13:52.530" v="450" actId="1076"/>
          <ac:spMkLst>
            <pc:docMk/>
            <pc:sldMk cId="3870092363" sldId="260"/>
            <ac:spMk id="2" creationId="{0E7BCB74-4CB6-485B-AFF1-C51EF7EC8A68}"/>
          </ac:spMkLst>
        </pc:spChg>
        <pc:spChg chg="mod">
          <ac:chgData name="Alexandra Rodriguez" userId="b181f262-6ac3-4cc2-abb6-6297c18aa1f3" providerId="ADAL" clId="{064E46CB-6B41-42EE-86E3-8CA8909EB0FF}" dt="2021-10-20T20:13:40.425" v="444" actId="14100"/>
          <ac:spMkLst>
            <pc:docMk/>
            <pc:sldMk cId="3870092363" sldId="260"/>
            <ac:spMk id="3" creationId="{C6021795-2E58-4C91-AA28-7202F6A51F98}"/>
          </ac:spMkLst>
        </pc:spChg>
        <pc:picChg chg="mod">
          <ac:chgData name="Alexandra Rodriguez" userId="b181f262-6ac3-4cc2-abb6-6297c18aa1f3" providerId="ADAL" clId="{064E46CB-6B41-42EE-86E3-8CA8909EB0FF}" dt="2021-10-20T20:13:46.754" v="448" actId="1076"/>
          <ac:picMkLst>
            <pc:docMk/>
            <pc:sldMk cId="3870092363" sldId="260"/>
            <ac:picMk id="5" creationId="{D3BD3AF6-AB2D-426E-8A36-09678BB97008}"/>
          </ac:picMkLst>
        </pc:picChg>
      </pc:sldChg>
      <pc:sldChg chg="modSp mod">
        <pc:chgData name="Alexandra Rodriguez" userId="b181f262-6ac3-4cc2-abb6-6297c18aa1f3" providerId="ADAL" clId="{064E46CB-6B41-42EE-86E3-8CA8909EB0FF}" dt="2021-10-20T20:14:22.458" v="457" actId="20577"/>
        <pc:sldMkLst>
          <pc:docMk/>
          <pc:sldMk cId="127370902" sldId="261"/>
        </pc:sldMkLst>
        <pc:spChg chg="mod">
          <ac:chgData name="Alexandra Rodriguez" userId="b181f262-6ac3-4cc2-abb6-6297c18aa1f3" providerId="ADAL" clId="{064E46CB-6B41-42EE-86E3-8CA8909EB0FF}" dt="2021-10-20T20:14:22.458" v="457" actId="20577"/>
          <ac:spMkLst>
            <pc:docMk/>
            <pc:sldMk cId="127370902" sldId="261"/>
            <ac:spMk id="2" creationId="{BF7388CD-497B-43DD-B0D0-DBE48956EEFE}"/>
          </ac:spMkLst>
        </pc:spChg>
        <pc:spChg chg="mod">
          <ac:chgData name="Alexandra Rodriguez" userId="b181f262-6ac3-4cc2-abb6-6297c18aa1f3" providerId="ADAL" clId="{064E46CB-6B41-42EE-86E3-8CA8909EB0FF}" dt="2021-10-20T20:14:05.588" v="452" actId="255"/>
          <ac:spMkLst>
            <pc:docMk/>
            <pc:sldMk cId="127370902" sldId="261"/>
            <ac:spMk id="3" creationId="{C2152484-3BF6-4721-8668-191811A58E40}"/>
          </ac:spMkLst>
        </pc:spChg>
      </pc:sldChg>
      <pc:sldChg chg="modSp mod">
        <pc:chgData name="Alexandra Rodriguez" userId="b181f262-6ac3-4cc2-abb6-6297c18aa1f3" providerId="ADAL" clId="{064E46CB-6B41-42EE-86E3-8CA8909EB0FF}" dt="2021-10-20T20:14:51.598" v="460" actId="207"/>
        <pc:sldMkLst>
          <pc:docMk/>
          <pc:sldMk cId="3790809380" sldId="262"/>
        </pc:sldMkLst>
        <pc:spChg chg="mod">
          <ac:chgData name="Alexandra Rodriguez" userId="b181f262-6ac3-4cc2-abb6-6297c18aa1f3" providerId="ADAL" clId="{064E46CB-6B41-42EE-86E3-8CA8909EB0FF}" dt="2021-10-20T20:14:51.598" v="460" actId="207"/>
          <ac:spMkLst>
            <pc:docMk/>
            <pc:sldMk cId="3790809380" sldId="262"/>
            <ac:spMk id="2" creationId="{12E6CA39-6D26-40B1-97DE-FFB841A773E9}"/>
          </ac:spMkLst>
        </pc:spChg>
      </pc:sldChg>
      <pc:sldChg chg="addSp modSp mod">
        <pc:chgData name="Alexandra Rodriguez" userId="b181f262-6ac3-4cc2-abb6-6297c18aa1f3" providerId="ADAL" clId="{064E46CB-6B41-42EE-86E3-8CA8909EB0FF}" dt="2021-10-20T20:19:58.677" v="557" actId="113"/>
        <pc:sldMkLst>
          <pc:docMk/>
          <pc:sldMk cId="642314979" sldId="263"/>
        </pc:sldMkLst>
        <pc:spChg chg="mod">
          <ac:chgData name="Alexandra Rodriguez" userId="b181f262-6ac3-4cc2-abb6-6297c18aa1f3" providerId="ADAL" clId="{064E46CB-6B41-42EE-86E3-8CA8909EB0FF}" dt="2021-10-20T20:19:46.098" v="554" actId="1076"/>
          <ac:spMkLst>
            <pc:docMk/>
            <pc:sldMk cId="642314979" sldId="263"/>
            <ac:spMk id="2" creationId="{57AC85CD-C8C0-4DBA-B89C-97E1F7E5B93A}"/>
          </ac:spMkLst>
        </pc:spChg>
        <pc:spChg chg="mod">
          <ac:chgData name="Alexandra Rodriguez" userId="b181f262-6ac3-4cc2-abb6-6297c18aa1f3" providerId="ADAL" clId="{064E46CB-6B41-42EE-86E3-8CA8909EB0FF}" dt="2021-10-20T20:19:58.677" v="557" actId="113"/>
          <ac:spMkLst>
            <pc:docMk/>
            <pc:sldMk cId="642314979" sldId="263"/>
            <ac:spMk id="3" creationId="{8E734375-ABE4-46C9-897B-1D1736ABA960}"/>
          </ac:spMkLst>
        </pc:spChg>
        <pc:picChg chg="add mod">
          <ac:chgData name="Alexandra Rodriguez" userId="b181f262-6ac3-4cc2-abb6-6297c18aa1f3" providerId="ADAL" clId="{064E46CB-6B41-42EE-86E3-8CA8909EB0FF}" dt="2021-10-20T20:19:50.522" v="556" actId="1076"/>
          <ac:picMkLst>
            <pc:docMk/>
            <pc:sldMk cId="642314979" sldId="263"/>
            <ac:picMk id="3074" creationId="{3B925A94-6052-4520-BF7B-0FBE3642A6A0}"/>
          </ac:picMkLst>
        </pc:picChg>
      </pc:sldChg>
      <pc:sldChg chg="modSp mod">
        <pc:chgData name="Alexandra Rodriguez" userId="b181f262-6ac3-4cc2-abb6-6297c18aa1f3" providerId="ADAL" clId="{064E46CB-6B41-42EE-86E3-8CA8909EB0FF}" dt="2021-10-20T20:15:30.452" v="470" actId="5793"/>
        <pc:sldMkLst>
          <pc:docMk/>
          <pc:sldMk cId="2262111311" sldId="264"/>
        </pc:sldMkLst>
        <pc:spChg chg="mod">
          <ac:chgData name="Alexandra Rodriguez" userId="b181f262-6ac3-4cc2-abb6-6297c18aa1f3" providerId="ADAL" clId="{064E46CB-6B41-42EE-86E3-8CA8909EB0FF}" dt="2021-10-20T20:15:14.324" v="464" actId="255"/>
          <ac:spMkLst>
            <pc:docMk/>
            <pc:sldMk cId="2262111311" sldId="264"/>
            <ac:spMk id="2" creationId="{FBBF4294-9A10-4CA8-9192-9497144C3CE1}"/>
          </ac:spMkLst>
        </pc:spChg>
        <pc:spChg chg="mod">
          <ac:chgData name="Alexandra Rodriguez" userId="b181f262-6ac3-4cc2-abb6-6297c18aa1f3" providerId="ADAL" clId="{064E46CB-6B41-42EE-86E3-8CA8909EB0FF}" dt="2021-10-20T20:15:30.452" v="470" actId="5793"/>
          <ac:spMkLst>
            <pc:docMk/>
            <pc:sldMk cId="2262111311" sldId="264"/>
            <ac:spMk id="3" creationId="{9A91BCA8-4CA2-4A40-BA54-C65D0C95DDA3}"/>
          </ac:spMkLst>
        </pc:spChg>
        <pc:picChg chg="mod">
          <ac:chgData name="Alexandra Rodriguez" userId="b181f262-6ac3-4cc2-abb6-6297c18aa1f3" providerId="ADAL" clId="{064E46CB-6B41-42EE-86E3-8CA8909EB0FF}" dt="2021-10-20T20:15:25.452" v="468" actId="1076"/>
          <ac:picMkLst>
            <pc:docMk/>
            <pc:sldMk cId="2262111311" sldId="264"/>
            <ac:picMk id="5" creationId="{76A3E1DC-C931-492B-B8ED-8AC555E95F3D}"/>
          </ac:picMkLst>
        </pc:picChg>
      </pc:sldChg>
      <pc:sldChg chg="addSp modSp new mod">
        <pc:chgData name="Alexandra Rodriguez" userId="b181f262-6ac3-4cc2-abb6-6297c18aa1f3" providerId="ADAL" clId="{064E46CB-6B41-42EE-86E3-8CA8909EB0FF}" dt="2021-10-20T20:20:06.979" v="558" actId="1076"/>
        <pc:sldMkLst>
          <pc:docMk/>
          <pc:sldMk cId="1850529038" sldId="265"/>
        </pc:sldMkLst>
        <pc:spChg chg="mod">
          <ac:chgData name="Alexandra Rodriguez" userId="b181f262-6ac3-4cc2-abb6-6297c18aa1f3" providerId="ADAL" clId="{064E46CB-6B41-42EE-86E3-8CA8909EB0FF}" dt="2021-10-20T20:20:06.979" v="558" actId="1076"/>
          <ac:spMkLst>
            <pc:docMk/>
            <pc:sldMk cId="1850529038" sldId="265"/>
            <ac:spMk id="2" creationId="{FABA714B-A2FE-45CC-9508-1691D1303303}"/>
          </ac:spMkLst>
        </pc:spChg>
        <pc:spChg chg="mod">
          <ac:chgData name="Alexandra Rodriguez" userId="b181f262-6ac3-4cc2-abb6-6297c18aa1f3" providerId="ADAL" clId="{064E46CB-6B41-42EE-86E3-8CA8909EB0FF}" dt="2021-10-20T20:07:36.489" v="159" actId="1076"/>
          <ac:spMkLst>
            <pc:docMk/>
            <pc:sldMk cId="1850529038" sldId="265"/>
            <ac:spMk id="3" creationId="{A714FF83-3172-42B4-8833-AB7C4F0AF7BE}"/>
          </ac:spMkLst>
        </pc:spChg>
        <pc:picChg chg="add mod">
          <ac:chgData name="Alexandra Rodriguez" userId="b181f262-6ac3-4cc2-abb6-6297c18aa1f3" providerId="ADAL" clId="{064E46CB-6B41-42EE-86E3-8CA8909EB0FF}" dt="2021-10-20T20:07:37.873" v="160" actId="1076"/>
          <ac:picMkLst>
            <pc:docMk/>
            <pc:sldMk cId="1850529038" sldId="265"/>
            <ac:picMk id="1026" creationId="{69B6F9AD-85D7-45FC-8D22-CB3EEBCB5D16}"/>
          </ac:picMkLst>
        </pc:picChg>
      </pc:sldChg>
      <pc:sldChg chg="new del">
        <pc:chgData name="Alexandra Rodriguez" userId="b181f262-6ac3-4cc2-abb6-6297c18aa1f3" providerId="ADAL" clId="{064E46CB-6B41-42EE-86E3-8CA8909EB0FF}" dt="2021-10-20T20:05:15.915" v="33" actId="47"/>
        <pc:sldMkLst>
          <pc:docMk/>
          <pc:sldMk cId="4247157905" sldId="265"/>
        </pc:sldMkLst>
      </pc:sldChg>
      <pc:sldChg chg="new del">
        <pc:chgData name="Alexandra Rodriguez" userId="b181f262-6ac3-4cc2-abb6-6297c18aa1f3" providerId="ADAL" clId="{064E46CB-6B41-42EE-86E3-8CA8909EB0FF}" dt="2021-10-20T20:05:16.938" v="34" actId="47"/>
        <pc:sldMkLst>
          <pc:docMk/>
          <pc:sldMk cId="207235055" sldId="266"/>
        </pc:sldMkLst>
      </pc:sldChg>
      <pc:sldChg chg="addSp modSp new mod">
        <pc:chgData name="Alexandra Rodriguez" userId="b181f262-6ac3-4cc2-abb6-6297c18aa1f3" providerId="ADAL" clId="{064E46CB-6B41-42EE-86E3-8CA8909EB0FF}" dt="2021-10-20T20:17:04.974" v="527" actId="1076"/>
        <pc:sldMkLst>
          <pc:docMk/>
          <pc:sldMk cId="1102001634" sldId="266"/>
        </pc:sldMkLst>
        <pc:spChg chg="mod">
          <ac:chgData name="Alexandra Rodriguez" userId="b181f262-6ac3-4cc2-abb6-6297c18aa1f3" providerId="ADAL" clId="{064E46CB-6B41-42EE-86E3-8CA8909EB0FF}" dt="2021-10-20T20:16:56.798" v="525" actId="1076"/>
          <ac:spMkLst>
            <pc:docMk/>
            <pc:sldMk cId="1102001634" sldId="266"/>
            <ac:spMk id="2" creationId="{C1D5B75B-9B55-446C-A54B-959205B81ED8}"/>
          </ac:spMkLst>
        </pc:spChg>
        <pc:spChg chg="mod">
          <ac:chgData name="Alexandra Rodriguez" userId="b181f262-6ac3-4cc2-abb6-6297c18aa1f3" providerId="ADAL" clId="{064E46CB-6B41-42EE-86E3-8CA8909EB0FF}" dt="2021-10-20T20:17:03.158" v="526" actId="1076"/>
          <ac:spMkLst>
            <pc:docMk/>
            <pc:sldMk cId="1102001634" sldId="266"/>
            <ac:spMk id="3" creationId="{0ED08041-87C0-404A-91D5-D85E5D58C193}"/>
          </ac:spMkLst>
        </pc:spChg>
        <pc:picChg chg="add mod">
          <ac:chgData name="Alexandra Rodriguez" userId="b181f262-6ac3-4cc2-abb6-6297c18aa1f3" providerId="ADAL" clId="{064E46CB-6B41-42EE-86E3-8CA8909EB0FF}" dt="2021-10-20T20:17:04.974" v="527" actId="1076"/>
          <ac:picMkLst>
            <pc:docMk/>
            <pc:sldMk cId="1102001634" sldId="266"/>
            <ac:picMk id="2050" creationId="{A6959C7D-2DE3-46FD-9D2F-46482D970559}"/>
          </ac:picMkLst>
        </pc:picChg>
      </pc:sldChg>
    </pc:docChg>
  </pc:docChgLst>
  <pc:docChgLst>
    <pc:chgData name="Alexandra Rodriguez" userId="b181f262-6ac3-4cc2-abb6-6297c18aa1f3" providerId="ADAL" clId="{6BAA72C0-858C-422A-A2EE-C86D9B908884}"/>
    <pc:docChg chg="custSel addSld modSld sldOrd">
      <pc:chgData name="Alexandra Rodriguez" userId="b181f262-6ac3-4cc2-abb6-6297c18aa1f3" providerId="ADAL" clId="{6BAA72C0-858C-422A-A2EE-C86D9B908884}" dt="2021-09-23T14:26:16.405" v="284" actId="113"/>
      <pc:docMkLst>
        <pc:docMk/>
      </pc:docMkLst>
      <pc:sldChg chg="modSp mod">
        <pc:chgData name="Alexandra Rodriguez" userId="b181f262-6ac3-4cc2-abb6-6297c18aa1f3" providerId="ADAL" clId="{6BAA72C0-858C-422A-A2EE-C86D9B908884}" dt="2021-09-23T14:24:21.405" v="265" actId="1076"/>
        <pc:sldMkLst>
          <pc:docMk/>
          <pc:sldMk cId="127370902" sldId="261"/>
        </pc:sldMkLst>
        <pc:spChg chg="mod">
          <ac:chgData name="Alexandra Rodriguez" userId="b181f262-6ac3-4cc2-abb6-6297c18aa1f3" providerId="ADAL" clId="{6BAA72C0-858C-422A-A2EE-C86D9B908884}" dt="2021-09-23T14:24:17.479" v="264" actId="1076"/>
          <ac:spMkLst>
            <pc:docMk/>
            <pc:sldMk cId="127370902" sldId="261"/>
            <ac:spMk id="2" creationId="{BF7388CD-497B-43DD-B0D0-DBE48956EEFE}"/>
          </ac:spMkLst>
        </pc:spChg>
        <pc:spChg chg="mod">
          <ac:chgData name="Alexandra Rodriguez" userId="b181f262-6ac3-4cc2-abb6-6297c18aa1f3" providerId="ADAL" clId="{6BAA72C0-858C-422A-A2EE-C86D9B908884}" dt="2021-09-23T14:24:21.405" v="265" actId="1076"/>
          <ac:spMkLst>
            <pc:docMk/>
            <pc:sldMk cId="127370902" sldId="261"/>
            <ac:spMk id="3" creationId="{C2152484-3BF6-4721-8668-191811A58E40}"/>
          </ac:spMkLst>
        </pc:spChg>
      </pc:sldChg>
      <pc:sldChg chg="modSp mod">
        <pc:chgData name="Alexandra Rodriguez" userId="b181f262-6ac3-4cc2-abb6-6297c18aa1f3" providerId="ADAL" clId="{6BAA72C0-858C-422A-A2EE-C86D9B908884}" dt="2021-09-23T14:26:16.405" v="284" actId="113"/>
        <pc:sldMkLst>
          <pc:docMk/>
          <pc:sldMk cId="3790809380" sldId="262"/>
        </pc:sldMkLst>
        <pc:spChg chg="mod">
          <ac:chgData name="Alexandra Rodriguez" userId="b181f262-6ac3-4cc2-abb6-6297c18aa1f3" providerId="ADAL" clId="{6BAA72C0-858C-422A-A2EE-C86D9B908884}" dt="2021-09-23T14:26:16.405" v="284" actId="113"/>
          <ac:spMkLst>
            <pc:docMk/>
            <pc:sldMk cId="3790809380" sldId="262"/>
            <ac:spMk id="2" creationId="{12E6CA39-6D26-40B1-97DE-FFB841A773E9}"/>
          </ac:spMkLst>
        </pc:spChg>
        <pc:picChg chg="mod">
          <ac:chgData name="Alexandra Rodriguez" userId="b181f262-6ac3-4cc2-abb6-6297c18aa1f3" providerId="ADAL" clId="{6BAA72C0-858C-422A-A2EE-C86D9B908884}" dt="2021-09-23T14:24:47.806" v="272" actId="14100"/>
          <ac:picMkLst>
            <pc:docMk/>
            <pc:sldMk cId="3790809380" sldId="262"/>
            <ac:picMk id="5" creationId="{3912B48F-AC4C-4325-B744-65A01914FE3F}"/>
          </ac:picMkLst>
        </pc:picChg>
      </pc:sldChg>
      <pc:sldChg chg="modSp new mod ord">
        <pc:chgData name="Alexandra Rodriguez" userId="b181f262-6ac3-4cc2-abb6-6297c18aa1f3" providerId="ADAL" clId="{6BAA72C0-858C-422A-A2EE-C86D9B908884}" dt="2021-09-23T14:24:05.212" v="263" actId="20577"/>
        <pc:sldMkLst>
          <pc:docMk/>
          <pc:sldMk cId="642314979" sldId="263"/>
        </pc:sldMkLst>
        <pc:spChg chg="mod">
          <ac:chgData name="Alexandra Rodriguez" userId="b181f262-6ac3-4cc2-abb6-6297c18aa1f3" providerId="ADAL" clId="{6BAA72C0-858C-422A-A2EE-C86D9B908884}" dt="2021-09-22T14:56:44.701" v="21" actId="122"/>
          <ac:spMkLst>
            <pc:docMk/>
            <pc:sldMk cId="642314979" sldId="263"/>
            <ac:spMk id="2" creationId="{57AC85CD-C8C0-4DBA-B89C-97E1F7E5B93A}"/>
          </ac:spMkLst>
        </pc:spChg>
        <pc:spChg chg="mod">
          <ac:chgData name="Alexandra Rodriguez" userId="b181f262-6ac3-4cc2-abb6-6297c18aa1f3" providerId="ADAL" clId="{6BAA72C0-858C-422A-A2EE-C86D9B908884}" dt="2021-09-23T14:24:05.212" v="263" actId="20577"/>
          <ac:spMkLst>
            <pc:docMk/>
            <pc:sldMk cId="642314979" sldId="263"/>
            <ac:spMk id="3" creationId="{8E734375-ABE4-46C9-897B-1D1736ABA960}"/>
          </ac:spMkLst>
        </pc:spChg>
      </pc:sldChg>
      <pc:sldChg chg="addSp modSp new mod">
        <pc:chgData name="Alexandra Rodriguez" userId="b181f262-6ac3-4cc2-abb6-6297c18aa1f3" providerId="ADAL" clId="{6BAA72C0-858C-422A-A2EE-C86D9B908884}" dt="2021-09-23T14:25:23.023" v="281" actId="1076"/>
        <pc:sldMkLst>
          <pc:docMk/>
          <pc:sldMk cId="2262111311" sldId="264"/>
        </pc:sldMkLst>
        <pc:spChg chg="mod">
          <ac:chgData name="Alexandra Rodriguez" userId="b181f262-6ac3-4cc2-abb6-6297c18aa1f3" providerId="ADAL" clId="{6BAA72C0-858C-422A-A2EE-C86D9B908884}" dt="2021-09-23T14:25:07.908" v="276" actId="27636"/>
          <ac:spMkLst>
            <pc:docMk/>
            <pc:sldMk cId="2262111311" sldId="264"/>
            <ac:spMk id="2" creationId="{FBBF4294-9A10-4CA8-9192-9497144C3CE1}"/>
          </ac:spMkLst>
        </pc:spChg>
        <pc:spChg chg="mod">
          <ac:chgData name="Alexandra Rodriguez" userId="b181f262-6ac3-4cc2-abb6-6297c18aa1f3" providerId="ADAL" clId="{6BAA72C0-858C-422A-A2EE-C86D9B908884}" dt="2021-09-23T14:25:12.914" v="277" actId="1076"/>
          <ac:spMkLst>
            <pc:docMk/>
            <pc:sldMk cId="2262111311" sldId="264"/>
            <ac:spMk id="3" creationId="{9A91BCA8-4CA2-4A40-BA54-C65D0C95DDA3}"/>
          </ac:spMkLst>
        </pc:spChg>
        <pc:picChg chg="add mod">
          <ac:chgData name="Alexandra Rodriguez" userId="b181f262-6ac3-4cc2-abb6-6297c18aa1f3" providerId="ADAL" clId="{6BAA72C0-858C-422A-A2EE-C86D9B908884}" dt="2021-09-23T14:25:23.023" v="281" actId="1076"/>
          <ac:picMkLst>
            <pc:docMk/>
            <pc:sldMk cId="2262111311" sldId="264"/>
            <ac:picMk id="5" creationId="{76A3E1DC-C931-492B-B8ED-8AC555E95F3D}"/>
          </ac:picMkLst>
        </pc:picChg>
      </pc:sldChg>
    </pc:docChg>
  </pc:docChgLst>
  <pc:docChgLst>
    <pc:chgData name="Alexandra Rodriguez" userId="b181f262-6ac3-4cc2-abb6-6297c18aa1f3" providerId="ADAL" clId="{8EDC2FDC-5DD8-4C2F-A1BC-BF1C4E576483}"/>
    <pc:docChg chg="custSel delSld modSld">
      <pc:chgData name="Alexandra Rodriguez" userId="b181f262-6ac3-4cc2-abb6-6297c18aa1f3" providerId="ADAL" clId="{8EDC2FDC-5DD8-4C2F-A1BC-BF1C4E576483}" dt="2022-09-06T16:09:36.643" v="27" actId="2696"/>
      <pc:docMkLst>
        <pc:docMk/>
      </pc:docMkLst>
      <pc:sldChg chg="modSp mod">
        <pc:chgData name="Alexandra Rodriguez" userId="b181f262-6ac3-4cc2-abb6-6297c18aa1f3" providerId="ADAL" clId="{8EDC2FDC-5DD8-4C2F-A1BC-BF1C4E576483}" dt="2022-09-06T16:08:39.263" v="11" actId="20577"/>
        <pc:sldMkLst>
          <pc:docMk/>
          <pc:sldMk cId="1185134452" sldId="259"/>
        </pc:sldMkLst>
        <pc:spChg chg="mod">
          <ac:chgData name="Alexandra Rodriguez" userId="b181f262-6ac3-4cc2-abb6-6297c18aa1f3" providerId="ADAL" clId="{8EDC2FDC-5DD8-4C2F-A1BC-BF1C4E576483}" dt="2022-09-06T16:08:39.263" v="11" actId="20577"/>
          <ac:spMkLst>
            <pc:docMk/>
            <pc:sldMk cId="1185134452" sldId="259"/>
            <ac:spMk id="3" creationId="{2557E99D-5874-412E-9C91-F69E3861ECDD}"/>
          </ac:spMkLst>
        </pc:spChg>
      </pc:sldChg>
      <pc:sldChg chg="modSp mod">
        <pc:chgData name="Alexandra Rodriguez" userId="b181f262-6ac3-4cc2-abb6-6297c18aa1f3" providerId="ADAL" clId="{8EDC2FDC-5DD8-4C2F-A1BC-BF1C4E576483}" dt="2022-09-06T16:09:10.812" v="19" actId="14100"/>
        <pc:sldMkLst>
          <pc:docMk/>
          <pc:sldMk cId="3870092363" sldId="260"/>
        </pc:sldMkLst>
        <pc:spChg chg="mod">
          <ac:chgData name="Alexandra Rodriguez" userId="b181f262-6ac3-4cc2-abb6-6297c18aa1f3" providerId="ADAL" clId="{8EDC2FDC-5DD8-4C2F-A1BC-BF1C4E576483}" dt="2022-09-06T16:09:10.812" v="19" actId="14100"/>
          <ac:spMkLst>
            <pc:docMk/>
            <pc:sldMk cId="3870092363" sldId="260"/>
            <ac:spMk id="2" creationId="{0E7BCB74-4CB6-485B-AFF1-C51EF7EC8A68}"/>
          </ac:spMkLst>
        </pc:spChg>
        <pc:spChg chg="mod">
          <ac:chgData name="Alexandra Rodriguez" userId="b181f262-6ac3-4cc2-abb6-6297c18aa1f3" providerId="ADAL" clId="{8EDC2FDC-5DD8-4C2F-A1BC-BF1C4E576483}" dt="2022-09-06T16:09:04.244" v="18" actId="1076"/>
          <ac:spMkLst>
            <pc:docMk/>
            <pc:sldMk cId="3870092363" sldId="260"/>
            <ac:spMk id="3" creationId="{C6021795-2E58-4C91-AA28-7202F6A51F98}"/>
          </ac:spMkLst>
        </pc:spChg>
        <pc:picChg chg="mod">
          <ac:chgData name="Alexandra Rodriguez" userId="b181f262-6ac3-4cc2-abb6-6297c18aa1f3" providerId="ADAL" clId="{8EDC2FDC-5DD8-4C2F-A1BC-BF1C4E576483}" dt="2022-09-06T16:08:46.452" v="12" actId="14100"/>
          <ac:picMkLst>
            <pc:docMk/>
            <pc:sldMk cId="3870092363" sldId="260"/>
            <ac:picMk id="5" creationId="{D3BD3AF6-AB2D-426E-8A36-09678BB97008}"/>
          </ac:picMkLst>
        </pc:picChg>
      </pc:sldChg>
      <pc:sldChg chg="modSp mod">
        <pc:chgData name="Alexandra Rodriguez" userId="b181f262-6ac3-4cc2-abb6-6297c18aa1f3" providerId="ADAL" clId="{8EDC2FDC-5DD8-4C2F-A1BC-BF1C4E576483}" dt="2022-09-06T16:09:18.660" v="23" actId="20577"/>
        <pc:sldMkLst>
          <pc:docMk/>
          <pc:sldMk cId="127370902" sldId="261"/>
        </pc:sldMkLst>
        <pc:spChg chg="mod">
          <ac:chgData name="Alexandra Rodriguez" userId="b181f262-6ac3-4cc2-abb6-6297c18aa1f3" providerId="ADAL" clId="{8EDC2FDC-5DD8-4C2F-A1BC-BF1C4E576483}" dt="2022-09-06T16:09:18.660" v="23" actId="20577"/>
          <ac:spMkLst>
            <pc:docMk/>
            <pc:sldMk cId="127370902" sldId="261"/>
            <ac:spMk id="2" creationId="{BF7388CD-497B-43DD-B0D0-DBE48956EEFE}"/>
          </ac:spMkLst>
        </pc:spChg>
      </pc:sldChg>
      <pc:sldChg chg="addSp delSp modSp del mod">
        <pc:chgData name="Alexandra Rodriguez" userId="b181f262-6ac3-4cc2-abb6-6297c18aa1f3" providerId="ADAL" clId="{8EDC2FDC-5DD8-4C2F-A1BC-BF1C4E576483}" dt="2022-09-06T16:09:31.386" v="26" actId="2696"/>
        <pc:sldMkLst>
          <pc:docMk/>
          <pc:sldMk cId="3790809380" sldId="262"/>
        </pc:sldMkLst>
        <pc:spChg chg="mod">
          <ac:chgData name="Alexandra Rodriguez" userId="b181f262-6ac3-4cc2-abb6-6297c18aa1f3" providerId="ADAL" clId="{8EDC2FDC-5DD8-4C2F-A1BC-BF1C4E576483}" dt="2022-09-06T16:09:25.562" v="25" actId="6549"/>
          <ac:spMkLst>
            <pc:docMk/>
            <pc:sldMk cId="3790809380" sldId="262"/>
            <ac:spMk id="2" creationId="{12E6CA39-6D26-40B1-97DE-FFB841A773E9}"/>
          </ac:spMkLst>
        </pc:spChg>
        <pc:spChg chg="add mod">
          <ac:chgData name="Alexandra Rodriguez" userId="b181f262-6ac3-4cc2-abb6-6297c18aa1f3" providerId="ADAL" clId="{8EDC2FDC-5DD8-4C2F-A1BC-BF1C4E576483}" dt="2022-09-06T16:09:24.127" v="24" actId="478"/>
          <ac:spMkLst>
            <pc:docMk/>
            <pc:sldMk cId="3790809380" sldId="262"/>
            <ac:spMk id="4" creationId="{98E913FC-C5BD-320D-A63C-F65DDC2F1104}"/>
          </ac:spMkLst>
        </pc:spChg>
        <pc:picChg chg="del">
          <ac:chgData name="Alexandra Rodriguez" userId="b181f262-6ac3-4cc2-abb6-6297c18aa1f3" providerId="ADAL" clId="{8EDC2FDC-5DD8-4C2F-A1BC-BF1C4E576483}" dt="2022-09-06T16:09:24.127" v="24" actId="478"/>
          <ac:picMkLst>
            <pc:docMk/>
            <pc:sldMk cId="3790809380" sldId="262"/>
            <ac:picMk id="5" creationId="{3912B48F-AC4C-4325-B744-65A01914FE3F}"/>
          </ac:picMkLst>
        </pc:picChg>
      </pc:sldChg>
      <pc:sldChg chg="delSp modSp del mod">
        <pc:chgData name="Alexandra Rodriguez" userId="b181f262-6ac3-4cc2-abb6-6297c18aa1f3" providerId="ADAL" clId="{8EDC2FDC-5DD8-4C2F-A1BC-BF1C4E576483}" dt="2022-09-06T16:08:03.823" v="3" actId="2696"/>
        <pc:sldMkLst>
          <pc:docMk/>
          <pc:sldMk cId="642314979" sldId="263"/>
        </pc:sldMkLst>
        <pc:spChg chg="mod">
          <ac:chgData name="Alexandra Rodriguez" userId="b181f262-6ac3-4cc2-abb6-6297c18aa1f3" providerId="ADAL" clId="{8EDC2FDC-5DD8-4C2F-A1BC-BF1C4E576483}" dt="2022-09-06T16:07:55.156" v="2" actId="6549"/>
          <ac:spMkLst>
            <pc:docMk/>
            <pc:sldMk cId="642314979" sldId="263"/>
            <ac:spMk id="2" creationId="{57AC85CD-C8C0-4DBA-B89C-97E1F7E5B93A}"/>
          </ac:spMkLst>
        </pc:spChg>
        <pc:spChg chg="mod">
          <ac:chgData name="Alexandra Rodriguez" userId="b181f262-6ac3-4cc2-abb6-6297c18aa1f3" providerId="ADAL" clId="{8EDC2FDC-5DD8-4C2F-A1BC-BF1C4E576483}" dt="2022-09-06T16:07:52.793" v="0" actId="6549"/>
          <ac:spMkLst>
            <pc:docMk/>
            <pc:sldMk cId="642314979" sldId="263"/>
            <ac:spMk id="3" creationId="{8E734375-ABE4-46C9-897B-1D1736ABA960}"/>
          </ac:spMkLst>
        </pc:spChg>
        <pc:picChg chg="del">
          <ac:chgData name="Alexandra Rodriguez" userId="b181f262-6ac3-4cc2-abb6-6297c18aa1f3" providerId="ADAL" clId="{8EDC2FDC-5DD8-4C2F-A1BC-BF1C4E576483}" dt="2022-09-06T16:07:53.598" v="1" actId="478"/>
          <ac:picMkLst>
            <pc:docMk/>
            <pc:sldMk cId="642314979" sldId="263"/>
            <ac:picMk id="3074" creationId="{3B925A94-6052-4520-BF7B-0FBE3642A6A0}"/>
          </ac:picMkLst>
        </pc:picChg>
      </pc:sldChg>
      <pc:sldChg chg="del">
        <pc:chgData name="Alexandra Rodriguez" userId="b181f262-6ac3-4cc2-abb6-6297c18aa1f3" providerId="ADAL" clId="{8EDC2FDC-5DD8-4C2F-A1BC-BF1C4E576483}" dt="2022-09-06T16:09:36.643" v="27" actId="2696"/>
        <pc:sldMkLst>
          <pc:docMk/>
          <pc:sldMk cId="2262111311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buFont typeface="Wingdings" pitchFamily="2" charset="2"/>
              <a:buChar char="Ø"/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2B0EB-8C93-4230-8C5E-6FB1B66C7660}" type="datetimeFigureOut">
              <a:rPr lang="en-US"/>
              <a:pPr>
                <a:defRPr/>
              </a:pPr>
              <a:t>9/6/2022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E2FF3-07C3-451C-89F0-B7A13E83D8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E6EB9-3870-4026-8FE5-344DD057B96A}" type="datetimeFigureOut">
              <a:rPr lang="en-US"/>
              <a:pPr>
                <a:defRPr/>
              </a:pPr>
              <a:t>9/6/2022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39824-13C5-41C2-BB05-E328DE31F6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300B1E-FD92-4226-A33B-4BCF5898F605}" type="datetimeFigureOut">
              <a:rPr lang="en-US"/>
              <a:pPr>
                <a:defRPr/>
              </a:pPr>
              <a:t>9/6/2022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0410B1F-5A31-4B7C-BA5D-C4A53F429E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19" r:id="rId3"/>
    <p:sldLayoutId id="2147483920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b="1" kern="1200" spc="300">
          <a:solidFill>
            <a:srgbClr val="02303E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gency FB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02303E"/>
          </a:solidFill>
          <a:latin typeface="Agency FB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gency FB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A607-F6A6-469F-A6AD-D7E40EED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47" y="39445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Unique Selling Point (USP)</a:t>
            </a:r>
          </a:p>
        </p:txBody>
      </p:sp>
      <p:pic>
        <p:nvPicPr>
          <p:cNvPr id="7" name="Content Placeholder 6" descr="Text, whiteboard&#10;&#10;Description automatically generated">
            <a:extLst>
              <a:ext uri="{FF2B5EF4-FFF2-40B4-BE49-F238E27FC236}">
                <a16:creationId xmlns:a16="http://schemas.microsoft.com/office/drawing/2014/main" id="{1D41F0F2-CEA5-4C17-9620-5317FC2BC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49" y="1861626"/>
            <a:ext cx="6599582" cy="4426226"/>
          </a:xfrm>
        </p:spPr>
      </p:pic>
    </p:spTree>
    <p:extLst>
      <p:ext uri="{BB962C8B-B14F-4D97-AF65-F5344CB8AC3E}">
        <p14:creationId xmlns:p14="http://schemas.microsoft.com/office/powerpoint/2010/main" val="147524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14B-A2FE-45CC-9508-1691D130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544" y="251845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Soft Skills 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4FF83-3172-42B4-8833-AB7C4F0AF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53" y="2607840"/>
            <a:ext cx="4869809" cy="3741927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Intrapersonal and interpersonal behavior that develop and maximize human performance.</a:t>
            </a:r>
          </a:p>
        </p:txBody>
      </p:sp>
      <p:pic>
        <p:nvPicPr>
          <p:cNvPr id="1026" name="Picture 2" descr="672 Soft Skill Illustrations &amp; Clip Art - iStock">
            <a:extLst>
              <a:ext uri="{FF2B5EF4-FFF2-40B4-BE49-F238E27FC236}">
                <a16:creationId xmlns:a16="http://schemas.microsoft.com/office/drawing/2014/main" id="{69B6F9AD-85D7-45FC-8D22-CB3EEBCB5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468" y="2399077"/>
            <a:ext cx="3505553" cy="256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52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5B75B-9B55-446C-A54B-959205B8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77" y="187005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Soft Skills: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8041-87C0-404A-91D5-D85E5D58C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20" y="1688459"/>
            <a:ext cx="8229600" cy="4389437"/>
          </a:xfrm>
        </p:spPr>
        <p:txBody>
          <a:bodyPr/>
          <a:lstStyle/>
          <a:p>
            <a:r>
              <a:rPr lang="en-US" sz="2400" dirty="0">
                <a:latin typeface="Arial Rounded MT Bold" panose="020F0704030504030204" pitchFamily="34" charset="0"/>
              </a:rPr>
              <a:t>Effective Communication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Effective Leadership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Conflict Resolution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Problem Solving Strategies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Dealing with Difficult People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Presentation Skills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Stress Management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Time Management and Organizational Skills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Team Leadership 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Multicultural Competency</a:t>
            </a:r>
          </a:p>
          <a:p>
            <a:pPr marL="0" indent="0">
              <a:buNone/>
            </a:pP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2050" name="Picture 2" descr="Image result for soft skills clipart">
            <a:extLst>
              <a:ext uri="{FF2B5EF4-FFF2-40B4-BE49-F238E27FC236}">
                <a16:creationId xmlns:a16="http://schemas.microsoft.com/office/drawing/2014/main" id="{A6959C7D-2DE3-46FD-9D2F-46482D970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678" y="889160"/>
            <a:ext cx="4314402" cy="220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00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5BBE-2F0D-48D7-9FD9-C72169DE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940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How Will You Use Your USP In Job 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7E99D-5874-412E-9C91-F69E3861E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34343"/>
            <a:ext cx="8229600" cy="3690257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Short Professional Statement (SPS).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STARS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“Why should I hire you?”</a:t>
            </a:r>
          </a:p>
        </p:txBody>
      </p:sp>
    </p:spTree>
    <p:extLst>
      <p:ext uri="{BB962C8B-B14F-4D97-AF65-F5344CB8AC3E}">
        <p14:creationId xmlns:p14="http://schemas.microsoft.com/office/powerpoint/2010/main" val="118513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CB74-4CB6-485B-AFF1-C51EF7EC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40" y="235067"/>
            <a:ext cx="9022360" cy="717433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What makes YOU stand 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1795-2E58-4C91-AA28-7202F6A51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34" y="1231901"/>
            <a:ext cx="3435292" cy="4152899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What have people told you they are impressed with?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What have you done that has improved the team?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How do your soft skills connect to the job description?</a:t>
            </a:r>
          </a:p>
        </p:txBody>
      </p:sp>
      <p:pic>
        <p:nvPicPr>
          <p:cNvPr id="5" name="Picture 4" descr="A group of people in blue suits&#10;&#10;Description automatically generated with low confidence">
            <a:extLst>
              <a:ext uri="{FF2B5EF4-FFF2-40B4-BE49-F238E27FC236}">
                <a16:creationId xmlns:a16="http://schemas.microsoft.com/office/drawing/2014/main" id="{D3BD3AF6-AB2D-426E-8A36-09678BB97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573" y="2710673"/>
            <a:ext cx="3435293" cy="292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9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88CD-497B-43DD-B0D0-DBE48956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1886"/>
            <a:ext cx="8229600" cy="840921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Examples of USP: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2484-3BF6-4721-8668-191811A58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2" y="1412649"/>
            <a:ext cx="8229600" cy="4389437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“I have strong multicultural competency skills and work well in a diverse setting.”</a:t>
            </a:r>
          </a:p>
          <a:p>
            <a:endParaRPr 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“I implement feedback efficiently and effectively.”</a:t>
            </a:r>
          </a:p>
          <a:p>
            <a:endParaRPr 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“I am a quick learner and enjoy learning new technologies.”</a:t>
            </a:r>
          </a:p>
          <a:p>
            <a:endParaRPr 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“I manage high-stress situations well and can perform well under pressure.”</a:t>
            </a:r>
          </a:p>
        </p:txBody>
      </p:sp>
    </p:spTree>
    <p:extLst>
      <p:ext uri="{BB962C8B-B14F-4D97-AF65-F5344CB8AC3E}">
        <p14:creationId xmlns:p14="http://schemas.microsoft.com/office/powerpoint/2010/main" val="127370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ue wave theme for pp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 wave theme for ppt" id="{5B155A3E-9E72-4D0F-B85C-416B0637DF2F}" vid="{C8706035-85FA-438B-8F93-1EB5670F2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FE063E2B024D48A755B13405FBAF5C" ma:contentTypeVersion="5" ma:contentTypeDescription="Create a new document." ma:contentTypeScope="" ma:versionID="493e24873a0af110c5aae9ccba0aec21">
  <xsd:schema xmlns:xsd="http://www.w3.org/2001/XMLSchema" xmlns:xs="http://www.w3.org/2001/XMLSchema" xmlns:p="http://schemas.microsoft.com/office/2006/metadata/properties" xmlns:ns2="addbc15d-3b3c-4ada-a77c-e77bd5f032c4" targetNamespace="http://schemas.microsoft.com/office/2006/metadata/properties" ma:root="true" ma:fieldsID="eb2204ece0e601c2f7bb2b1c22a02569" ns2:_="">
    <xsd:import namespace="addbc15d-3b3c-4ada-a77c-e77bd5f03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bc15d-3b3c-4ada-a77c-e77bd5f032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0E9CCC-6710-4D78-97AC-82103662B6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759F513-56B5-4D65-88BF-F84E8963C7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639F86-C457-4342-B640-76DB0248F96E}"/>
</file>

<file path=docProps/app.xml><?xml version="1.0" encoding="utf-8"?>
<Properties xmlns="http://schemas.openxmlformats.org/officeDocument/2006/extended-properties" xmlns:vt="http://schemas.openxmlformats.org/officeDocument/2006/docPropsVTypes">
  <Template>blue wave theme for ppt</Template>
  <TotalTime>70</TotalTime>
  <Words>163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Agency FB</vt:lpstr>
      <vt:lpstr>Arial</vt:lpstr>
      <vt:lpstr>Arial Rounded MT Bold</vt:lpstr>
      <vt:lpstr>Constantia</vt:lpstr>
      <vt:lpstr>Wingdings</vt:lpstr>
      <vt:lpstr>Wingdings 2</vt:lpstr>
      <vt:lpstr>blue wave theme for ppt</vt:lpstr>
      <vt:lpstr>Unique Selling Point (USP)</vt:lpstr>
      <vt:lpstr>Soft Skills Definition:</vt:lpstr>
      <vt:lpstr>Soft Skills:</vt:lpstr>
      <vt:lpstr>How Will You Use Your USP In Job Search?</vt:lpstr>
      <vt:lpstr>What makes YOU stand out?</vt:lpstr>
      <vt:lpstr>Examples of USP: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Unique Selling Point (USP)</dc:title>
  <dc:creator>Alexandra Rodriguez</dc:creator>
  <cp:lastModifiedBy>Alexandra Rodriguez</cp:lastModifiedBy>
  <cp:revision>1</cp:revision>
  <dcterms:created xsi:type="dcterms:W3CDTF">2021-09-22T14:12:22Z</dcterms:created>
  <dcterms:modified xsi:type="dcterms:W3CDTF">2022-09-06T16:09:45Z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0x01010036FE063E2B024D48A755B13405FBAF5C</vt:lpwstr>
  </property>
  <property fmtid="{D5CDD505-2E9C-101B-9397-08002B2CF9AE}" pid="3" name="MediaServiceImageTags">
    <vt:lpwstr/>
  </property>
</Properties>
</file>