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66" r:id="rId5"/>
    <p:sldId id="263" r:id="rId6"/>
    <p:sldId id="267" r:id="rId7"/>
    <p:sldId id="260" r:id="rId8"/>
    <p:sldId id="264" r:id="rId9"/>
    <p:sldId id="262" r:id="rId10"/>
    <p:sldId id="270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ECFA5B-5239-46F0-99BB-1282ECEC3C2C}" v="19" dt="2023-05-01T18:23:22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sha Berkowitz" userId="7869fc00-a27e-4dcc-96c7-19acd81b487c" providerId="ADAL" clId="{77ECFA5B-5239-46F0-99BB-1282ECEC3C2C}"/>
    <pc:docChg chg="modSld">
      <pc:chgData name="Natasha Berkowitz" userId="7869fc00-a27e-4dcc-96c7-19acd81b487c" providerId="ADAL" clId="{77ECFA5B-5239-46F0-99BB-1282ECEC3C2C}" dt="2023-05-01T18:23:22.500" v="18"/>
      <pc:docMkLst>
        <pc:docMk/>
      </pc:docMkLst>
      <pc:sldChg chg="modAnim">
        <pc:chgData name="Natasha Berkowitz" userId="7869fc00-a27e-4dcc-96c7-19acd81b487c" providerId="ADAL" clId="{77ECFA5B-5239-46F0-99BB-1282ECEC3C2C}" dt="2023-05-01T18:20:37.450" v="4"/>
        <pc:sldMkLst>
          <pc:docMk/>
          <pc:sldMk cId="0" sldId="260"/>
        </pc:sldMkLst>
      </pc:sldChg>
      <pc:sldChg chg="modAnim">
        <pc:chgData name="Natasha Berkowitz" userId="7869fc00-a27e-4dcc-96c7-19acd81b487c" providerId="ADAL" clId="{77ECFA5B-5239-46F0-99BB-1282ECEC3C2C}" dt="2023-05-01T18:22:12.788" v="11"/>
        <pc:sldMkLst>
          <pc:docMk/>
          <pc:sldMk cId="2730226356" sldId="264"/>
        </pc:sldMkLst>
      </pc:sldChg>
      <pc:sldChg chg="modAnim">
        <pc:chgData name="Natasha Berkowitz" userId="7869fc00-a27e-4dcc-96c7-19acd81b487c" providerId="ADAL" clId="{77ECFA5B-5239-46F0-99BB-1282ECEC3C2C}" dt="2023-05-01T18:23:22.500" v="18"/>
        <pc:sldMkLst>
          <pc:docMk/>
          <pc:sldMk cId="2988315733" sldId="265"/>
        </pc:sldMkLst>
      </pc:sldChg>
      <pc:sldChg chg="modAnim">
        <pc:chgData name="Natasha Berkowitz" userId="7869fc00-a27e-4dcc-96c7-19acd81b487c" providerId="ADAL" clId="{77ECFA5B-5239-46F0-99BB-1282ECEC3C2C}" dt="2023-05-01T18:22:50.828" v="15"/>
        <pc:sldMkLst>
          <pc:docMk/>
          <pc:sldMk cId="2609464209" sldId="270"/>
        </pc:sldMkLst>
      </pc:sldChg>
    </pc:docChg>
  </pc:docChgLst>
  <pc:docChgLst>
    <pc:chgData name="Natasha Berkowitz" userId="7869fc00-a27e-4dcc-96c7-19acd81b487c" providerId="ADAL" clId="{EBDC7CF9-0A73-43E9-9955-DAF3100BA826}"/>
    <pc:docChg chg="undo custSel addSld delSld modSld sldOrd">
      <pc:chgData name="Natasha Berkowitz" userId="7869fc00-a27e-4dcc-96c7-19acd81b487c" providerId="ADAL" clId="{EBDC7CF9-0A73-43E9-9955-DAF3100BA826}" dt="2023-04-28T23:00:26.121" v="404" actId="20577"/>
      <pc:docMkLst>
        <pc:docMk/>
      </pc:docMkLst>
      <pc:sldChg chg="addSp delSp modSp del mod">
        <pc:chgData name="Natasha Berkowitz" userId="7869fc00-a27e-4dcc-96c7-19acd81b487c" providerId="ADAL" clId="{EBDC7CF9-0A73-43E9-9955-DAF3100BA826}" dt="2023-04-27T23:50:42.968" v="167" actId="47"/>
        <pc:sldMkLst>
          <pc:docMk/>
          <pc:sldMk cId="0" sldId="257"/>
        </pc:sldMkLst>
        <pc:spChg chg="mod">
          <ac:chgData name="Natasha Berkowitz" userId="7869fc00-a27e-4dcc-96c7-19acd81b487c" providerId="ADAL" clId="{EBDC7CF9-0A73-43E9-9955-DAF3100BA826}" dt="2023-04-27T23:30:26.486" v="19" actId="14100"/>
          <ac:spMkLst>
            <pc:docMk/>
            <pc:sldMk cId="0" sldId="257"/>
            <ac:spMk id="2" creationId="{00000000-0000-0000-0000-000000000000}"/>
          </ac:spMkLst>
        </pc:spChg>
        <pc:picChg chg="del">
          <ac:chgData name="Natasha Berkowitz" userId="7869fc00-a27e-4dcc-96c7-19acd81b487c" providerId="ADAL" clId="{EBDC7CF9-0A73-43E9-9955-DAF3100BA826}" dt="2023-04-27T23:27:51.911" v="3" actId="478"/>
          <ac:picMkLst>
            <pc:docMk/>
            <pc:sldMk cId="0" sldId="257"/>
            <ac:picMk id="3" creationId="{00000000-0000-0000-0000-000000000000}"/>
          </ac:picMkLst>
        </pc:picChg>
        <pc:picChg chg="add del mod">
          <ac:chgData name="Natasha Berkowitz" userId="7869fc00-a27e-4dcc-96c7-19acd81b487c" providerId="ADAL" clId="{EBDC7CF9-0A73-43E9-9955-DAF3100BA826}" dt="2023-04-27T23:29:46.875" v="13"/>
          <ac:picMkLst>
            <pc:docMk/>
            <pc:sldMk cId="0" sldId="257"/>
            <ac:picMk id="4" creationId="{BF145503-2FD4-329E-7A6A-CE1652292ED4}"/>
          </ac:picMkLst>
        </pc:picChg>
      </pc:sldChg>
      <pc:sldChg chg="delSp del mod">
        <pc:chgData name="Natasha Berkowitz" userId="7869fc00-a27e-4dcc-96c7-19acd81b487c" providerId="ADAL" clId="{EBDC7CF9-0A73-43E9-9955-DAF3100BA826}" dt="2023-04-27T23:36:56.453" v="70" actId="47"/>
        <pc:sldMkLst>
          <pc:docMk/>
          <pc:sldMk cId="0" sldId="258"/>
        </pc:sldMkLst>
        <pc:picChg chg="del">
          <ac:chgData name="Natasha Berkowitz" userId="7869fc00-a27e-4dcc-96c7-19acd81b487c" providerId="ADAL" clId="{EBDC7CF9-0A73-43E9-9955-DAF3100BA826}" dt="2023-04-27T23:34:27.233" v="50" actId="478"/>
          <ac:picMkLst>
            <pc:docMk/>
            <pc:sldMk cId="0" sldId="258"/>
            <ac:picMk id="11266" creationId="{00000000-0000-0000-0000-000000000000}"/>
          </ac:picMkLst>
        </pc:picChg>
        <pc:picChg chg="del">
          <ac:chgData name="Natasha Berkowitz" userId="7869fc00-a27e-4dcc-96c7-19acd81b487c" providerId="ADAL" clId="{EBDC7CF9-0A73-43E9-9955-DAF3100BA826}" dt="2023-04-27T23:34:35.863" v="51" actId="478"/>
          <ac:picMkLst>
            <pc:docMk/>
            <pc:sldMk cId="0" sldId="258"/>
            <ac:picMk id="11268" creationId="{00000000-0000-0000-0000-000000000000}"/>
          </ac:picMkLst>
        </pc:picChg>
      </pc:sldChg>
      <pc:sldChg chg="addSp delSp modSp del mod">
        <pc:chgData name="Natasha Berkowitz" userId="7869fc00-a27e-4dcc-96c7-19acd81b487c" providerId="ADAL" clId="{EBDC7CF9-0A73-43E9-9955-DAF3100BA826}" dt="2023-04-27T23:59:02.762" v="233" actId="47"/>
        <pc:sldMkLst>
          <pc:docMk/>
          <pc:sldMk cId="0" sldId="259"/>
        </pc:sldMkLst>
        <pc:spChg chg="mod">
          <ac:chgData name="Natasha Berkowitz" userId="7869fc00-a27e-4dcc-96c7-19acd81b487c" providerId="ADAL" clId="{EBDC7CF9-0A73-43E9-9955-DAF3100BA826}" dt="2023-04-27T23:53:19.485" v="189" actId="14100"/>
          <ac:spMkLst>
            <pc:docMk/>
            <pc:sldMk cId="0" sldId="259"/>
            <ac:spMk id="2" creationId="{00000000-0000-0000-0000-000000000000}"/>
          </ac:spMkLst>
        </pc:spChg>
        <pc:spChg chg="mod">
          <ac:chgData name="Natasha Berkowitz" userId="7869fc00-a27e-4dcc-96c7-19acd81b487c" providerId="ADAL" clId="{EBDC7CF9-0A73-43E9-9955-DAF3100BA826}" dt="2023-04-27T23:52:18.715" v="175" actId="20577"/>
          <ac:spMkLst>
            <pc:docMk/>
            <pc:sldMk cId="0" sldId="259"/>
            <ac:spMk id="4" creationId="{00000000-0000-0000-0000-000000000000}"/>
          </ac:spMkLst>
        </pc:spChg>
        <pc:picChg chg="add del mod">
          <ac:chgData name="Natasha Berkowitz" userId="7869fc00-a27e-4dcc-96c7-19acd81b487c" providerId="ADAL" clId="{EBDC7CF9-0A73-43E9-9955-DAF3100BA826}" dt="2023-04-27T23:55:51.345" v="207" actId="478"/>
          <ac:picMkLst>
            <pc:docMk/>
            <pc:sldMk cId="0" sldId="259"/>
            <ac:picMk id="5" creationId="{D7B5A791-77AC-8BC1-5CFE-9A690B53024A}"/>
          </ac:picMkLst>
        </pc:picChg>
        <pc:picChg chg="del mod">
          <ac:chgData name="Natasha Berkowitz" userId="7869fc00-a27e-4dcc-96c7-19acd81b487c" providerId="ADAL" clId="{EBDC7CF9-0A73-43E9-9955-DAF3100BA826}" dt="2023-04-27T23:51:47.402" v="169" actId="478"/>
          <ac:picMkLst>
            <pc:docMk/>
            <pc:sldMk cId="0" sldId="259"/>
            <ac:picMk id="7170" creationId="{00000000-0000-0000-0000-000000000000}"/>
          </ac:picMkLst>
        </pc:picChg>
      </pc:sldChg>
      <pc:sldChg chg="modSp mod">
        <pc:chgData name="Natasha Berkowitz" userId="7869fc00-a27e-4dcc-96c7-19acd81b487c" providerId="ADAL" clId="{EBDC7CF9-0A73-43E9-9955-DAF3100BA826}" dt="2023-04-28T22:59:58.131" v="403" actId="20577"/>
        <pc:sldMkLst>
          <pc:docMk/>
          <pc:sldMk cId="0" sldId="260"/>
        </pc:sldMkLst>
        <pc:spChg chg="mod">
          <ac:chgData name="Natasha Berkowitz" userId="7869fc00-a27e-4dcc-96c7-19acd81b487c" providerId="ADAL" clId="{EBDC7CF9-0A73-43E9-9955-DAF3100BA826}" dt="2023-04-27T23:39:43.705" v="95" actId="14100"/>
          <ac:spMkLst>
            <pc:docMk/>
            <pc:sldMk cId="0" sldId="260"/>
            <ac:spMk id="2" creationId="{00000000-0000-0000-0000-000000000000}"/>
          </ac:spMkLst>
        </pc:spChg>
        <pc:spChg chg="mod">
          <ac:chgData name="Natasha Berkowitz" userId="7869fc00-a27e-4dcc-96c7-19acd81b487c" providerId="ADAL" clId="{EBDC7CF9-0A73-43E9-9955-DAF3100BA826}" dt="2023-04-28T22:59:58.131" v="403" actId="20577"/>
          <ac:spMkLst>
            <pc:docMk/>
            <pc:sldMk cId="0" sldId="260"/>
            <ac:spMk id="1025" creationId="{00000000-0000-0000-0000-000000000000}"/>
          </ac:spMkLst>
        </pc:spChg>
      </pc:sldChg>
      <pc:sldChg chg="modSp mod">
        <pc:chgData name="Natasha Berkowitz" userId="7869fc00-a27e-4dcc-96c7-19acd81b487c" providerId="ADAL" clId="{EBDC7CF9-0A73-43E9-9955-DAF3100BA826}" dt="2023-04-27T23:49:14.220" v="162" actId="14100"/>
        <pc:sldMkLst>
          <pc:docMk/>
          <pc:sldMk cId="0" sldId="262"/>
        </pc:sldMkLst>
        <pc:spChg chg="mod">
          <ac:chgData name="Natasha Berkowitz" userId="7869fc00-a27e-4dcc-96c7-19acd81b487c" providerId="ADAL" clId="{EBDC7CF9-0A73-43E9-9955-DAF3100BA826}" dt="2023-04-27T23:49:00.383" v="159" actId="2711"/>
          <ac:spMkLst>
            <pc:docMk/>
            <pc:sldMk cId="0" sldId="262"/>
            <ac:spMk id="2" creationId="{00000000-0000-0000-0000-000000000000}"/>
          </ac:spMkLst>
        </pc:spChg>
        <pc:spChg chg="mod">
          <ac:chgData name="Natasha Berkowitz" userId="7869fc00-a27e-4dcc-96c7-19acd81b487c" providerId="ADAL" clId="{EBDC7CF9-0A73-43E9-9955-DAF3100BA826}" dt="2023-04-27T23:49:14.220" v="162" actId="14100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Natasha Berkowitz" userId="7869fc00-a27e-4dcc-96c7-19acd81b487c" providerId="ADAL" clId="{EBDC7CF9-0A73-43E9-9955-DAF3100BA826}" dt="2023-04-27T23:33:12.939" v="49" actId="20577"/>
        <pc:sldMkLst>
          <pc:docMk/>
          <pc:sldMk cId="3309914087" sldId="263"/>
        </pc:sldMkLst>
        <pc:spChg chg="mod">
          <ac:chgData name="Natasha Berkowitz" userId="7869fc00-a27e-4dcc-96c7-19acd81b487c" providerId="ADAL" clId="{EBDC7CF9-0A73-43E9-9955-DAF3100BA826}" dt="2023-04-27T23:32:29.862" v="41" actId="2711"/>
          <ac:spMkLst>
            <pc:docMk/>
            <pc:sldMk cId="3309914087" sldId="263"/>
            <ac:spMk id="2" creationId="{829915BF-7094-4BF5-8B0B-74A69038C01A}"/>
          </ac:spMkLst>
        </pc:spChg>
        <pc:spChg chg="mod">
          <ac:chgData name="Natasha Berkowitz" userId="7869fc00-a27e-4dcc-96c7-19acd81b487c" providerId="ADAL" clId="{EBDC7CF9-0A73-43E9-9955-DAF3100BA826}" dt="2023-04-27T23:33:12.939" v="49" actId="20577"/>
          <ac:spMkLst>
            <pc:docMk/>
            <pc:sldMk cId="3309914087" sldId="263"/>
            <ac:spMk id="3" creationId="{0FC91F8E-6F8E-403C-BA5D-7CA29323D927}"/>
          </ac:spMkLst>
        </pc:spChg>
      </pc:sldChg>
      <pc:sldChg chg="modSp mod">
        <pc:chgData name="Natasha Berkowitz" userId="7869fc00-a27e-4dcc-96c7-19acd81b487c" providerId="ADAL" clId="{EBDC7CF9-0A73-43E9-9955-DAF3100BA826}" dt="2023-04-28T23:00:26.121" v="404" actId="20577"/>
        <pc:sldMkLst>
          <pc:docMk/>
          <pc:sldMk cId="2730226356" sldId="264"/>
        </pc:sldMkLst>
        <pc:spChg chg="mod">
          <ac:chgData name="Natasha Berkowitz" userId="7869fc00-a27e-4dcc-96c7-19acd81b487c" providerId="ADAL" clId="{EBDC7CF9-0A73-43E9-9955-DAF3100BA826}" dt="2023-04-28T23:00:26.121" v="404" actId="20577"/>
          <ac:spMkLst>
            <pc:docMk/>
            <pc:sldMk cId="2730226356" sldId="264"/>
            <ac:spMk id="2" creationId="{5CDE78B6-5A2C-4BD3-BAC3-0BC37AE40E9B}"/>
          </ac:spMkLst>
        </pc:spChg>
        <pc:spChg chg="mod">
          <ac:chgData name="Natasha Berkowitz" userId="7869fc00-a27e-4dcc-96c7-19acd81b487c" providerId="ADAL" clId="{EBDC7CF9-0A73-43E9-9955-DAF3100BA826}" dt="2023-04-27T23:47:47.598" v="152" actId="122"/>
          <ac:spMkLst>
            <pc:docMk/>
            <pc:sldMk cId="2730226356" sldId="264"/>
            <ac:spMk id="4" creationId="{700D3153-B706-4013-AFFE-4965B5153876}"/>
          </ac:spMkLst>
        </pc:spChg>
      </pc:sldChg>
      <pc:sldChg chg="modSp mod">
        <pc:chgData name="Natasha Berkowitz" userId="7869fc00-a27e-4dcc-96c7-19acd81b487c" providerId="ADAL" clId="{EBDC7CF9-0A73-43E9-9955-DAF3100BA826}" dt="2023-04-27T23:50:05.878" v="164" actId="2711"/>
        <pc:sldMkLst>
          <pc:docMk/>
          <pc:sldMk cId="2988315733" sldId="265"/>
        </pc:sldMkLst>
        <pc:spChg chg="mod">
          <ac:chgData name="Natasha Berkowitz" userId="7869fc00-a27e-4dcc-96c7-19acd81b487c" providerId="ADAL" clId="{EBDC7CF9-0A73-43E9-9955-DAF3100BA826}" dt="2023-04-27T23:49:58.156" v="163" actId="2711"/>
          <ac:spMkLst>
            <pc:docMk/>
            <pc:sldMk cId="2988315733" sldId="265"/>
            <ac:spMk id="3" creationId="{5891E9AA-A0A3-48FF-813E-4B24D3152393}"/>
          </ac:spMkLst>
        </pc:spChg>
        <pc:spChg chg="mod">
          <ac:chgData name="Natasha Berkowitz" userId="7869fc00-a27e-4dcc-96c7-19acd81b487c" providerId="ADAL" clId="{EBDC7CF9-0A73-43E9-9955-DAF3100BA826}" dt="2023-04-27T23:50:05.878" v="164" actId="2711"/>
          <ac:spMkLst>
            <pc:docMk/>
            <pc:sldMk cId="2988315733" sldId="265"/>
            <ac:spMk id="4" creationId="{C6FE57E3-0A5B-48E2-8ECA-7A5F171A5307}"/>
          </ac:spMkLst>
        </pc:spChg>
      </pc:sldChg>
      <pc:sldChg chg="addSp delSp modSp new mod">
        <pc:chgData name="Natasha Berkowitz" userId="7869fc00-a27e-4dcc-96c7-19acd81b487c" providerId="ADAL" clId="{EBDC7CF9-0A73-43E9-9955-DAF3100BA826}" dt="2023-04-27T23:50:36.028" v="166" actId="14100"/>
        <pc:sldMkLst>
          <pc:docMk/>
          <pc:sldMk cId="3303938800" sldId="266"/>
        </pc:sldMkLst>
        <pc:spChg chg="mod">
          <ac:chgData name="Natasha Berkowitz" userId="7869fc00-a27e-4dcc-96c7-19acd81b487c" providerId="ADAL" clId="{EBDC7CF9-0A73-43E9-9955-DAF3100BA826}" dt="2023-04-27T23:50:36.028" v="166" actId="14100"/>
          <ac:spMkLst>
            <pc:docMk/>
            <pc:sldMk cId="3303938800" sldId="266"/>
            <ac:spMk id="2" creationId="{61C83CBE-3599-FE21-A172-69F856D61D02}"/>
          </ac:spMkLst>
        </pc:spChg>
        <pc:spChg chg="del">
          <ac:chgData name="Natasha Berkowitz" userId="7869fc00-a27e-4dcc-96c7-19acd81b487c" providerId="ADAL" clId="{EBDC7CF9-0A73-43E9-9955-DAF3100BA826}" dt="2023-04-27T23:31:19.722" v="21" actId="931"/>
          <ac:spMkLst>
            <pc:docMk/>
            <pc:sldMk cId="3303938800" sldId="266"/>
            <ac:spMk id="3" creationId="{7D9260C4-83F1-F939-36D0-BE9B70A57C88}"/>
          </ac:spMkLst>
        </pc:spChg>
        <pc:picChg chg="add mod">
          <ac:chgData name="Natasha Berkowitz" userId="7869fc00-a27e-4dcc-96c7-19acd81b487c" providerId="ADAL" clId="{EBDC7CF9-0A73-43E9-9955-DAF3100BA826}" dt="2023-04-27T23:31:28.060" v="25" actId="962"/>
          <ac:picMkLst>
            <pc:docMk/>
            <pc:sldMk cId="3303938800" sldId="266"/>
            <ac:picMk id="5" creationId="{794D92D9-20D9-E7C9-C692-A708BA43D3B3}"/>
          </ac:picMkLst>
        </pc:picChg>
      </pc:sldChg>
      <pc:sldChg chg="addSp delSp modSp new mod modNotesTx">
        <pc:chgData name="Natasha Berkowitz" userId="7869fc00-a27e-4dcc-96c7-19acd81b487c" providerId="ADAL" clId="{EBDC7CF9-0A73-43E9-9955-DAF3100BA826}" dt="2023-04-28T22:42:11.399" v="241" actId="6549"/>
        <pc:sldMkLst>
          <pc:docMk/>
          <pc:sldMk cId="2237423977" sldId="267"/>
        </pc:sldMkLst>
        <pc:spChg chg="mod">
          <ac:chgData name="Natasha Berkowitz" userId="7869fc00-a27e-4dcc-96c7-19acd81b487c" providerId="ADAL" clId="{EBDC7CF9-0A73-43E9-9955-DAF3100BA826}" dt="2023-04-27T23:35:57.784" v="65" actId="14100"/>
          <ac:spMkLst>
            <pc:docMk/>
            <pc:sldMk cId="2237423977" sldId="267"/>
            <ac:spMk id="2" creationId="{DEAFBA76-F319-58A8-0204-F7804419909C}"/>
          </ac:spMkLst>
        </pc:spChg>
        <pc:spChg chg="del">
          <ac:chgData name="Natasha Berkowitz" userId="7869fc00-a27e-4dcc-96c7-19acd81b487c" providerId="ADAL" clId="{EBDC7CF9-0A73-43E9-9955-DAF3100BA826}" dt="2023-04-27T23:35:13.797" v="53" actId="931"/>
          <ac:spMkLst>
            <pc:docMk/>
            <pc:sldMk cId="2237423977" sldId="267"/>
            <ac:spMk id="3" creationId="{03FB6DF8-4005-21C2-1118-C94B1A9852B5}"/>
          </ac:spMkLst>
        </pc:spChg>
        <pc:picChg chg="add mod">
          <ac:chgData name="Natasha Berkowitz" userId="7869fc00-a27e-4dcc-96c7-19acd81b487c" providerId="ADAL" clId="{EBDC7CF9-0A73-43E9-9955-DAF3100BA826}" dt="2023-04-27T23:35:59.591" v="66" actId="1076"/>
          <ac:picMkLst>
            <pc:docMk/>
            <pc:sldMk cId="2237423977" sldId="267"/>
            <ac:picMk id="5" creationId="{63188C03-0A04-AE4C-0454-5E01337F8E4F}"/>
          </ac:picMkLst>
        </pc:picChg>
      </pc:sldChg>
      <pc:sldChg chg="new del">
        <pc:chgData name="Natasha Berkowitz" userId="7869fc00-a27e-4dcc-96c7-19acd81b487c" providerId="ADAL" clId="{EBDC7CF9-0A73-43E9-9955-DAF3100BA826}" dt="2023-04-27T23:57:19.735" v="220" actId="47"/>
        <pc:sldMkLst>
          <pc:docMk/>
          <pc:sldMk cId="2401555501" sldId="268"/>
        </pc:sldMkLst>
      </pc:sldChg>
      <pc:sldChg chg="new del">
        <pc:chgData name="Natasha Berkowitz" userId="7869fc00-a27e-4dcc-96c7-19acd81b487c" providerId="ADAL" clId="{EBDC7CF9-0A73-43E9-9955-DAF3100BA826}" dt="2023-04-27T23:57:21.672" v="221" actId="47"/>
        <pc:sldMkLst>
          <pc:docMk/>
          <pc:sldMk cId="4158854988" sldId="269"/>
        </pc:sldMkLst>
      </pc:sldChg>
      <pc:sldChg chg="addSp delSp modSp new mod ord">
        <pc:chgData name="Natasha Berkowitz" userId="7869fc00-a27e-4dcc-96c7-19acd81b487c" providerId="ADAL" clId="{EBDC7CF9-0A73-43E9-9955-DAF3100BA826}" dt="2023-04-28T22:31:14.402" v="240"/>
        <pc:sldMkLst>
          <pc:docMk/>
          <pc:sldMk cId="2609464209" sldId="270"/>
        </pc:sldMkLst>
        <pc:spChg chg="mod">
          <ac:chgData name="Natasha Berkowitz" userId="7869fc00-a27e-4dcc-96c7-19acd81b487c" providerId="ADAL" clId="{EBDC7CF9-0A73-43E9-9955-DAF3100BA826}" dt="2023-04-27T23:56:53.767" v="218" actId="403"/>
          <ac:spMkLst>
            <pc:docMk/>
            <pc:sldMk cId="2609464209" sldId="270"/>
            <ac:spMk id="2" creationId="{669ECC41-8325-3C50-C6EE-ACCB8A815BCB}"/>
          </ac:spMkLst>
        </pc:spChg>
        <pc:spChg chg="del">
          <ac:chgData name="Natasha Berkowitz" userId="7869fc00-a27e-4dcc-96c7-19acd81b487c" providerId="ADAL" clId="{EBDC7CF9-0A73-43E9-9955-DAF3100BA826}" dt="2023-04-27T23:54:47.708" v="193" actId="931"/>
          <ac:spMkLst>
            <pc:docMk/>
            <pc:sldMk cId="2609464209" sldId="270"/>
            <ac:spMk id="3" creationId="{FD459B7E-7B5B-0DE4-FB2B-48CE537AA9EC}"/>
          </ac:spMkLst>
        </pc:spChg>
        <pc:spChg chg="add del mod">
          <ac:chgData name="Natasha Berkowitz" userId="7869fc00-a27e-4dcc-96c7-19acd81b487c" providerId="ADAL" clId="{EBDC7CF9-0A73-43E9-9955-DAF3100BA826}" dt="2023-04-27T23:55:48.784" v="206"/>
          <ac:spMkLst>
            <pc:docMk/>
            <pc:sldMk cId="2609464209" sldId="270"/>
            <ac:spMk id="6" creationId="{FC676FC4-9EF9-DEB7-6710-F25C3DC025ED}"/>
          </ac:spMkLst>
        </pc:spChg>
        <pc:spChg chg="add mod">
          <ac:chgData name="Natasha Berkowitz" userId="7869fc00-a27e-4dcc-96c7-19acd81b487c" providerId="ADAL" clId="{EBDC7CF9-0A73-43E9-9955-DAF3100BA826}" dt="2023-04-27T23:59:51.774" v="238" actId="1076"/>
          <ac:spMkLst>
            <pc:docMk/>
            <pc:sldMk cId="2609464209" sldId="270"/>
            <ac:spMk id="7" creationId="{A59E302E-1352-2287-9C26-FAB60B7A5F21}"/>
          </ac:spMkLst>
        </pc:spChg>
        <pc:picChg chg="add mod">
          <ac:chgData name="Natasha Berkowitz" userId="7869fc00-a27e-4dcc-96c7-19acd81b487c" providerId="ADAL" clId="{EBDC7CF9-0A73-43E9-9955-DAF3100BA826}" dt="2023-04-27T23:59:46.854" v="237" actId="1076"/>
          <ac:picMkLst>
            <pc:docMk/>
            <pc:sldMk cId="2609464209" sldId="270"/>
            <ac:picMk id="5" creationId="{BD3CD62C-5175-9FF3-4DBC-39DE4E3D0D9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0EF26-43AD-4A84-BFDE-F45EF8AAFEEA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8F76F-A449-435A-A305-56E0F7CE51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3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</a:t>
            </a:r>
            <a:r>
              <a:rPr kumimoji="0" lang="en-US" sz="1200" b="1" i="0" u="none" strike="noStrike" kern="1200" cap="none" spc="30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ell me where you are in your career right now?</a:t>
            </a:r>
          </a:p>
          <a:p>
            <a:pPr marL="228600" indent="-228600">
              <a:buAutoNum type="arabicPeriod"/>
            </a:pPr>
            <a:r>
              <a:rPr lang="en-US" sz="1200" b="0" dirty="0">
                <a:solidFill>
                  <a:srgbClr val="072428"/>
                </a:solidFill>
                <a:latin typeface="Arial" pitchFamily="34" charset="0"/>
                <a:cs typeface="Arial" pitchFamily="34" charset="0"/>
              </a:rPr>
              <a:t>Usually the first</a:t>
            </a:r>
            <a:r>
              <a:rPr lang="en-US" sz="1200" b="0" baseline="0" dirty="0">
                <a:solidFill>
                  <a:srgbClr val="072428"/>
                </a:solidFill>
                <a:latin typeface="Arial" pitchFamily="34" charset="0"/>
                <a:cs typeface="Arial" pitchFamily="34" charset="0"/>
              </a:rPr>
              <a:t> question asked (in-person/phone interview)</a:t>
            </a:r>
          </a:p>
          <a:p>
            <a:pPr marL="228600" indent="-228600">
              <a:buAutoNum type="arabicPeriod"/>
            </a:pPr>
            <a:r>
              <a:rPr lang="en-US" sz="1200" b="0" baseline="0" dirty="0">
                <a:solidFill>
                  <a:srgbClr val="072428"/>
                </a:solidFill>
                <a:latin typeface="Arial" pitchFamily="34" charset="0"/>
                <a:cs typeface="Arial" pitchFamily="34" charset="0"/>
              </a:rPr>
              <a:t>It’s a great way to get the interview process going, to make a good first impression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30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8F76F-A449-435A-A305-56E0F7CE517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07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/>
              <a:t>Gives a good overview of the highlights of their professional background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Shows their</a:t>
            </a:r>
            <a:r>
              <a:rPr lang="en-US" baseline="0" dirty="0"/>
              <a:t> wide range of skills, including working end-to-end of the software development lifecycle.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4F7D85-5CD5-482C-98E0-377DBA5EACF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Font typeface="Wingdings" pitchFamily="2" charset="2"/>
              <a:buChar char="Ø"/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buFont typeface="Wingdings" pitchFamily="2" charset="2"/>
              <a:buChar char="Ø"/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buFont typeface="Wingdings" pitchFamily="2" charset="2"/>
              <a:buChar char="Ø"/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buFont typeface="Wingdings" pitchFamily="2" charset="2"/>
              <a:buChar char="Ø"/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tIns="45720"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1FC78-45B5-48D6-89F5-4FC4CB33BB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CEB6A-E827-4C4E-ACCF-88524031F3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389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70BA1-3A1D-4D6C-A09E-1639C8A734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E506F-B24B-4E34-B073-2AF1751579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35163"/>
            <a:ext cx="4038600" cy="4389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35163"/>
            <a:ext cx="4038600" cy="4389437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CC46B-AD2D-4338-8DDD-740A0FDB0F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8BC906B-D1AE-45CD-A4A7-F8AF8E2D57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+mn-lt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b="1" kern="1200" spc="300">
          <a:solidFill>
            <a:srgbClr val="02303E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gency FB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02303E"/>
          </a:solidFill>
          <a:latin typeface="Agency FB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02303E"/>
          </a:solidFill>
          <a:latin typeface="Agency FB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02303E"/>
          </a:solidFill>
          <a:latin typeface="Agency FB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02303E"/>
          </a:solidFill>
          <a:latin typeface="Agency FB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gency FB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gency FB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gency FB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gency FB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3CBE-3599-FE21-A172-69F856D61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49"/>
            <a:ext cx="8229600" cy="1230313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</a:rPr>
              <a:t>Creating and Using</a:t>
            </a:r>
            <a:br>
              <a:rPr lang="en-US" sz="2800" dirty="0">
                <a:latin typeface="Arial Rounded MT Bold" panose="020F0704030504030204" pitchFamily="34" charset="0"/>
              </a:rPr>
            </a:br>
            <a:r>
              <a:rPr lang="en-US" sz="2800" dirty="0">
                <a:latin typeface="Arial Rounded MT Bold" panose="020F0704030504030204" pitchFamily="34" charset="0"/>
              </a:rPr>
              <a:t>Short Professional Statement</a:t>
            </a:r>
            <a:br>
              <a:rPr lang="en-US" sz="2800" dirty="0">
                <a:latin typeface="Arial Rounded MT Bold" panose="020F0704030504030204" pitchFamily="34" charset="0"/>
              </a:rPr>
            </a:br>
            <a:r>
              <a:rPr lang="en-US" sz="2800" dirty="0">
                <a:latin typeface="Arial Rounded MT Bold" panose="020F0704030504030204" pitchFamily="34" charset="0"/>
              </a:rPr>
              <a:t>(SPS)</a:t>
            </a:r>
          </a:p>
        </p:txBody>
      </p:sp>
      <p:pic>
        <p:nvPicPr>
          <p:cNvPr id="5" name="Content Placeholder 4" descr="A person shaking hands with a person">
            <a:extLst>
              <a:ext uri="{FF2B5EF4-FFF2-40B4-BE49-F238E27FC236}">
                <a16:creationId xmlns:a16="http://schemas.microsoft.com/office/drawing/2014/main" id="{794D92D9-20D9-E7C9-C692-A708BA43D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922" y="1935163"/>
            <a:ext cx="6584155" cy="4389437"/>
          </a:xfrm>
        </p:spPr>
      </p:pic>
    </p:spTree>
    <p:extLst>
      <p:ext uri="{BB962C8B-B14F-4D97-AF65-F5344CB8AC3E}">
        <p14:creationId xmlns:p14="http://schemas.microsoft.com/office/powerpoint/2010/main" val="330393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15BF-7094-4BF5-8B0B-74A69038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rial Rounded MT Bold" panose="020F0704030504030204" pitchFamily="34" charset="0"/>
              </a:rPr>
              <a:t>	What is an SPS?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C91F8E-6F8E-403C-BA5D-7CA29323D927}"/>
              </a:ext>
            </a:extLst>
          </p:cNvPr>
          <p:cNvSpPr txBox="1"/>
          <p:nvPr/>
        </p:nvSpPr>
        <p:spPr>
          <a:xfrm>
            <a:off x="1503050" y="2362200"/>
            <a:ext cx="618919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 Rounded MT Bold" panose="020F0704030504030204" pitchFamily="34" charset="0"/>
                <a:cs typeface="Arial" panose="020B0604020202020204" pitchFamily="34" charset="0"/>
              </a:rPr>
              <a:t>A brief summary of yourself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32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 Rounded MT Bold" panose="020F0704030504030204" pitchFamily="34" charset="0"/>
                <a:cs typeface="Arial" panose="020B0604020202020204" pitchFamily="34" charset="0"/>
              </a:rPr>
              <a:t>Elevator Pitch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32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 Rounded MT Bold" panose="020F0704030504030204" pitchFamily="34" charset="0"/>
                <a:cs typeface="Arial" panose="020B0604020202020204" pitchFamily="34" charset="0"/>
              </a:rPr>
              <a:t>“Tell me about yourself?”  </a:t>
            </a:r>
          </a:p>
        </p:txBody>
      </p:sp>
    </p:spTree>
    <p:extLst>
      <p:ext uri="{BB962C8B-B14F-4D97-AF65-F5344CB8AC3E}">
        <p14:creationId xmlns:p14="http://schemas.microsoft.com/office/powerpoint/2010/main" val="3309914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FBA76-F319-58A8-0204-F78044199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1915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Arial Rounded MT Bold" panose="020F0704030504030204" pitchFamily="34" charset="0"/>
                <a:cs typeface="Arial" panose="020B0604020202020204" pitchFamily="34" charset="0"/>
              </a:rPr>
              <a:t>So…tell me about yourself?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  <p:pic>
        <p:nvPicPr>
          <p:cNvPr id="5" name="Content Placeholder 4" descr="Two people sitting at a table">
            <a:extLst>
              <a:ext uri="{FF2B5EF4-FFF2-40B4-BE49-F238E27FC236}">
                <a16:creationId xmlns:a16="http://schemas.microsoft.com/office/drawing/2014/main" id="{63188C03-0A04-AE4C-0454-5E01337F8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1347"/>
            <a:ext cx="8229600" cy="4299966"/>
          </a:xfrm>
        </p:spPr>
      </p:pic>
    </p:spTree>
    <p:extLst>
      <p:ext uri="{BB962C8B-B14F-4D97-AF65-F5344CB8AC3E}">
        <p14:creationId xmlns:p14="http://schemas.microsoft.com/office/powerpoint/2010/main" val="223742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305800" cy="8382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effectLst>
                  <a:outerShdw blurRad="38100" dist="38100" dir="1740000" sx="1000" sy="1000" algn="tl">
                    <a:srgbClr val="000000"/>
                  </a:outerShdw>
                </a:effectLst>
                <a:latin typeface="Arial Rounded MT Bold" panose="020F0704030504030204" pitchFamily="34" charset="0"/>
              </a:rPr>
              <a:t>Content of Your SPS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85799" y="1406371"/>
            <a:ext cx="7924801" cy="5028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>
              <a:lnSpc>
                <a:spcPts val="135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US" sz="2400" b="1" dirty="0">
              <a:solidFill>
                <a:srgbClr val="000000"/>
              </a:solidFill>
              <a:latin typeface="Arial Rounded MT Bold" panose="020F0704030504030204" pitchFamily="34" charset="0"/>
              <a:ea typeface="Times New Roman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Should include: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Professional background (years of experience, industries, etc.)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Strongest technologies and skills, and how you’ve applied them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Highlights of your career (</a:t>
            </a:r>
            <a:r>
              <a:rPr lang="en-US" sz="2400" kern="100" dirty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innovation</a:t>
            </a:r>
            <a:r>
              <a:rPr lang="en-US" sz="2400" kern="1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year award, employee </a:t>
            </a:r>
            <a:r>
              <a:rPr lang="en-US" sz="2400" kern="100" dirty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the month</a:t>
            </a:r>
            <a:r>
              <a:rPr lang="en-US" sz="2400" kern="1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USP in a sentence that shows your personality and relates to the job description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 statement</a:t>
            </a:r>
          </a:p>
          <a:p>
            <a:pPr marR="0" lvl="0">
              <a:lnSpc>
                <a:spcPts val="1350"/>
              </a:lnSpc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endParaRPr lang="en-US" sz="2400" b="1" dirty="0">
              <a:solidFill>
                <a:srgbClr val="00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0D3153-B706-4013-AFFE-4965B515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Arial Rounded MT Bold" panose="020F0704030504030204" pitchFamily="34" charset="0"/>
              </a:rPr>
              <a:t>Content of Your SPS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DE78B6-5A2C-4BD3-BAC3-0BC37AE40E9B}"/>
              </a:ext>
            </a:extLst>
          </p:cNvPr>
          <p:cNvSpPr txBox="1"/>
          <p:nvPr/>
        </p:nvSpPr>
        <p:spPr>
          <a:xfrm>
            <a:off x="457200" y="2133600"/>
            <a:ext cx="8153400" cy="2739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 include: 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Special team functioning i.e.  Agile, DevOps, CI/CD, Cross </a:t>
            </a:r>
            <a:r>
              <a:rPr lang="en-US" sz="2400" dirty="0"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4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eam </a:t>
            </a:r>
            <a:r>
              <a:rPr lang="en-US" sz="2400" dirty="0"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4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unctioning etc.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Special awards or training (i.e. Scrum Master certification, AWS Certification)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Why you got into the IT field</a:t>
            </a:r>
            <a:r>
              <a:rPr lang="en-US" sz="24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022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612642"/>
            <a:ext cx="861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 panose="020F0704030504030204" pitchFamily="34" charset="0"/>
                <a:cs typeface="Arial" pitchFamily="34" charset="0"/>
              </a:rPr>
              <a:t>So…tell me about yourself?</a:t>
            </a:r>
          </a:p>
          <a:p>
            <a:endParaRPr lang="en-US" sz="2400" dirty="0">
              <a:latin typeface="Arial Rounded MT Bold" panose="020F0704030504030204" pitchFamily="34" charset="0"/>
              <a:cs typeface="Arial" pitchFamily="34" charset="0"/>
            </a:endParaRPr>
          </a:p>
          <a:p>
            <a:r>
              <a:rPr lang="en-US" sz="2400" dirty="0">
                <a:latin typeface="Arial Rounded MT Bold" panose="020F0704030504030204" pitchFamily="34" charset="0"/>
                <a:cs typeface="Arial" pitchFamily="34" charset="0"/>
              </a:rPr>
              <a:t>“I am a software developer with over 2 years of experience developing Web and software applications for a leading IT corporation. I worked as a .NET developer skilled in the end-to-end development life cycle and with in-depth </a:t>
            </a:r>
            <a:r>
              <a:rPr lang="en-US" sz="2400" dirty="0">
                <a:solidFill>
                  <a:prstClr val="black"/>
                </a:solidFill>
                <a:latin typeface="Arial Rounded MT Bold" panose="020F0704030504030204" pitchFamily="34" charset="0"/>
                <a:cs typeface="Arial" pitchFamily="34" charset="0"/>
              </a:rPr>
              <a:t>knowledge of core methodologies ranging from database design to object-oriented system design. I am highly organized and motivated.  I look forward to bringing those skills as well as my technical ability to this position.”</a:t>
            </a:r>
            <a:endParaRPr lang="en-US" sz="2400" dirty="0">
              <a:latin typeface="Arial Rounded MT Bold" panose="020F0704030504030204" pitchFamily="34" charset="0"/>
            </a:endParaRPr>
          </a:p>
          <a:p>
            <a:pPr lvl="0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739914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000" b="1" spc="3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+mj-ea"/>
                <a:cs typeface="+mj-cs"/>
              </a:rPr>
              <a:t>SPS Example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ECC41-8325-3C50-C6EE-ACCB8A81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>
                <a:latin typeface="Arial Rounded MT Bold" panose="020F0704030504030204" pitchFamily="34" charset="0"/>
              </a:rPr>
              <a:t>The delivery of the SPS should be:</a:t>
            </a:r>
            <a:endParaRPr lang="en-US" sz="3600" dirty="0"/>
          </a:p>
        </p:txBody>
      </p:sp>
      <p:pic>
        <p:nvPicPr>
          <p:cNvPr id="5" name="Content Placeholder 4" descr="A picture containing person, person">
            <a:extLst>
              <a:ext uri="{FF2B5EF4-FFF2-40B4-BE49-F238E27FC236}">
                <a16:creationId xmlns:a16="http://schemas.microsoft.com/office/drawing/2014/main" id="{BD3CD62C-5175-9FF3-4DBC-39DE4E3D0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002" y="2037425"/>
            <a:ext cx="4343400" cy="33528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9E302E-1352-2287-9C26-FAB60B7A5F21}"/>
              </a:ext>
            </a:extLst>
          </p:cNvPr>
          <p:cNvSpPr txBox="1"/>
          <p:nvPr/>
        </p:nvSpPr>
        <p:spPr>
          <a:xfrm>
            <a:off x="415031" y="2032986"/>
            <a:ext cx="38862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latin typeface="Arial Rounded MT Bold" panose="020F0704030504030204" pitchFamily="34" charset="0"/>
                <a:ea typeface="Times New Roman"/>
                <a:cs typeface="Times New Roman"/>
              </a:rPr>
              <a:t>Conversational and relaxed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endParaRPr lang="en-US" sz="2200" dirty="0">
              <a:solidFill>
                <a:srgbClr val="000000"/>
              </a:solidFill>
              <a:latin typeface="Arial Rounded MT Bold" panose="020F0704030504030204" pitchFamily="34" charset="0"/>
              <a:ea typeface="Times New Roman"/>
              <a:cs typeface="Times New Roman"/>
            </a:endParaRP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latin typeface="Arial Rounded MT Bold" panose="020F0704030504030204" pitchFamily="34" charset="0"/>
                <a:ea typeface="Times New Roman"/>
                <a:cs typeface="Times New Roman"/>
              </a:rPr>
              <a:t>Sound natural, not like you have memorized it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endParaRPr lang="en-US" sz="2200" dirty="0">
              <a:solidFill>
                <a:srgbClr val="000000"/>
              </a:solidFill>
              <a:latin typeface="Arial Rounded MT Bold" panose="020F0704030504030204" pitchFamily="34" charset="0"/>
              <a:ea typeface="Times New Roman"/>
              <a:cs typeface="Times New Roman"/>
            </a:endParaRP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latin typeface="Arial Rounded MT Bold" panose="020F0704030504030204" pitchFamily="34" charset="0"/>
                <a:ea typeface="Times New Roman"/>
                <a:cs typeface="Times New Roman"/>
              </a:rPr>
              <a:t>Slowly, clearly, loudly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endParaRPr lang="en-US" sz="2200" dirty="0">
              <a:solidFill>
                <a:srgbClr val="000000"/>
              </a:solidFill>
              <a:latin typeface="Arial Rounded MT Bold" panose="020F0704030504030204" pitchFamily="34" charset="0"/>
              <a:ea typeface="Times New Roman"/>
              <a:cs typeface="Times New Roman"/>
            </a:endParaRP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latin typeface="Arial Rounded MT Bold" panose="020F0704030504030204" pitchFamily="34" charset="0"/>
                <a:ea typeface="Times New Roman"/>
                <a:cs typeface="Times New Roman"/>
              </a:rPr>
              <a:t>Should be around 1 minute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6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5891E9AA-A0A3-48FF-813E-4B24D3152393}"/>
              </a:ext>
            </a:extLst>
          </p:cNvPr>
          <p:cNvSpPr txBox="1">
            <a:spLocks/>
          </p:cNvSpPr>
          <p:nvPr/>
        </p:nvSpPr>
        <p:spPr>
          <a:xfrm>
            <a:off x="457200" y="704088"/>
            <a:ext cx="83058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 kern="1200" spc="300">
                <a:solidFill>
                  <a:srgbClr val="0230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02303E"/>
                </a:solidFill>
                <a:latin typeface="Agency FB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02303E"/>
                </a:solidFill>
                <a:latin typeface="Agency FB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02303E"/>
                </a:solidFill>
                <a:latin typeface="Agency FB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02303E"/>
                </a:solidFill>
                <a:latin typeface="Agency FB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chemeClr val="tx2"/>
                </a:solidFill>
                <a:latin typeface="Agency FB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chemeClr val="tx2"/>
                </a:solidFill>
                <a:latin typeface="Agency FB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chemeClr val="tx2"/>
                </a:solidFill>
                <a:latin typeface="Agency FB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chemeClr val="tx2"/>
                </a:solidFill>
                <a:latin typeface="Agency FB" pitchFamily="34" charset="0"/>
              </a:defRPr>
            </a:lvl9pPr>
          </a:lstStyle>
          <a:p>
            <a:pPr algn="ctr"/>
            <a:r>
              <a:rPr lang="en-US" sz="4000" dirty="0">
                <a:latin typeface="Arial Rounded MT Bold" panose="020F0704030504030204" pitchFamily="34" charset="0"/>
              </a:rPr>
              <a:t>Impact of the SPS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FE57E3-0A5B-48E2-8ECA-7A5F171A5307}"/>
              </a:ext>
            </a:extLst>
          </p:cNvPr>
          <p:cNvSpPr txBox="1"/>
          <p:nvPr/>
        </p:nvSpPr>
        <p:spPr>
          <a:xfrm>
            <a:off x="609600" y="2057400"/>
            <a:ext cx="784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 Rounded MT Bold" panose="020F0704030504030204" pitchFamily="34" charset="0"/>
                <a:cs typeface="Arial" panose="020B0604020202020204" pitchFamily="34" charset="0"/>
              </a:rPr>
              <a:t>Sets the tone for the whole interview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 Rounded MT Bold" panose="020F0704030504030204" pitchFamily="34" charset="0"/>
                <a:cs typeface="Arial" panose="020B0604020202020204" pitchFamily="34" charset="0"/>
              </a:rPr>
              <a:t>Personal connection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 Rounded MT Bold" panose="020F0704030504030204" pitchFamily="34" charset="0"/>
                <a:cs typeface="Arial" panose="020B0604020202020204" pitchFamily="34" charset="0"/>
              </a:rPr>
              <a:t>Intrigues the interviewer to investigate more about you   </a:t>
            </a:r>
          </a:p>
        </p:txBody>
      </p:sp>
    </p:spTree>
    <p:extLst>
      <p:ext uri="{BB962C8B-B14F-4D97-AF65-F5344CB8AC3E}">
        <p14:creationId xmlns:p14="http://schemas.microsoft.com/office/powerpoint/2010/main" val="298831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FE063E2B024D48A755B13405FBAF5C" ma:contentTypeVersion="5" ma:contentTypeDescription="Create a new document." ma:contentTypeScope="" ma:versionID="493e24873a0af110c5aae9ccba0aec21">
  <xsd:schema xmlns:xsd="http://www.w3.org/2001/XMLSchema" xmlns:xs="http://www.w3.org/2001/XMLSchema" xmlns:p="http://schemas.microsoft.com/office/2006/metadata/properties" xmlns:ns2="addbc15d-3b3c-4ada-a77c-e77bd5f032c4" targetNamespace="http://schemas.microsoft.com/office/2006/metadata/properties" ma:root="true" ma:fieldsID="eb2204ece0e601c2f7bb2b1c22a02569" ns2:_="">
    <xsd:import namespace="addbc15d-3b3c-4ada-a77c-e77bd5f032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dbc15d-3b3c-4ada-a77c-e77bd5f032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2DC4BC-A581-44BD-894D-12ACD17D6C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12CFC1-747C-445B-BEB0-63CF61400301}"/>
</file>

<file path=customXml/itemProps3.xml><?xml version="1.0" encoding="utf-8"?>
<ds:datastoreItem xmlns:ds="http://schemas.openxmlformats.org/officeDocument/2006/customXml" ds:itemID="{D252B370-C94B-4309-A0D2-51FFC89A6658}">
  <ds:schemaRefs>
    <ds:schemaRef ds:uri="http://schemas.microsoft.com/office/2006/metadata/properties"/>
    <ds:schemaRef ds:uri="http://schemas.microsoft.com/office/infopath/2007/PartnerControls"/>
    <ds:schemaRef ds:uri="1511d139-171f-458d-a044-8058d1678c0f"/>
    <ds:schemaRef ds:uri="0cd7d6a0-4a81-4f30-b943-bb3134e095b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6450</TotalTime>
  <Words>353</Words>
  <Application>Microsoft Office PowerPoint</Application>
  <PresentationFormat>On-screen Show (4:3)</PresentationFormat>
  <Paragraphs>46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Agency FB</vt:lpstr>
      <vt:lpstr>Arial</vt:lpstr>
      <vt:lpstr>Arial Rounded MT Bold</vt:lpstr>
      <vt:lpstr>Calibri</vt:lpstr>
      <vt:lpstr>Constantia</vt:lpstr>
      <vt:lpstr>Wingdings</vt:lpstr>
      <vt:lpstr>Wingdings 2</vt:lpstr>
      <vt:lpstr>Flow</vt:lpstr>
      <vt:lpstr>Creating and Using Short Professional Statement (SPS)</vt:lpstr>
      <vt:lpstr> What is an SPS? </vt:lpstr>
      <vt:lpstr>So…tell me about yourself?</vt:lpstr>
      <vt:lpstr>Content of Your SPS</vt:lpstr>
      <vt:lpstr>Content of Your SPS</vt:lpstr>
      <vt:lpstr>PowerPoint Presentation</vt:lpstr>
      <vt:lpstr>The delivery of the SPS should be: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and Using  The Short Professional Statement (SPS)</dc:title>
  <dc:creator>gthompson</dc:creator>
  <cp:lastModifiedBy>Natasha Berkowitz</cp:lastModifiedBy>
  <cp:revision>28</cp:revision>
  <dcterms:created xsi:type="dcterms:W3CDTF">2015-01-09T21:34:51Z</dcterms:created>
  <dcterms:modified xsi:type="dcterms:W3CDTF">2023-05-01T18:23:22Z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0x01010036FE063E2B024D48A755B13405FBAF5C</vt:lpwstr>
  </property>
  <property fmtid="{D5CDD505-2E9C-101B-9397-08002B2CF9AE}" pid="3" name="Order">
    <vt:r8>2138000</vt:r8>
  </property>
  <property fmtid="{D5CDD505-2E9C-101B-9397-08002B2CF9AE}" pid="4" name="MediaServiceImageTags">
    <vt:lpwstr/>
  </property>
</Properties>
</file>