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7" r:id="rId5"/>
    <p:sldId id="258" r:id="rId6"/>
    <p:sldId id="260" r:id="rId7"/>
    <p:sldId id="269" r:id="rId8"/>
    <p:sldId id="261" r:id="rId9"/>
    <p:sldId id="263" r:id="rId10"/>
    <p:sldId id="259" r:id="rId1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7C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na Harris" userId="94f23d39-80c8-4fd2-aa9c-1717000ad01c" providerId="ADAL" clId="{52C74F18-A7CD-4784-AE32-4509499742B3}"/>
    <pc:docChg chg="custSel addSld modSld">
      <pc:chgData name="Donna Harris" userId="94f23d39-80c8-4fd2-aa9c-1717000ad01c" providerId="ADAL" clId="{52C74F18-A7CD-4784-AE32-4509499742B3}" dt="2023-01-25T19:36:01.270" v="1" actId="27636"/>
      <pc:docMkLst>
        <pc:docMk/>
      </pc:docMkLst>
      <pc:sldChg chg="add">
        <pc:chgData name="Donna Harris" userId="94f23d39-80c8-4fd2-aa9c-1717000ad01c" providerId="ADAL" clId="{52C74F18-A7CD-4784-AE32-4509499742B3}" dt="2023-01-25T19:36:01.186" v="0"/>
        <pc:sldMkLst>
          <pc:docMk/>
          <pc:sldMk cId="1155593728" sldId="265"/>
        </pc:sldMkLst>
      </pc:sldChg>
      <pc:sldChg chg="add">
        <pc:chgData name="Donna Harris" userId="94f23d39-80c8-4fd2-aa9c-1717000ad01c" providerId="ADAL" clId="{52C74F18-A7CD-4784-AE32-4509499742B3}" dt="2023-01-25T19:36:01.186" v="0"/>
        <pc:sldMkLst>
          <pc:docMk/>
          <pc:sldMk cId="1212076832" sldId="266"/>
        </pc:sldMkLst>
      </pc:sldChg>
      <pc:sldChg chg="add">
        <pc:chgData name="Donna Harris" userId="94f23d39-80c8-4fd2-aa9c-1717000ad01c" providerId="ADAL" clId="{52C74F18-A7CD-4784-AE32-4509499742B3}" dt="2023-01-25T19:36:01.186" v="0"/>
        <pc:sldMkLst>
          <pc:docMk/>
          <pc:sldMk cId="629783225" sldId="268"/>
        </pc:sldMkLst>
      </pc:sldChg>
      <pc:sldChg chg="add">
        <pc:chgData name="Donna Harris" userId="94f23d39-80c8-4fd2-aa9c-1717000ad01c" providerId="ADAL" clId="{52C74F18-A7CD-4784-AE32-4509499742B3}" dt="2023-01-25T19:36:01.186" v="0"/>
        <pc:sldMkLst>
          <pc:docMk/>
          <pc:sldMk cId="2862589630" sldId="272"/>
        </pc:sldMkLst>
      </pc:sldChg>
      <pc:sldChg chg="add">
        <pc:chgData name="Donna Harris" userId="94f23d39-80c8-4fd2-aa9c-1717000ad01c" providerId="ADAL" clId="{52C74F18-A7CD-4784-AE32-4509499742B3}" dt="2023-01-25T19:36:01.186" v="0"/>
        <pc:sldMkLst>
          <pc:docMk/>
          <pc:sldMk cId="550397167" sldId="273"/>
        </pc:sldMkLst>
      </pc:sldChg>
      <pc:sldChg chg="modSp add mod">
        <pc:chgData name="Donna Harris" userId="94f23d39-80c8-4fd2-aa9c-1717000ad01c" providerId="ADAL" clId="{52C74F18-A7CD-4784-AE32-4509499742B3}" dt="2023-01-25T19:36:01.270" v="1" actId="27636"/>
        <pc:sldMkLst>
          <pc:docMk/>
          <pc:sldMk cId="3034075304" sldId="274"/>
        </pc:sldMkLst>
        <pc:spChg chg="mod">
          <ac:chgData name="Donna Harris" userId="94f23d39-80c8-4fd2-aa9c-1717000ad01c" providerId="ADAL" clId="{52C74F18-A7CD-4784-AE32-4509499742B3}" dt="2023-01-25T19:36:01.270" v="1" actId="27636"/>
          <ac:spMkLst>
            <pc:docMk/>
            <pc:sldMk cId="3034075304" sldId="274"/>
            <ac:spMk id="3" creationId="{DBB1BD91-121D-4C2B-8B32-4330FFE78B3B}"/>
          </ac:spMkLst>
        </pc:spChg>
      </pc:sldChg>
      <pc:sldChg chg="add">
        <pc:chgData name="Donna Harris" userId="94f23d39-80c8-4fd2-aa9c-1717000ad01c" providerId="ADAL" clId="{52C74F18-A7CD-4784-AE32-4509499742B3}" dt="2023-01-25T19:36:01.186" v="0"/>
        <pc:sldMkLst>
          <pc:docMk/>
          <pc:sldMk cId="823401148" sldId="277"/>
        </pc:sldMkLst>
      </pc:sldChg>
      <pc:sldChg chg="add">
        <pc:chgData name="Donna Harris" userId="94f23d39-80c8-4fd2-aa9c-1717000ad01c" providerId="ADAL" clId="{52C74F18-A7CD-4784-AE32-4509499742B3}" dt="2023-01-25T19:36:01.186" v="0"/>
        <pc:sldMkLst>
          <pc:docMk/>
          <pc:sldMk cId="2353761863" sldId="278"/>
        </pc:sldMkLst>
      </pc:sldChg>
    </pc:docChg>
  </pc:docChgLst>
  <pc:docChgLst>
    <pc:chgData name="Donna Harris" userId="94f23d39-80c8-4fd2-aa9c-1717000ad01c" providerId="ADAL" clId="{5DE54353-D40E-4995-88E3-85BC13F1EE3D}"/>
    <pc:docChg chg="custSel delSld modSld">
      <pc:chgData name="Donna Harris" userId="94f23d39-80c8-4fd2-aa9c-1717000ad01c" providerId="ADAL" clId="{5DE54353-D40E-4995-88E3-85BC13F1EE3D}" dt="2022-08-26T16:04:42.746" v="95" actId="20577"/>
      <pc:docMkLst>
        <pc:docMk/>
      </pc:docMkLst>
      <pc:sldChg chg="modSp mod">
        <pc:chgData name="Donna Harris" userId="94f23d39-80c8-4fd2-aa9c-1717000ad01c" providerId="ADAL" clId="{5DE54353-D40E-4995-88E3-85BC13F1EE3D}" dt="2022-08-26T16:03:18.242" v="79" actId="20577"/>
        <pc:sldMkLst>
          <pc:docMk/>
          <pc:sldMk cId="1075412954" sldId="260"/>
        </pc:sldMkLst>
        <pc:spChg chg="mod">
          <ac:chgData name="Donna Harris" userId="94f23d39-80c8-4fd2-aa9c-1717000ad01c" providerId="ADAL" clId="{5DE54353-D40E-4995-88E3-85BC13F1EE3D}" dt="2022-08-26T16:03:18.242" v="79" actId="20577"/>
          <ac:spMkLst>
            <pc:docMk/>
            <pc:sldMk cId="1075412954" sldId="260"/>
            <ac:spMk id="3" creationId="{AE9BA9BE-A4E5-4895-A990-637CB91F8011}"/>
          </ac:spMkLst>
        </pc:spChg>
      </pc:sldChg>
      <pc:sldChg chg="modSp mod">
        <pc:chgData name="Donna Harris" userId="94f23d39-80c8-4fd2-aa9c-1717000ad01c" providerId="ADAL" clId="{5DE54353-D40E-4995-88E3-85BC13F1EE3D}" dt="2022-08-26T16:04:42.746" v="95" actId="20577"/>
        <pc:sldMkLst>
          <pc:docMk/>
          <pc:sldMk cId="2491878406" sldId="261"/>
        </pc:sldMkLst>
        <pc:spChg chg="mod">
          <ac:chgData name="Donna Harris" userId="94f23d39-80c8-4fd2-aa9c-1717000ad01c" providerId="ADAL" clId="{5DE54353-D40E-4995-88E3-85BC13F1EE3D}" dt="2022-08-26T16:04:42.746" v="95" actId="20577"/>
          <ac:spMkLst>
            <pc:docMk/>
            <pc:sldMk cId="2491878406" sldId="261"/>
            <ac:spMk id="3" creationId="{B6888C5C-9CD2-403D-9225-B7BCFFBCE864}"/>
          </ac:spMkLst>
        </pc:spChg>
      </pc:sldChg>
      <pc:sldChg chg="del">
        <pc:chgData name="Donna Harris" userId="94f23d39-80c8-4fd2-aa9c-1717000ad01c" providerId="ADAL" clId="{5DE54353-D40E-4995-88E3-85BC13F1EE3D}" dt="2022-08-25T13:25:59.501" v="5" actId="47"/>
        <pc:sldMkLst>
          <pc:docMk/>
          <pc:sldMk cId="1155593728" sldId="265"/>
        </pc:sldMkLst>
      </pc:sldChg>
      <pc:sldChg chg="del">
        <pc:chgData name="Donna Harris" userId="94f23d39-80c8-4fd2-aa9c-1717000ad01c" providerId="ADAL" clId="{5DE54353-D40E-4995-88E3-85BC13F1EE3D}" dt="2022-08-25T13:25:58.445" v="3" actId="47"/>
        <pc:sldMkLst>
          <pc:docMk/>
          <pc:sldMk cId="1212076832" sldId="266"/>
        </pc:sldMkLst>
      </pc:sldChg>
      <pc:sldChg chg="del">
        <pc:chgData name="Donna Harris" userId="94f23d39-80c8-4fd2-aa9c-1717000ad01c" providerId="ADAL" clId="{5DE54353-D40E-4995-88E3-85BC13F1EE3D}" dt="2022-08-25T13:26:00.567" v="7" actId="47"/>
        <pc:sldMkLst>
          <pc:docMk/>
          <pc:sldMk cId="629783225" sldId="268"/>
        </pc:sldMkLst>
      </pc:sldChg>
      <pc:sldChg chg="modSp mod">
        <pc:chgData name="Donna Harris" userId="94f23d39-80c8-4fd2-aa9c-1717000ad01c" providerId="ADAL" clId="{5DE54353-D40E-4995-88E3-85BC13F1EE3D}" dt="2022-08-26T16:03:49.442" v="86" actId="20577"/>
        <pc:sldMkLst>
          <pc:docMk/>
          <pc:sldMk cId="2475206084" sldId="269"/>
        </pc:sldMkLst>
        <pc:spChg chg="mod">
          <ac:chgData name="Donna Harris" userId="94f23d39-80c8-4fd2-aa9c-1717000ad01c" providerId="ADAL" clId="{5DE54353-D40E-4995-88E3-85BC13F1EE3D}" dt="2022-08-26T16:03:49.442" v="86" actId="20577"/>
          <ac:spMkLst>
            <pc:docMk/>
            <pc:sldMk cId="2475206084" sldId="269"/>
            <ac:spMk id="3" creationId="{78D8392B-5779-442D-850F-FFDAAA212E1B}"/>
          </ac:spMkLst>
        </pc:spChg>
      </pc:sldChg>
      <pc:sldChg chg="del">
        <pc:chgData name="Donna Harris" userId="94f23d39-80c8-4fd2-aa9c-1717000ad01c" providerId="ADAL" clId="{5DE54353-D40E-4995-88E3-85BC13F1EE3D}" dt="2022-08-25T13:26:00.003" v="6" actId="47"/>
        <pc:sldMkLst>
          <pc:docMk/>
          <pc:sldMk cId="1635012299" sldId="270"/>
        </pc:sldMkLst>
      </pc:sldChg>
      <pc:sldChg chg="del">
        <pc:chgData name="Donna Harris" userId="94f23d39-80c8-4fd2-aa9c-1717000ad01c" providerId="ADAL" clId="{5DE54353-D40E-4995-88E3-85BC13F1EE3D}" dt="2022-08-25T13:25:49.101" v="0" actId="47"/>
        <pc:sldMkLst>
          <pc:docMk/>
          <pc:sldMk cId="2862589630" sldId="272"/>
        </pc:sldMkLst>
      </pc:sldChg>
      <pc:sldChg chg="del">
        <pc:chgData name="Donna Harris" userId="94f23d39-80c8-4fd2-aa9c-1717000ad01c" providerId="ADAL" clId="{5DE54353-D40E-4995-88E3-85BC13F1EE3D}" dt="2022-08-25T13:25:56.744" v="1" actId="47"/>
        <pc:sldMkLst>
          <pc:docMk/>
          <pc:sldMk cId="550397167" sldId="273"/>
        </pc:sldMkLst>
      </pc:sldChg>
      <pc:sldChg chg="del">
        <pc:chgData name="Donna Harris" userId="94f23d39-80c8-4fd2-aa9c-1717000ad01c" providerId="ADAL" clId="{5DE54353-D40E-4995-88E3-85BC13F1EE3D}" dt="2022-08-25T13:25:58.918" v="4" actId="47"/>
        <pc:sldMkLst>
          <pc:docMk/>
          <pc:sldMk cId="3034075304" sldId="274"/>
        </pc:sldMkLst>
      </pc:sldChg>
      <pc:sldChg chg="del">
        <pc:chgData name="Donna Harris" userId="94f23d39-80c8-4fd2-aa9c-1717000ad01c" providerId="ADAL" clId="{5DE54353-D40E-4995-88E3-85BC13F1EE3D}" dt="2022-08-25T13:26:03.507" v="8" actId="47"/>
        <pc:sldMkLst>
          <pc:docMk/>
          <pc:sldMk cId="1264452076" sldId="276"/>
        </pc:sldMkLst>
      </pc:sldChg>
      <pc:sldChg chg="del">
        <pc:chgData name="Donna Harris" userId="94f23d39-80c8-4fd2-aa9c-1717000ad01c" providerId="ADAL" clId="{5DE54353-D40E-4995-88E3-85BC13F1EE3D}" dt="2022-08-25T13:25:57.823" v="2" actId="47"/>
        <pc:sldMkLst>
          <pc:docMk/>
          <pc:sldMk cId="823401148" sldId="277"/>
        </pc:sldMkLst>
      </pc:sldChg>
    </pc:docChg>
  </pc:docChgLst>
  <pc:docChgLst>
    <pc:chgData name="Donna Harris" userId="94f23d39-80c8-4fd2-aa9c-1717000ad01c" providerId="ADAL" clId="{46452C7F-85A4-4021-81A7-9831E778700A}"/>
    <pc:docChg chg="delSld">
      <pc:chgData name="Donna Harris" userId="94f23d39-80c8-4fd2-aa9c-1717000ad01c" providerId="ADAL" clId="{46452C7F-85A4-4021-81A7-9831E778700A}" dt="2023-02-21T16:15:42.509" v="7" actId="47"/>
      <pc:docMkLst>
        <pc:docMk/>
      </pc:docMkLst>
      <pc:sldChg chg="del">
        <pc:chgData name="Donna Harris" userId="94f23d39-80c8-4fd2-aa9c-1717000ad01c" providerId="ADAL" clId="{46452C7F-85A4-4021-81A7-9831E778700A}" dt="2023-02-21T16:15:40.156" v="6" actId="47"/>
        <pc:sldMkLst>
          <pc:docMk/>
          <pc:sldMk cId="1155593728" sldId="265"/>
        </pc:sldMkLst>
      </pc:sldChg>
      <pc:sldChg chg="del">
        <pc:chgData name="Donna Harris" userId="94f23d39-80c8-4fd2-aa9c-1717000ad01c" providerId="ADAL" clId="{46452C7F-85A4-4021-81A7-9831E778700A}" dt="2023-02-21T16:15:35.179" v="2" actId="47"/>
        <pc:sldMkLst>
          <pc:docMk/>
          <pc:sldMk cId="1212076832" sldId="266"/>
        </pc:sldMkLst>
      </pc:sldChg>
      <pc:sldChg chg="del">
        <pc:chgData name="Donna Harris" userId="94f23d39-80c8-4fd2-aa9c-1717000ad01c" providerId="ADAL" clId="{46452C7F-85A4-4021-81A7-9831E778700A}" dt="2023-02-21T16:15:38.106" v="4" actId="47"/>
        <pc:sldMkLst>
          <pc:docMk/>
          <pc:sldMk cId="629783225" sldId="268"/>
        </pc:sldMkLst>
      </pc:sldChg>
      <pc:sldChg chg="del">
        <pc:chgData name="Donna Harris" userId="94f23d39-80c8-4fd2-aa9c-1717000ad01c" providerId="ADAL" clId="{46452C7F-85A4-4021-81A7-9831E778700A}" dt="2023-02-21T16:15:30.560" v="0" actId="47"/>
        <pc:sldMkLst>
          <pc:docMk/>
          <pc:sldMk cId="2862589630" sldId="272"/>
        </pc:sldMkLst>
      </pc:sldChg>
      <pc:sldChg chg="del">
        <pc:chgData name="Donna Harris" userId="94f23d39-80c8-4fd2-aa9c-1717000ad01c" providerId="ADAL" clId="{46452C7F-85A4-4021-81A7-9831E778700A}" dt="2023-02-21T16:15:33.873" v="1" actId="47"/>
        <pc:sldMkLst>
          <pc:docMk/>
          <pc:sldMk cId="550397167" sldId="273"/>
        </pc:sldMkLst>
      </pc:sldChg>
      <pc:sldChg chg="del">
        <pc:chgData name="Donna Harris" userId="94f23d39-80c8-4fd2-aa9c-1717000ad01c" providerId="ADAL" clId="{46452C7F-85A4-4021-81A7-9831E778700A}" dt="2023-02-21T16:15:36.641" v="3" actId="47"/>
        <pc:sldMkLst>
          <pc:docMk/>
          <pc:sldMk cId="3034075304" sldId="274"/>
        </pc:sldMkLst>
      </pc:sldChg>
      <pc:sldChg chg="del">
        <pc:chgData name="Donna Harris" userId="94f23d39-80c8-4fd2-aa9c-1717000ad01c" providerId="ADAL" clId="{46452C7F-85A4-4021-81A7-9831E778700A}" dt="2023-02-21T16:15:39.474" v="5" actId="47"/>
        <pc:sldMkLst>
          <pc:docMk/>
          <pc:sldMk cId="823401148" sldId="277"/>
        </pc:sldMkLst>
      </pc:sldChg>
      <pc:sldChg chg="del">
        <pc:chgData name="Donna Harris" userId="94f23d39-80c8-4fd2-aa9c-1717000ad01c" providerId="ADAL" clId="{46452C7F-85A4-4021-81A7-9831E778700A}" dt="2023-02-21T16:15:42.509" v="7" actId="47"/>
        <pc:sldMkLst>
          <pc:docMk/>
          <pc:sldMk cId="2353761863" sldId="278"/>
        </pc:sldMkLst>
      </pc:sldChg>
    </pc:docChg>
  </pc:docChgLst>
  <pc:docChgLst>
    <pc:chgData name="Donna Harris" userId="94f23d39-80c8-4fd2-aa9c-1717000ad01c" providerId="ADAL" clId="{016FB018-7CCA-42C3-A300-1D9532B74A54}"/>
    <pc:docChg chg="modSld">
      <pc:chgData name="Donna Harris" userId="94f23d39-80c8-4fd2-aa9c-1717000ad01c" providerId="ADAL" clId="{016FB018-7CCA-42C3-A300-1D9532B74A54}" dt="2022-11-22T13:44:24.937" v="43" actId="6549"/>
      <pc:docMkLst>
        <pc:docMk/>
      </pc:docMkLst>
      <pc:sldChg chg="modSp mod">
        <pc:chgData name="Donna Harris" userId="94f23d39-80c8-4fd2-aa9c-1717000ad01c" providerId="ADAL" clId="{016FB018-7CCA-42C3-A300-1D9532B74A54}" dt="2022-11-22T13:44:24.937" v="43" actId="6549"/>
        <pc:sldMkLst>
          <pc:docMk/>
          <pc:sldMk cId="2215456231" sldId="258"/>
        </pc:sldMkLst>
        <pc:spChg chg="mod">
          <ac:chgData name="Donna Harris" userId="94f23d39-80c8-4fd2-aa9c-1717000ad01c" providerId="ADAL" clId="{016FB018-7CCA-42C3-A300-1D9532B74A54}" dt="2022-11-22T13:44:24.937" v="43" actId="6549"/>
          <ac:spMkLst>
            <pc:docMk/>
            <pc:sldMk cId="2215456231" sldId="258"/>
            <ac:spMk id="3" creationId="{61713FCD-F3E8-4144-AAC0-D643EF229352}"/>
          </ac:spMkLst>
        </pc:spChg>
      </pc:sldChg>
      <pc:sldChg chg="modSp mod">
        <pc:chgData name="Donna Harris" userId="94f23d39-80c8-4fd2-aa9c-1717000ad01c" providerId="ADAL" clId="{016FB018-7CCA-42C3-A300-1D9532B74A54}" dt="2022-11-04T13:44:10.593" v="10" actId="20577"/>
        <pc:sldMkLst>
          <pc:docMk/>
          <pc:sldMk cId="2475206084" sldId="269"/>
        </pc:sldMkLst>
        <pc:spChg chg="mod">
          <ac:chgData name="Donna Harris" userId="94f23d39-80c8-4fd2-aa9c-1717000ad01c" providerId="ADAL" clId="{016FB018-7CCA-42C3-A300-1D9532B74A54}" dt="2022-11-04T13:44:10.593" v="10" actId="20577"/>
          <ac:spMkLst>
            <pc:docMk/>
            <pc:sldMk cId="2475206084" sldId="269"/>
            <ac:spMk id="3" creationId="{78D8392B-5779-442D-850F-FFDAAA212E1B}"/>
          </ac:spMkLst>
        </pc:spChg>
      </pc:sldChg>
    </pc:docChg>
  </pc:docChgLst>
  <pc:docChgLst>
    <pc:chgData name="Sara Robinson" userId="8aa4cd7e-b6d4-4ffc-8b94-191c55faab71" providerId="ADAL" clId="{48CEAA37-07ED-449D-87E2-E2A3E9AF941D}"/>
    <pc:docChg chg="custSel modSld">
      <pc:chgData name="Sara Robinson" userId="8aa4cd7e-b6d4-4ffc-8b94-191c55faab71" providerId="ADAL" clId="{48CEAA37-07ED-449D-87E2-E2A3E9AF941D}" dt="2022-08-25T13:06:30.592" v="136" actId="20577"/>
      <pc:docMkLst>
        <pc:docMk/>
      </pc:docMkLst>
      <pc:sldChg chg="modSp mod">
        <pc:chgData name="Sara Robinson" userId="8aa4cd7e-b6d4-4ffc-8b94-191c55faab71" providerId="ADAL" clId="{48CEAA37-07ED-449D-87E2-E2A3E9AF941D}" dt="2022-08-25T13:05:11.488" v="126" actId="120"/>
        <pc:sldMkLst>
          <pc:docMk/>
          <pc:sldMk cId="2215456231" sldId="258"/>
        </pc:sldMkLst>
        <pc:spChg chg="mod">
          <ac:chgData name="Sara Robinson" userId="8aa4cd7e-b6d4-4ffc-8b94-191c55faab71" providerId="ADAL" clId="{48CEAA37-07ED-449D-87E2-E2A3E9AF941D}" dt="2022-08-25T13:05:11.488" v="126" actId="120"/>
          <ac:spMkLst>
            <pc:docMk/>
            <pc:sldMk cId="2215456231" sldId="258"/>
            <ac:spMk id="2" creationId="{05FD4481-1A6E-4BA1-A00B-17354691B8A4}"/>
          </ac:spMkLst>
        </pc:spChg>
        <pc:spChg chg="mod">
          <ac:chgData name="Sara Robinson" userId="8aa4cd7e-b6d4-4ffc-8b94-191c55faab71" providerId="ADAL" clId="{48CEAA37-07ED-449D-87E2-E2A3E9AF941D}" dt="2022-08-25T13:04:16.941" v="98" actId="1076"/>
          <ac:spMkLst>
            <pc:docMk/>
            <pc:sldMk cId="2215456231" sldId="258"/>
            <ac:spMk id="3" creationId="{61713FCD-F3E8-4144-AAC0-D643EF229352}"/>
          </ac:spMkLst>
        </pc:spChg>
      </pc:sldChg>
      <pc:sldChg chg="modSp mod">
        <pc:chgData name="Sara Robinson" userId="8aa4cd7e-b6d4-4ffc-8b94-191c55faab71" providerId="ADAL" clId="{48CEAA37-07ED-449D-87E2-E2A3E9AF941D}" dt="2022-08-25T13:05:21.942" v="129" actId="20577"/>
        <pc:sldMkLst>
          <pc:docMk/>
          <pc:sldMk cId="1075412954" sldId="260"/>
        </pc:sldMkLst>
        <pc:spChg chg="mod">
          <ac:chgData name="Sara Robinson" userId="8aa4cd7e-b6d4-4ffc-8b94-191c55faab71" providerId="ADAL" clId="{48CEAA37-07ED-449D-87E2-E2A3E9AF941D}" dt="2022-08-25T13:05:21.942" v="129" actId="20577"/>
          <ac:spMkLst>
            <pc:docMk/>
            <pc:sldMk cId="1075412954" sldId="260"/>
            <ac:spMk id="2" creationId="{2B449960-DB56-4CD3-B9AC-B21BA36F47A6}"/>
          </ac:spMkLst>
        </pc:spChg>
      </pc:sldChg>
      <pc:sldChg chg="modSp mod">
        <pc:chgData name="Sara Robinson" userId="8aa4cd7e-b6d4-4ffc-8b94-191c55faab71" providerId="ADAL" clId="{48CEAA37-07ED-449D-87E2-E2A3E9AF941D}" dt="2022-08-25T13:06:30.592" v="136" actId="20577"/>
        <pc:sldMkLst>
          <pc:docMk/>
          <pc:sldMk cId="550397167" sldId="273"/>
        </pc:sldMkLst>
        <pc:spChg chg="mod">
          <ac:chgData name="Sara Robinson" userId="8aa4cd7e-b6d4-4ffc-8b94-191c55faab71" providerId="ADAL" clId="{48CEAA37-07ED-449D-87E2-E2A3E9AF941D}" dt="2022-08-25T13:06:30.592" v="136" actId="20577"/>
          <ac:spMkLst>
            <pc:docMk/>
            <pc:sldMk cId="550397167" sldId="273"/>
            <ac:spMk id="3" creationId="{EC361F0A-220A-4181-97BC-7F56F2133783}"/>
          </ac:spMkLst>
        </pc:spChg>
        <pc:picChg chg="mod">
          <ac:chgData name="Sara Robinson" userId="8aa4cd7e-b6d4-4ffc-8b94-191c55faab71" providerId="ADAL" clId="{48CEAA37-07ED-449D-87E2-E2A3E9AF941D}" dt="2022-08-25T13:06:17.352" v="132" actId="1076"/>
          <ac:picMkLst>
            <pc:docMk/>
            <pc:sldMk cId="550397167" sldId="273"/>
            <ac:picMk id="5122" creationId="{93F807EA-F802-4C48-8DC7-287FE3BEB0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C609D08-ADAD-4616-AF46-BDACFDFC5B30}" type="datetimeFigureOut">
              <a:rPr lang="en-US" smtClean="0"/>
              <a:pPr/>
              <a:t>2/21/2023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4038319-FFB5-4D7D-B090-D723A2D9F6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609D08-ADAD-4616-AF46-BDACFDFC5B30}"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609D08-ADAD-4616-AF46-BDACFDFC5B30}"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1134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609D08-ADAD-4616-AF46-BDACFDFC5B30}"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C609D08-ADAD-4616-AF46-BDACFDFC5B30}"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8319-FFB5-4D7D-B090-D723A2D9F6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609D08-ADAD-4616-AF46-BDACFDFC5B30}"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C609D08-ADAD-4616-AF46-BDACFDFC5B30}"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C609D08-ADAD-4616-AF46-BDACFDFC5B30}"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09D08-ADAD-4616-AF46-BDACFDFC5B30}"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609D08-ADAD-4616-AF46-BDACFDFC5B30}"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8319-FFB5-4D7D-B090-D723A2D9F6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C609D08-ADAD-4616-AF46-BDACFDFC5B30}"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24038319-FFB5-4D7D-B090-D723A2D9F6E0}"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609D08-ADAD-4616-AF46-BDACFDFC5B30}" type="datetimeFigureOut">
              <a:rPr lang="en-US" smtClean="0"/>
              <a:pPr/>
              <a:t>2/21/2023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4038319-FFB5-4D7D-B090-D723A2D9F6E0}"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1A6-FF6F-400C-B476-0F8615ACBEA4}"/>
              </a:ext>
            </a:extLst>
          </p:cNvPr>
          <p:cNvSpPr>
            <a:spLocks noGrp="1"/>
          </p:cNvSpPr>
          <p:nvPr>
            <p:ph type="title"/>
          </p:nvPr>
        </p:nvSpPr>
        <p:spPr>
          <a:xfrm>
            <a:off x="609600" y="765969"/>
            <a:ext cx="10972800" cy="1143000"/>
          </a:xfrm>
        </p:spPr>
        <p:txBody>
          <a:bodyPr>
            <a:normAutofit/>
          </a:bodyPr>
          <a:lstStyle/>
          <a:p>
            <a:pPr algn="ctr"/>
            <a: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t>Follow-up After Applying for a Job</a:t>
            </a:r>
          </a:p>
        </p:txBody>
      </p:sp>
      <p:pic>
        <p:nvPicPr>
          <p:cNvPr id="14" name="Content Placeholder 13">
            <a:extLst>
              <a:ext uri="{FF2B5EF4-FFF2-40B4-BE49-F238E27FC236}">
                <a16:creationId xmlns:a16="http://schemas.microsoft.com/office/drawing/2014/main" id="{540CAB97-C176-4F32-907F-E32CF831D29F}"/>
              </a:ext>
            </a:extLst>
          </p:cNvPr>
          <p:cNvPicPr>
            <a:picLocks noGrp="1" noChangeAspect="1"/>
          </p:cNvPicPr>
          <p:nvPr>
            <p:ph idx="1"/>
          </p:nvPr>
        </p:nvPicPr>
        <p:blipFill>
          <a:blip r:embed="rId2"/>
          <a:stretch>
            <a:fillRect/>
          </a:stretch>
        </p:blipFill>
        <p:spPr>
          <a:xfrm>
            <a:off x="3143250" y="2167731"/>
            <a:ext cx="5905500" cy="3924300"/>
          </a:xfrm>
          <a:prstGeom prst="rect">
            <a:avLst/>
          </a:prstGeom>
        </p:spPr>
      </p:pic>
    </p:spTree>
    <p:extLst>
      <p:ext uri="{BB962C8B-B14F-4D97-AF65-F5344CB8AC3E}">
        <p14:creationId xmlns:p14="http://schemas.microsoft.com/office/powerpoint/2010/main" val="417629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4481-1A6E-4BA1-A00B-17354691B8A4}"/>
              </a:ext>
            </a:extLst>
          </p:cNvPr>
          <p:cNvSpPr>
            <a:spLocks noGrp="1"/>
          </p:cNvSpPr>
          <p:nvPr>
            <p:ph type="title"/>
          </p:nvPr>
        </p:nvSpPr>
        <p:spPr>
          <a:xfrm>
            <a:off x="276726" y="704088"/>
            <a:ext cx="11827042" cy="1143000"/>
          </a:xfrm>
        </p:spPr>
        <p:txBody>
          <a:bodyPr anchor="b">
            <a:noAutofit/>
          </a:bodyPr>
          <a:lstStyle/>
          <a:p>
            <a:pPr>
              <a:lnSpc>
                <a:spcPct val="90000"/>
              </a:lnSpc>
            </a:pPr>
            <a: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t>Why should you follow-up on </a:t>
            </a:r>
            <a:b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br>
            <a: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t>job applications?</a:t>
            </a:r>
          </a:p>
        </p:txBody>
      </p:sp>
      <p:sp>
        <p:nvSpPr>
          <p:cNvPr id="3" name="Content Placeholder 2">
            <a:extLst>
              <a:ext uri="{FF2B5EF4-FFF2-40B4-BE49-F238E27FC236}">
                <a16:creationId xmlns:a16="http://schemas.microsoft.com/office/drawing/2014/main" id="{61713FCD-F3E8-4144-AAC0-D643EF229352}"/>
              </a:ext>
            </a:extLst>
          </p:cNvPr>
          <p:cNvSpPr>
            <a:spLocks noGrp="1"/>
          </p:cNvSpPr>
          <p:nvPr>
            <p:ph sz="half" idx="1"/>
          </p:nvPr>
        </p:nvSpPr>
        <p:spPr>
          <a:xfrm>
            <a:off x="609600" y="2423160"/>
            <a:ext cx="5971674" cy="4434840"/>
          </a:xfrm>
        </p:spPr>
        <p:txBody>
          <a:bodyPr>
            <a:normAutofit/>
          </a:bodyPr>
          <a:lstStyle/>
          <a:p>
            <a:pPr>
              <a:lnSpc>
                <a:spcPct val="90000"/>
              </a:lnSpc>
            </a:pPr>
            <a:r>
              <a:rPr lang="en-US" sz="2400" dirty="0">
                <a:latin typeface="Arial Rounded MT Bold" panose="020F0704030504030204" pitchFamily="34" charset="0"/>
              </a:rPr>
              <a:t>Confirms submission</a:t>
            </a:r>
          </a:p>
          <a:p>
            <a:pPr marL="0" indent="0">
              <a:lnSpc>
                <a:spcPct val="90000"/>
              </a:lnSpc>
              <a:buNone/>
            </a:pPr>
            <a:endParaRPr lang="en-US" sz="2400" dirty="0">
              <a:latin typeface="Arial Rounded MT Bold" panose="020F0704030504030204" pitchFamily="34" charset="0"/>
            </a:endParaRPr>
          </a:p>
          <a:p>
            <a:pPr>
              <a:lnSpc>
                <a:spcPct val="90000"/>
              </a:lnSpc>
            </a:pPr>
            <a:r>
              <a:rPr lang="en-US" sz="2400" dirty="0">
                <a:latin typeface="Arial Rounded MT Bold" panose="020F0704030504030204" pitchFamily="34" charset="0"/>
              </a:rPr>
              <a:t>Shows interest</a:t>
            </a:r>
          </a:p>
          <a:p>
            <a:pPr>
              <a:lnSpc>
                <a:spcPct val="90000"/>
              </a:lnSpc>
            </a:pPr>
            <a:endParaRPr lang="en-US" sz="2400" dirty="0">
              <a:latin typeface="Arial Rounded MT Bold" panose="020F0704030504030204" pitchFamily="34" charset="0"/>
            </a:endParaRPr>
          </a:p>
          <a:p>
            <a:pPr>
              <a:lnSpc>
                <a:spcPct val="90000"/>
              </a:lnSpc>
            </a:pPr>
            <a:r>
              <a:rPr lang="en-US" sz="2400">
                <a:latin typeface="Arial Rounded MT Bold" panose="020F0704030504030204" pitchFamily="34" charset="0"/>
              </a:rPr>
              <a:t>More </a:t>
            </a:r>
            <a:r>
              <a:rPr lang="en-US" sz="2400" dirty="0">
                <a:latin typeface="Arial Rounded MT Bold" panose="020F0704030504030204" pitchFamily="34" charset="0"/>
              </a:rPr>
              <a:t>likely to get an interview</a:t>
            </a:r>
          </a:p>
          <a:p>
            <a:pPr>
              <a:lnSpc>
                <a:spcPct val="90000"/>
              </a:lnSpc>
            </a:pPr>
            <a:endParaRPr lang="en-US" sz="2200" dirty="0"/>
          </a:p>
        </p:txBody>
      </p:sp>
      <p:pic>
        <p:nvPicPr>
          <p:cNvPr id="1028" name="Picture 4" descr="See the source image">
            <a:extLst>
              <a:ext uri="{FF2B5EF4-FFF2-40B4-BE49-F238E27FC236}">
                <a16:creationId xmlns:a16="http://schemas.microsoft.com/office/drawing/2014/main" id="{F35E2B44-0117-47DD-A6FD-7C79D1FC75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1327" y="1920085"/>
            <a:ext cx="4117346" cy="4434840"/>
          </a:xfrm>
          <a:prstGeom prst="rect">
            <a:avLst/>
          </a:prstGeom>
          <a:solidFill>
            <a:srgbClr val="FFFFFF"/>
          </a:solidFill>
        </p:spPr>
      </p:pic>
    </p:spTree>
    <p:extLst>
      <p:ext uri="{BB962C8B-B14F-4D97-AF65-F5344CB8AC3E}">
        <p14:creationId xmlns:p14="http://schemas.microsoft.com/office/powerpoint/2010/main" val="22154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9960-DB56-4CD3-B9AC-B21BA36F47A6}"/>
              </a:ext>
            </a:extLst>
          </p:cNvPr>
          <p:cNvSpPr>
            <a:spLocks noGrp="1"/>
          </p:cNvSpPr>
          <p:nvPr>
            <p:ph type="title"/>
          </p:nvPr>
        </p:nvSpPr>
        <p:spPr>
          <a:xfrm>
            <a:off x="609600" y="704088"/>
            <a:ext cx="10972800" cy="810701"/>
          </a:xfrm>
        </p:spPr>
        <p:txBody>
          <a:bodyPr anchor="b">
            <a:noAutofit/>
          </a:bodyPr>
          <a:lstStyle/>
          <a:p>
            <a:pPr>
              <a:lnSpc>
                <a:spcPct val="90000"/>
              </a:lnSpc>
            </a:pPr>
            <a: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t>How to Follow-Up after Submitting Your Resume?</a:t>
            </a:r>
          </a:p>
        </p:txBody>
      </p:sp>
      <p:sp>
        <p:nvSpPr>
          <p:cNvPr id="3" name="Content Placeholder 2">
            <a:extLst>
              <a:ext uri="{FF2B5EF4-FFF2-40B4-BE49-F238E27FC236}">
                <a16:creationId xmlns:a16="http://schemas.microsoft.com/office/drawing/2014/main" id="{AE9BA9BE-A4E5-4895-A990-637CB91F8011}"/>
              </a:ext>
            </a:extLst>
          </p:cNvPr>
          <p:cNvSpPr>
            <a:spLocks noGrp="1"/>
          </p:cNvSpPr>
          <p:nvPr>
            <p:ph sz="half" idx="1"/>
          </p:nvPr>
        </p:nvSpPr>
        <p:spPr>
          <a:xfrm>
            <a:off x="292099" y="1646075"/>
            <a:ext cx="6096001" cy="5211925"/>
          </a:xfrm>
        </p:spPr>
        <p:txBody>
          <a:bodyPr>
            <a:normAutofit fontScale="70000" lnSpcReduction="20000"/>
          </a:bodyPr>
          <a:lstStyle/>
          <a:p>
            <a:pPr lvl="0">
              <a:lnSpc>
                <a:spcPct val="90000"/>
              </a:lnSpc>
            </a:pPr>
            <a:endParaRPr lang="en-US" sz="2900" b="1" dirty="0">
              <a:latin typeface="Arial Rounded MT Bold" panose="020F0704030504030204" pitchFamily="34" charset="0"/>
            </a:endParaRPr>
          </a:p>
          <a:p>
            <a:pPr lvl="0">
              <a:lnSpc>
                <a:spcPct val="90000"/>
              </a:lnSpc>
            </a:pPr>
            <a:r>
              <a:rPr lang="en-US" sz="2900" dirty="0">
                <a:latin typeface="Arial Rounded MT Bold" panose="020F0704030504030204" pitchFamily="34" charset="0"/>
              </a:rPr>
              <a:t>Call the person who is identified in the job posting</a:t>
            </a:r>
          </a:p>
          <a:p>
            <a:pPr lvl="0">
              <a:lnSpc>
                <a:spcPct val="90000"/>
              </a:lnSpc>
            </a:pPr>
            <a:endParaRPr lang="en-US" sz="2900" dirty="0">
              <a:latin typeface="Arial Rounded MT Bold" panose="020F0704030504030204" pitchFamily="34" charset="0"/>
            </a:endParaRPr>
          </a:p>
          <a:p>
            <a:pPr lvl="0">
              <a:lnSpc>
                <a:spcPct val="90000"/>
              </a:lnSpc>
            </a:pPr>
            <a:r>
              <a:rPr lang="en-US" sz="2900" dirty="0">
                <a:latin typeface="Arial Rounded MT Bold" panose="020F0704030504030204" pitchFamily="34" charset="0"/>
              </a:rPr>
              <a:t>Call the company and ask for the hiring manager</a:t>
            </a:r>
          </a:p>
          <a:p>
            <a:pPr marL="667512" lvl="2" indent="0">
              <a:lnSpc>
                <a:spcPct val="90000"/>
              </a:lnSpc>
              <a:buNone/>
            </a:pPr>
            <a:endParaRPr lang="en-US" sz="2900" dirty="0">
              <a:latin typeface="Arial Rounded MT Bold" panose="020F0704030504030204" pitchFamily="34" charset="0"/>
            </a:endParaRPr>
          </a:p>
          <a:p>
            <a:pPr>
              <a:lnSpc>
                <a:spcPct val="90000"/>
              </a:lnSpc>
            </a:pPr>
            <a:r>
              <a:rPr lang="en-US" sz="2900" dirty="0">
                <a:latin typeface="Arial Rounded MT Bold" panose="020F0704030504030204" pitchFamily="34" charset="0"/>
              </a:rPr>
              <a:t>Make your phone call from a place free of distractions</a:t>
            </a:r>
          </a:p>
          <a:p>
            <a:pPr marL="0" indent="0">
              <a:lnSpc>
                <a:spcPct val="90000"/>
              </a:lnSpc>
              <a:buNone/>
            </a:pPr>
            <a:endParaRPr lang="en-US" sz="2900" dirty="0">
              <a:latin typeface="Arial Rounded MT Bold" panose="020F0704030504030204" pitchFamily="34" charset="0"/>
            </a:endParaRPr>
          </a:p>
          <a:p>
            <a:pPr>
              <a:lnSpc>
                <a:spcPct val="90000"/>
              </a:lnSpc>
            </a:pPr>
            <a:r>
              <a:rPr lang="en-US" sz="2900" dirty="0">
                <a:latin typeface="Arial Rounded MT Bold" panose="020F0704030504030204" pitchFamily="34" charset="0"/>
              </a:rPr>
              <a:t>Be prepared for a short screening interview; they may do it right then</a:t>
            </a:r>
          </a:p>
          <a:p>
            <a:pPr marL="0" indent="0">
              <a:lnSpc>
                <a:spcPct val="90000"/>
              </a:lnSpc>
              <a:buNone/>
            </a:pPr>
            <a:endParaRPr lang="en-US" sz="2900" dirty="0">
              <a:latin typeface="Arial Rounded MT Bold" panose="020F0704030504030204" pitchFamily="34" charset="0"/>
            </a:endParaRPr>
          </a:p>
          <a:p>
            <a:pPr>
              <a:lnSpc>
                <a:spcPct val="90000"/>
              </a:lnSpc>
            </a:pPr>
            <a:r>
              <a:rPr lang="en-US" sz="2900" dirty="0">
                <a:latin typeface="Arial Rounded MT Bold" panose="020F0704030504030204" pitchFamily="34" charset="0"/>
              </a:rPr>
              <a:t>Keep the job description and your resume nearby, you may need to refer to it </a:t>
            </a:r>
          </a:p>
          <a:p>
            <a:pPr>
              <a:lnSpc>
                <a:spcPct val="90000"/>
              </a:lnSpc>
            </a:pPr>
            <a:endParaRPr lang="en-US" sz="2900" dirty="0">
              <a:latin typeface="Arial Rounded MT Bold" panose="020F0704030504030204" pitchFamily="34" charset="0"/>
            </a:endParaRPr>
          </a:p>
          <a:p>
            <a:pPr>
              <a:lnSpc>
                <a:spcPct val="90000"/>
              </a:lnSpc>
            </a:pPr>
            <a:r>
              <a:rPr lang="en-US" sz="2900" dirty="0">
                <a:latin typeface="Arial Rounded MT Bold" panose="020F0704030504030204" pitchFamily="34" charset="0"/>
              </a:rPr>
              <a:t>Thank the person for his/her time and ask or confirm about the hiring timetable/next steps. </a:t>
            </a:r>
          </a:p>
          <a:p>
            <a:pPr lvl="2">
              <a:lnSpc>
                <a:spcPct val="90000"/>
              </a:lnSpc>
            </a:pPr>
            <a:endParaRPr lang="en-US" sz="1400" dirty="0"/>
          </a:p>
          <a:p>
            <a:pPr marL="0" lvl="0" indent="0">
              <a:lnSpc>
                <a:spcPct val="90000"/>
              </a:lnSpc>
              <a:buNone/>
            </a:pPr>
            <a:endParaRPr lang="en-US" sz="1400" dirty="0"/>
          </a:p>
        </p:txBody>
      </p:sp>
      <p:pic>
        <p:nvPicPr>
          <p:cNvPr id="2050" name="Picture 2" descr="See the source image">
            <a:extLst>
              <a:ext uri="{FF2B5EF4-FFF2-40B4-BE49-F238E27FC236}">
                <a16:creationId xmlns:a16="http://schemas.microsoft.com/office/drawing/2014/main" id="{C92F6DC2-D5DF-4537-B14E-88F07BEE41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0524" y="2590353"/>
            <a:ext cx="4759306" cy="2689008"/>
          </a:xfrm>
          <a:prstGeom prst="rect">
            <a:avLst/>
          </a:prstGeom>
          <a:noFill/>
        </p:spPr>
      </p:pic>
    </p:spTree>
    <p:extLst>
      <p:ext uri="{BB962C8B-B14F-4D97-AF65-F5344CB8AC3E}">
        <p14:creationId xmlns:p14="http://schemas.microsoft.com/office/powerpoint/2010/main" val="107541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C44F-BF80-4AA9-9DA3-D0B0ACE12E45}"/>
              </a:ext>
            </a:extLst>
          </p:cNvPr>
          <p:cNvSpPr>
            <a:spLocks noGrp="1"/>
          </p:cNvSpPr>
          <p:nvPr>
            <p:ph type="title"/>
          </p:nvPr>
        </p:nvSpPr>
        <p:spPr>
          <a:xfrm>
            <a:off x="609599" y="837438"/>
            <a:ext cx="10972800" cy="1143000"/>
          </a:xfrm>
        </p:spPr>
        <p:txBody>
          <a:bodyPr>
            <a:normAutofit fontScale="90000"/>
          </a:bodyPr>
          <a:lstStyle/>
          <a:p>
            <a:r>
              <a:rPr lang="en-US" sz="4900" b="1">
                <a:solidFill>
                  <a:schemeClr val="accent1"/>
                </a:solidFill>
                <a:latin typeface="Arial Rounded MT Bold" panose="020F0704030504030204" pitchFamily="34" charset="0"/>
              </a:rPr>
              <a:t>What should I say?</a:t>
            </a:r>
            <a:br>
              <a:rPr lang="en-US"/>
            </a:br>
            <a:endParaRPr lang="en-US" sz="3200" b="1">
              <a:solidFill>
                <a:srgbClr val="00B0F0"/>
              </a:solidFill>
            </a:endParaRPr>
          </a:p>
        </p:txBody>
      </p:sp>
      <p:sp>
        <p:nvSpPr>
          <p:cNvPr id="3" name="Content Placeholder 2">
            <a:extLst>
              <a:ext uri="{FF2B5EF4-FFF2-40B4-BE49-F238E27FC236}">
                <a16:creationId xmlns:a16="http://schemas.microsoft.com/office/drawing/2014/main" id="{78D8392B-5779-442D-850F-FFDAAA212E1B}"/>
              </a:ext>
            </a:extLst>
          </p:cNvPr>
          <p:cNvSpPr>
            <a:spLocks noGrp="1"/>
          </p:cNvSpPr>
          <p:nvPr>
            <p:ph idx="1"/>
          </p:nvPr>
        </p:nvSpPr>
        <p:spPr>
          <a:xfrm>
            <a:off x="499413" y="1857724"/>
            <a:ext cx="10018713" cy="4277487"/>
          </a:xfrm>
        </p:spPr>
        <p:txBody>
          <a:bodyPr>
            <a:normAutofit/>
          </a:bodyPr>
          <a:lstStyle/>
          <a:p>
            <a:pPr marL="0" indent="0">
              <a:buNone/>
            </a:pPr>
            <a:r>
              <a:rPr lang="en-US" sz="2400" dirty="0">
                <a:latin typeface="Arial Rounded MT Bold" panose="020F0704030504030204" pitchFamily="34" charset="0"/>
              </a:rPr>
              <a:t>Hi, this is ______</a:t>
            </a:r>
          </a:p>
          <a:p>
            <a:pPr marL="0" indent="0">
              <a:buNone/>
            </a:pPr>
            <a:r>
              <a:rPr lang="en-US" sz="2400" dirty="0">
                <a:latin typeface="Arial Rounded MT Bold" panose="020F0704030504030204" pitchFamily="34" charset="0"/>
              </a:rPr>
              <a:t>I am following up on my application for the _______ position. I just wanted to make sure you received it and to let you know I’m very interested in this position. I would like discuss my qualifications and how they can benefit your company. (Mention one of your USPs customizing it based on job description) I’m available for  an interview at your convenience. </a:t>
            </a:r>
          </a:p>
          <a:p>
            <a:pPr marL="0" indent="0">
              <a:buNone/>
            </a:pPr>
            <a:endParaRPr lang="en-US" sz="2400" dirty="0">
              <a:solidFill>
                <a:schemeClr val="accent2"/>
              </a:solidFill>
              <a:latin typeface="Arial Rounded MT Bold" panose="020F0704030504030204" pitchFamily="34" charset="0"/>
            </a:endParaRPr>
          </a:p>
          <a:p>
            <a:pPr marL="0" indent="0">
              <a:buNone/>
            </a:pPr>
            <a:r>
              <a:rPr lang="en-US" sz="2400" b="1" dirty="0">
                <a:solidFill>
                  <a:schemeClr val="accent2"/>
                </a:solidFill>
                <a:latin typeface="Arial Rounded MT Bold" panose="020F0704030504030204" pitchFamily="34" charset="0"/>
              </a:rPr>
              <a:t>When leaving a phone message remember to give your name &amp; phone number </a:t>
            </a:r>
            <a:r>
              <a:rPr lang="en-US" sz="2400" b="1">
                <a:solidFill>
                  <a:schemeClr val="accent2"/>
                </a:solidFill>
                <a:latin typeface="Arial Rounded MT Bold" panose="020F0704030504030204" pitchFamily="34" charset="0"/>
              </a:rPr>
              <a:t>- </a:t>
            </a:r>
            <a:r>
              <a:rPr lang="en-US" sz="2400" b="1" u="sng">
                <a:solidFill>
                  <a:schemeClr val="accent2"/>
                </a:solidFill>
                <a:latin typeface="Arial Rounded MT Bold" panose="020F0704030504030204" pitchFamily="34" charset="0"/>
              </a:rPr>
              <a:t>slowly</a:t>
            </a:r>
            <a:r>
              <a:rPr lang="en-US" sz="2400" b="1" u="sng" dirty="0">
                <a:solidFill>
                  <a:schemeClr val="accent2"/>
                </a:solidFill>
                <a:latin typeface="Arial Rounded MT Bold" panose="020F0704030504030204" pitchFamily="34" charset="0"/>
              </a:rPr>
              <a:t>, clearly, loudly.</a:t>
            </a:r>
          </a:p>
        </p:txBody>
      </p:sp>
      <p:pic>
        <p:nvPicPr>
          <p:cNvPr id="3074" name="Picture 2" descr="See the source image">
            <a:extLst>
              <a:ext uri="{FF2B5EF4-FFF2-40B4-BE49-F238E27FC236}">
                <a16:creationId xmlns:a16="http://schemas.microsoft.com/office/drawing/2014/main" id="{08B1D7D7-64CC-46DE-90A1-005BC5147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911" y="121536"/>
            <a:ext cx="2308429" cy="280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0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544F-71B0-4216-8861-582703A4E3B8}"/>
              </a:ext>
            </a:extLst>
          </p:cNvPr>
          <p:cNvSpPr>
            <a:spLocks noGrp="1"/>
          </p:cNvSpPr>
          <p:nvPr>
            <p:ph type="title"/>
          </p:nvPr>
        </p:nvSpPr>
        <p:spPr>
          <a:xfrm>
            <a:off x="668323" y="569864"/>
            <a:ext cx="10972800" cy="1143000"/>
          </a:xfrm>
        </p:spPr>
        <p:txBody>
          <a:bodyPr anchor="b">
            <a:normAutofit/>
          </a:bodyPr>
          <a:lstStyle/>
          <a:p>
            <a:r>
              <a:rPr lang="en-US" sz="4400" b="1">
                <a:solidFill>
                  <a:schemeClr val="accent1"/>
                </a:solidFill>
                <a:latin typeface="Arial Rounded MT Bold" panose="020F0704030504030204" pitchFamily="34" charset="0"/>
              </a:rPr>
              <a:t>Follow-Up by Email</a:t>
            </a:r>
          </a:p>
        </p:txBody>
      </p:sp>
      <p:sp>
        <p:nvSpPr>
          <p:cNvPr id="3" name="Content Placeholder 2">
            <a:extLst>
              <a:ext uri="{FF2B5EF4-FFF2-40B4-BE49-F238E27FC236}">
                <a16:creationId xmlns:a16="http://schemas.microsoft.com/office/drawing/2014/main" id="{B6888C5C-9CD2-403D-9225-B7BCFFBCE864}"/>
              </a:ext>
            </a:extLst>
          </p:cNvPr>
          <p:cNvSpPr>
            <a:spLocks noGrp="1"/>
          </p:cNvSpPr>
          <p:nvPr>
            <p:ph sz="half" idx="1"/>
          </p:nvPr>
        </p:nvSpPr>
        <p:spPr>
          <a:xfrm>
            <a:off x="609600" y="1920085"/>
            <a:ext cx="5384800" cy="4434840"/>
          </a:xfrm>
        </p:spPr>
        <p:txBody>
          <a:bodyPr>
            <a:normAutofit/>
          </a:bodyPr>
          <a:lstStyle/>
          <a:p>
            <a:pPr lvl="0">
              <a:lnSpc>
                <a:spcPct val="90000"/>
              </a:lnSpc>
            </a:pPr>
            <a:r>
              <a:rPr lang="en-US" sz="2000" dirty="0">
                <a:latin typeface="Arial Rounded MT Bold" panose="020F0704030504030204" pitchFamily="34" charset="0"/>
              </a:rPr>
              <a:t>Keep your email short and to the point. Simply again state your interest in the job and your key qualifications for the position and your USP</a:t>
            </a:r>
          </a:p>
          <a:p>
            <a:pPr marL="0" lvl="0" indent="0">
              <a:lnSpc>
                <a:spcPct val="90000"/>
              </a:lnSpc>
              <a:buNone/>
            </a:pPr>
            <a:endParaRPr lang="en-US" sz="2000" dirty="0">
              <a:latin typeface="Arial Rounded MT Bold" panose="020F0704030504030204" pitchFamily="34" charset="0"/>
            </a:endParaRPr>
          </a:p>
          <a:p>
            <a:pPr lvl="0">
              <a:lnSpc>
                <a:spcPct val="90000"/>
              </a:lnSpc>
            </a:pPr>
            <a:r>
              <a:rPr lang="en-US" sz="2000" dirty="0">
                <a:latin typeface="Arial Rounded MT Bold" panose="020F0704030504030204" pitchFamily="34" charset="0"/>
              </a:rPr>
              <a:t>Be sure to spell-check and proofread your e-mail before sending it (I strongly recommend using Grammarly.com) </a:t>
            </a:r>
          </a:p>
          <a:p>
            <a:pPr marL="0" lvl="0" indent="0">
              <a:lnSpc>
                <a:spcPct val="90000"/>
              </a:lnSpc>
              <a:buNone/>
            </a:pPr>
            <a:endParaRPr lang="en-US" sz="2000" dirty="0">
              <a:latin typeface="Arial Rounded MT Bold" panose="020F0704030504030204" pitchFamily="34" charset="0"/>
            </a:endParaRPr>
          </a:p>
          <a:p>
            <a:pPr lvl="0">
              <a:lnSpc>
                <a:spcPct val="90000"/>
              </a:lnSpc>
            </a:pPr>
            <a:r>
              <a:rPr lang="en-US" sz="2000" dirty="0">
                <a:latin typeface="Arial Rounded MT Bold" panose="020F0704030504030204" pitchFamily="34" charset="0"/>
              </a:rPr>
              <a:t>Check your email inbox &amp; Spam folder regularly, so you can respond quickly</a:t>
            </a:r>
          </a:p>
          <a:p>
            <a:pPr>
              <a:lnSpc>
                <a:spcPct val="90000"/>
              </a:lnSpc>
            </a:pPr>
            <a:endParaRPr lang="en-US" sz="2200" dirty="0"/>
          </a:p>
        </p:txBody>
      </p:sp>
      <p:pic>
        <p:nvPicPr>
          <p:cNvPr id="4098" name="Picture 2" descr="See the source image">
            <a:extLst>
              <a:ext uri="{FF2B5EF4-FFF2-40B4-BE49-F238E27FC236}">
                <a16:creationId xmlns:a16="http://schemas.microsoft.com/office/drawing/2014/main" id="{CE25F246-53F4-488F-80AF-CB4F642D5D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6935" y="1920085"/>
            <a:ext cx="3326130" cy="4434840"/>
          </a:xfrm>
          <a:prstGeom prst="rect">
            <a:avLst/>
          </a:prstGeom>
          <a:solidFill>
            <a:srgbClr val="FFFFFF"/>
          </a:solidFill>
        </p:spPr>
      </p:pic>
    </p:spTree>
    <p:extLst>
      <p:ext uri="{BB962C8B-B14F-4D97-AF65-F5344CB8AC3E}">
        <p14:creationId xmlns:p14="http://schemas.microsoft.com/office/powerpoint/2010/main" val="249187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8B0A-8A0D-49A3-BBD9-6DDCB484AA0D}"/>
              </a:ext>
            </a:extLst>
          </p:cNvPr>
          <p:cNvSpPr>
            <a:spLocks noGrp="1"/>
          </p:cNvSpPr>
          <p:nvPr>
            <p:ph type="title"/>
          </p:nvPr>
        </p:nvSpPr>
        <p:spPr>
          <a:xfrm>
            <a:off x="685802" y="685800"/>
            <a:ext cx="10394706" cy="652345"/>
          </a:xfrm>
        </p:spPr>
        <p:txBody>
          <a:bodyPr>
            <a:normAutofit fontScale="90000"/>
          </a:bodyPr>
          <a:lstStyle/>
          <a:p>
            <a:r>
              <a:rPr lang="en-US" b="1">
                <a:solidFill>
                  <a:srgbClr val="0E87C4"/>
                </a:solidFill>
                <a:effectLst>
                  <a:outerShdw blurRad="38100" dist="38100" dir="2700000" algn="tl">
                    <a:srgbClr val="000000">
                      <a:alpha val="43137"/>
                    </a:srgbClr>
                  </a:outerShdw>
                </a:effectLst>
                <a:latin typeface="Arial Rounded MT Bold" panose="020F0704030504030204" pitchFamily="34" charset="0"/>
              </a:rPr>
              <a:t>When to Follow-Up &amp; What to Say</a:t>
            </a:r>
          </a:p>
        </p:txBody>
      </p:sp>
      <p:sp>
        <p:nvSpPr>
          <p:cNvPr id="4" name="Text Placeholder 3">
            <a:extLst>
              <a:ext uri="{FF2B5EF4-FFF2-40B4-BE49-F238E27FC236}">
                <a16:creationId xmlns:a16="http://schemas.microsoft.com/office/drawing/2014/main" id="{DE6AC14A-FF63-4205-A783-D57BB444A81A}"/>
              </a:ext>
            </a:extLst>
          </p:cNvPr>
          <p:cNvSpPr>
            <a:spLocks noGrp="1"/>
          </p:cNvSpPr>
          <p:nvPr>
            <p:ph type="body" sz="half" idx="15"/>
          </p:nvPr>
        </p:nvSpPr>
        <p:spPr>
          <a:xfrm>
            <a:off x="83800" y="1773045"/>
            <a:ext cx="3945506" cy="4661210"/>
          </a:xfrm>
          <a:ln>
            <a:solidFill>
              <a:schemeClr val="accent1"/>
            </a:solidFill>
          </a:ln>
        </p:spPr>
        <p:txBody>
          <a:bodyPr>
            <a:normAutofit/>
          </a:bodyPr>
          <a:lstStyle/>
          <a:p>
            <a:r>
              <a:rPr lang="en-US" sz="2000" b="1">
                <a:latin typeface="Arial Rounded MT Bold" panose="020F0704030504030204" pitchFamily="34" charset="0"/>
              </a:rPr>
              <a:t>After Submitting Resume to Staffing Company</a:t>
            </a:r>
          </a:p>
          <a:p>
            <a:pPr algn="ctr"/>
            <a:r>
              <a:rPr lang="en-US" sz="2000" b="1">
                <a:latin typeface="Arial Rounded MT Bold" panose="020F0704030504030204" pitchFamily="34" charset="0"/>
              </a:rPr>
              <a:t>Call </a:t>
            </a:r>
          </a:p>
          <a:p>
            <a:r>
              <a:rPr lang="en-US" sz="2000">
                <a:latin typeface="Arial Rounded MT Bold" panose="020F0704030504030204" pitchFamily="34" charset="0"/>
              </a:rPr>
              <a:t>When: Same day/Next day </a:t>
            </a:r>
          </a:p>
          <a:p>
            <a:endParaRPr lang="en-US" sz="2000">
              <a:latin typeface="Arial Rounded MT Bold" panose="020F0704030504030204" pitchFamily="34" charset="0"/>
            </a:endParaRPr>
          </a:p>
          <a:p>
            <a:pPr algn="l"/>
            <a:r>
              <a:rPr lang="en-US" sz="2000">
                <a:latin typeface="Arial Rounded MT Bold" panose="020F0704030504030204" pitchFamily="34" charset="0"/>
              </a:rPr>
              <a:t>I am following up on my application for the _______ position. If you have any further questions about my qualifications, please let me know. I look forward to hearing about the next steps in the process.</a:t>
            </a:r>
          </a:p>
        </p:txBody>
      </p:sp>
      <p:sp>
        <p:nvSpPr>
          <p:cNvPr id="6" name="Text Placeholder 5">
            <a:extLst>
              <a:ext uri="{FF2B5EF4-FFF2-40B4-BE49-F238E27FC236}">
                <a16:creationId xmlns:a16="http://schemas.microsoft.com/office/drawing/2014/main" id="{20522898-965A-4B56-9BA6-0D8BE933AC51}"/>
              </a:ext>
            </a:extLst>
          </p:cNvPr>
          <p:cNvSpPr>
            <a:spLocks noGrp="1"/>
          </p:cNvSpPr>
          <p:nvPr>
            <p:ph type="body" sz="half" idx="16"/>
          </p:nvPr>
        </p:nvSpPr>
        <p:spPr>
          <a:xfrm>
            <a:off x="4162963" y="1773044"/>
            <a:ext cx="3866072" cy="4661210"/>
          </a:xfrm>
          <a:ln>
            <a:solidFill>
              <a:schemeClr val="accent1"/>
            </a:solidFill>
          </a:ln>
        </p:spPr>
        <p:txBody>
          <a:bodyPr>
            <a:normAutofit/>
          </a:bodyPr>
          <a:lstStyle/>
          <a:p>
            <a:r>
              <a:rPr lang="en-US" sz="2000" b="1">
                <a:latin typeface="Arial Rounded MT Bold" panose="020F0704030504030204" pitchFamily="34" charset="0"/>
              </a:rPr>
              <a:t>After Recruiter/HR Screening </a:t>
            </a:r>
          </a:p>
          <a:p>
            <a:pPr algn="ctr"/>
            <a:endParaRPr lang="en-US" sz="2000" b="1">
              <a:latin typeface="Arial Rounded MT Bold" panose="020F0704030504030204" pitchFamily="34" charset="0"/>
            </a:endParaRPr>
          </a:p>
          <a:p>
            <a:pPr algn="ctr"/>
            <a:r>
              <a:rPr lang="en-US" sz="2000" b="1">
                <a:latin typeface="Arial Rounded MT Bold" panose="020F0704030504030204" pitchFamily="34" charset="0"/>
              </a:rPr>
              <a:t>Call/email</a:t>
            </a:r>
          </a:p>
          <a:p>
            <a:r>
              <a:rPr lang="en-US" sz="2000">
                <a:latin typeface="Arial Rounded MT Bold" panose="020F0704030504030204" pitchFamily="34" charset="0"/>
              </a:rPr>
              <a:t>When: Date given / 1 week</a:t>
            </a:r>
          </a:p>
          <a:p>
            <a:endParaRPr lang="en-US" sz="2000">
              <a:latin typeface="Arial Rounded MT Bold" panose="020F0704030504030204" pitchFamily="34" charset="0"/>
            </a:endParaRPr>
          </a:p>
          <a:p>
            <a:pPr algn="l"/>
            <a:r>
              <a:rPr lang="en-US" sz="2000">
                <a:latin typeface="Arial Rounded MT Bold" panose="020F0704030504030204" pitchFamily="34" charset="0"/>
              </a:rPr>
              <a:t>Hi, this is ______. My phone number is 641-472-7000. </a:t>
            </a:r>
          </a:p>
          <a:p>
            <a:pPr algn="l"/>
            <a:r>
              <a:rPr lang="en-US" sz="2000">
                <a:latin typeface="Arial Rounded MT Bold" panose="020F0704030504030204" pitchFamily="34" charset="0"/>
              </a:rPr>
              <a:t>I talked with you last week about the ______ position. Can you please tell me what the next step in the process is? Again, that’s 641-472-7000. Thank you for your time.</a:t>
            </a:r>
          </a:p>
          <a:p>
            <a:endParaRPr lang="en-US"/>
          </a:p>
        </p:txBody>
      </p:sp>
      <p:sp>
        <p:nvSpPr>
          <p:cNvPr id="8" name="Text Placeholder 7">
            <a:extLst>
              <a:ext uri="{FF2B5EF4-FFF2-40B4-BE49-F238E27FC236}">
                <a16:creationId xmlns:a16="http://schemas.microsoft.com/office/drawing/2014/main" id="{B56A6367-1E5A-4771-A253-C5CFC4A1BE8E}"/>
              </a:ext>
            </a:extLst>
          </p:cNvPr>
          <p:cNvSpPr>
            <a:spLocks noGrp="1"/>
          </p:cNvSpPr>
          <p:nvPr>
            <p:ph type="body" sz="half" idx="17"/>
          </p:nvPr>
        </p:nvSpPr>
        <p:spPr>
          <a:xfrm>
            <a:off x="8162693" y="1773044"/>
            <a:ext cx="3945507" cy="4661210"/>
          </a:xfrm>
          <a:ln>
            <a:solidFill>
              <a:schemeClr val="accent1"/>
            </a:solidFill>
          </a:ln>
        </p:spPr>
        <p:txBody>
          <a:bodyPr>
            <a:normAutofit lnSpcReduction="10000"/>
          </a:bodyPr>
          <a:lstStyle/>
          <a:p>
            <a:r>
              <a:rPr lang="en-US" sz="2000" b="1">
                <a:latin typeface="Arial Rounded MT Bold" panose="020F0704030504030204" pitchFamily="34" charset="0"/>
              </a:rPr>
              <a:t>After Hiring Manager Interview</a:t>
            </a:r>
          </a:p>
          <a:p>
            <a:pPr algn="ctr"/>
            <a:endParaRPr lang="en-US" sz="2000" b="1">
              <a:latin typeface="Arial Rounded MT Bold" panose="020F0704030504030204" pitchFamily="34" charset="0"/>
            </a:endParaRPr>
          </a:p>
          <a:p>
            <a:pPr algn="ctr"/>
            <a:r>
              <a:rPr lang="en-US" sz="2000" b="1">
                <a:latin typeface="Arial Rounded MT Bold" panose="020F0704030504030204" pitchFamily="34" charset="0"/>
              </a:rPr>
              <a:t>Call/email</a:t>
            </a:r>
          </a:p>
          <a:p>
            <a:r>
              <a:rPr lang="en-US" sz="2000">
                <a:latin typeface="Arial Rounded MT Bold" panose="020F0704030504030204" pitchFamily="34" charset="0"/>
              </a:rPr>
              <a:t>When: Date given / 1 week</a:t>
            </a:r>
          </a:p>
          <a:p>
            <a:endParaRPr lang="en-US" sz="2000">
              <a:latin typeface="Arial Rounded MT Bold" panose="020F0704030504030204" pitchFamily="34" charset="0"/>
            </a:endParaRPr>
          </a:p>
          <a:p>
            <a:pPr algn="l"/>
            <a:r>
              <a:rPr lang="en-US" sz="2000">
                <a:latin typeface="Arial Rounded MT Bold" panose="020F0704030504030204" pitchFamily="34" charset="0"/>
              </a:rPr>
              <a:t>Hi, this is _____.</a:t>
            </a:r>
          </a:p>
          <a:p>
            <a:pPr algn="l"/>
            <a:r>
              <a:rPr lang="en-US" sz="2000">
                <a:latin typeface="Arial Rounded MT Bold" panose="020F0704030504030204" pitchFamily="34" charset="0"/>
              </a:rPr>
              <a:t>I greatly enjoyed my interview with you and I am still interested in the ______ position. Can you please tell me if I am still a candidate? My phone number is…….</a:t>
            </a:r>
          </a:p>
          <a:p>
            <a:pPr algn="l"/>
            <a:r>
              <a:rPr lang="en-US" sz="2000">
                <a:latin typeface="Arial Rounded MT Bold" panose="020F0704030504030204" pitchFamily="34" charset="0"/>
              </a:rPr>
              <a:t>I look forward to hearing from you. </a:t>
            </a:r>
          </a:p>
          <a:p>
            <a:endParaRPr lang="en-US"/>
          </a:p>
        </p:txBody>
      </p:sp>
    </p:spTree>
    <p:extLst>
      <p:ext uri="{BB962C8B-B14F-4D97-AF65-F5344CB8AC3E}">
        <p14:creationId xmlns:p14="http://schemas.microsoft.com/office/powerpoint/2010/main" val="359671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985C-AAB2-4E11-9B12-0FDCA322969A}"/>
              </a:ext>
            </a:extLst>
          </p:cNvPr>
          <p:cNvSpPr>
            <a:spLocks noGrp="1"/>
          </p:cNvSpPr>
          <p:nvPr>
            <p:ph type="title"/>
          </p:nvPr>
        </p:nvSpPr>
        <p:spPr>
          <a:xfrm>
            <a:off x="609600" y="503075"/>
            <a:ext cx="10972800" cy="1143000"/>
          </a:xfrm>
        </p:spPr>
        <p:txBody>
          <a:bodyPr anchor="b">
            <a:normAutofit/>
          </a:bodyPr>
          <a:lstStyle/>
          <a:p>
            <a:r>
              <a:rPr lang="en-US" sz="4400" b="1">
                <a:solidFill>
                  <a:schemeClr val="accent1"/>
                </a:solidFill>
                <a:effectLst>
                  <a:outerShdw blurRad="38100" dist="38100" dir="2700000" algn="tl">
                    <a:srgbClr val="000000">
                      <a:alpha val="43137"/>
                    </a:srgbClr>
                  </a:outerShdw>
                </a:effectLst>
                <a:latin typeface="Arial Rounded MT Bold" panose="020F0704030504030204" pitchFamily="34" charset="0"/>
              </a:rPr>
              <a:t>Tips for Following-up</a:t>
            </a:r>
          </a:p>
        </p:txBody>
      </p:sp>
      <p:sp>
        <p:nvSpPr>
          <p:cNvPr id="3" name="Content Placeholder 2">
            <a:extLst>
              <a:ext uri="{FF2B5EF4-FFF2-40B4-BE49-F238E27FC236}">
                <a16:creationId xmlns:a16="http://schemas.microsoft.com/office/drawing/2014/main" id="{55C9C8FA-04CC-4804-A585-4D5758952D5D}"/>
              </a:ext>
            </a:extLst>
          </p:cNvPr>
          <p:cNvSpPr>
            <a:spLocks noGrp="1"/>
          </p:cNvSpPr>
          <p:nvPr>
            <p:ph sz="half" idx="1"/>
          </p:nvPr>
        </p:nvSpPr>
        <p:spPr>
          <a:xfrm>
            <a:off x="609600" y="1920085"/>
            <a:ext cx="5384800" cy="4434840"/>
          </a:xfrm>
        </p:spPr>
        <p:txBody>
          <a:bodyPr>
            <a:normAutofit/>
          </a:bodyPr>
          <a:lstStyle/>
          <a:p>
            <a:pPr lvl="0">
              <a:lnSpc>
                <a:spcPct val="90000"/>
              </a:lnSpc>
            </a:pPr>
            <a:r>
              <a:rPr lang="en-US" sz="2200">
                <a:latin typeface="Arial Rounded MT Bold" panose="020F0704030504030204" pitchFamily="34" charset="0"/>
              </a:rPr>
              <a:t>Keep your follow-up brief, to the point, and professional.</a:t>
            </a:r>
          </a:p>
          <a:p>
            <a:pPr lvl="0">
              <a:lnSpc>
                <a:spcPct val="90000"/>
              </a:lnSpc>
            </a:pPr>
            <a:r>
              <a:rPr lang="en-US" sz="2200">
                <a:latin typeface="Arial Rounded MT Bold" panose="020F0704030504030204" pitchFamily="34" charset="0"/>
              </a:rPr>
              <a:t>When sending an email, use a clear subject line:  </a:t>
            </a:r>
            <a:r>
              <a:rPr lang="en-US" sz="2200" b="1">
                <a:latin typeface="Arial Rounded MT Bold" panose="020F0704030504030204" pitchFamily="34" charset="0"/>
              </a:rPr>
              <a:t>Job Title – Your Name</a:t>
            </a:r>
          </a:p>
          <a:p>
            <a:pPr lvl="0">
              <a:lnSpc>
                <a:spcPct val="90000"/>
              </a:lnSpc>
            </a:pPr>
            <a:r>
              <a:rPr lang="en-US" sz="2200">
                <a:latin typeface="Arial Rounded MT Bold" panose="020F0704030504030204" pitchFamily="34" charset="0"/>
              </a:rPr>
              <a:t>Ask the employer where they are with the hiring process. When do they plan to make a decision? </a:t>
            </a:r>
          </a:p>
          <a:p>
            <a:pPr lvl="0">
              <a:lnSpc>
                <a:spcPct val="90000"/>
              </a:lnSpc>
            </a:pPr>
            <a:r>
              <a:rPr lang="en-US" sz="2200">
                <a:latin typeface="Arial Rounded MT Bold" panose="020F0704030504030204" pitchFamily="34" charset="0"/>
              </a:rPr>
              <a:t>Offer more detailed information about your skills and background mention your USP (customized to the job description)</a:t>
            </a:r>
          </a:p>
          <a:p>
            <a:pPr lvl="0">
              <a:lnSpc>
                <a:spcPct val="90000"/>
              </a:lnSpc>
            </a:pPr>
            <a:r>
              <a:rPr lang="en-US" sz="2200">
                <a:latin typeface="Arial Rounded MT Bold" panose="020F0704030504030204" pitchFamily="34" charset="0"/>
              </a:rPr>
              <a:t>Ask the hiring manager if he/she needs any further information. </a:t>
            </a:r>
          </a:p>
          <a:p>
            <a:pPr>
              <a:lnSpc>
                <a:spcPct val="90000"/>
              </a:lnSpc>
            </a:pPr>
            <a:endParaRPr lang="en-US" sz="2200"/>
          </a:p>
        </p:txBody>
      </p:sp>
      <p:pic>
        <p:nvPicPr>
          <p:cNvPr id="6146" name="Picture 2" descr="See the source image">
            <a:extLst>
              <a:ext uri="{FF2B5EF4-FFF2-40B4-BE49-F238E27FC236}">
                <a16:creationId xmlns:a16="http://schemas.microsoft.com/office/drawing/2014/main" id="{9CBDDAF3-F9E5-4DE0-B5D6-F430EE6CF7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9715" y="1920085"/>
            <a:ext cx="4680569" cy="4434840"/>
          </a:xfrm>
          <a:prstGeom prst="rect">
            <a:avLst/>
          </a:prstGeom>
          <a:solidFill>
            <a:srgbClr val="FFFFFF"/>
          </a:solidFill>
        </p:spPr>
      </p:pic>
    </p:spTree>
    <p:extLst>
      <p:ext uri="{BB962C8B-B14F-4D97-AF65-F5344CB8AC3E}">
        <p14:creationId xmlns:p14="http://schemas.microsoft.com/office/powerpoint/2010/main" val="1138639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id="{81CEA3A4-D350-44B8-8341-E578A35506E2}" vid="{9CBC4DE2-F933-4385-8E87-CDEBF3E78AA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FE92AA-007C-4DE6-856F-8ADF992DFE32}">
  <ds:schemaRefs>
    <ds:schemaRef ds:uri="http://schemas.microsoft.com/sharepoint/v3/contenttype/forms"/>
  </ds:schemaRefs>
</ds:datastoreItem>
</file>

<file path=customXml/itemProps2.xml><?xml version="1.0" encoding="utf-8"?>
<ds:datastoreItem xmlns:ds="http://schemas.openxmlformats.org/officeDocument/2006/customXml" ds:itemID="{CA2018C8-5862-45E8-AE7B-058A5FC259B8}">
  <ds:schemaRefs>
    <ds:schemaRef ds:uri="0cd7d6a0-4a81-4f30-b943-bb3134e095b3"/>
    <ds:schemaRef ds:uri="1511d139-171f-458d-a044-8058d1678c0f"/>
    <ds:schemaRef ds:uri="ec59bc24-51db-4248-aa38-8e5e29802a5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6E13EC-C5C3-434E-88AB-2B4DB35EDE2E}"/>
</file>

<file path=docProps/app.xml><?xml version="1.0" encoding="utf-8"?>
<Properties xmlns="http://schemas.openxmlformats.org/officeDocument/2006/extended-properties" xmlns:vt="http://schemas.openxmlformats.org/officeDocument/2006/docPropsVTypes">
  <Template>Blue wave</Template>
  <TotalTime>4</TotalTime>
  <Words>543</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Rounded MT Bold</vt:lpstr>
      <vt:lpstr>Calibri</vt:lpstr>
      <vt:lpstr>Constantia</vt:lpstr>
      <vt:lpstr>Wingdings 2</vt:lpstr>
      <vt:lpstr>Blue wave</vt:lpstr>
      <vt:lpstr>Follow-up After Applying for a Job</vt:lpstr>
      <vt:lpstr>Why should you follow-up on  job applications?</vt:lpstr>
      <vt:lpstr>How to Follow-Up after Submitting Your Resume?</vt:lpstr>
      <vt:lpstr>What should I say? </vt:lpstr>
      <vt:lpstr>Follow-Up by Email</vt:lpstr>
      <vt:lpstr>When to Follow-Up &amp; What to Say</vt:lpstr>
      <vt:lpstr>Tips for Following-up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Following Up After Applying for a Job</dc:title>
  <dc:creator>Sara Robinson</dc:creator>
  <cp:lastModifiedBy>Donna Harris</cp:lastModifiedBy>
  <cp:revision>1</cp:revision>
  <dcterms:created xsi:type="dcterms:W3CDTF">2020-02-20T12:43:01Z</dcterms:created>
  <dcterms:modified xsi:type="dcterms:W3CDTF">2023-02-21T16:15:43Z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_dlc_DocIdItemGuid">
    <vt:lpwstr>06af0f0c-05a3-4deb-a666-30aa619fcc16</vt:lpwstr>
  </property>
  <property fmtid="{D5CDD505-2E9C-101B-9397-08002B2CF9AE}" pid="4" name="MediaServiceImageTags">
    <vt:lpwstr/>
  </property>
</Properties>
</file>