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60" r:id="rId5"/>
    <p:sldId id="267" r:id="rId6"/>
    <p:sldId id="266" r:id="rId7"/>
    <p:sldId id="264" r:id="rId8"/>
    <p:sldId id="268" r:id="rId9"/>
    <p:sldId id="269" r:id="rId10"/>
    <p:sldId id="258"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A4AF9-FA71-4593-9274-1DB8C5A439E8}" v="37" dt="2023-06-19T17:00:32.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8" d="100"/>
          <a:sy n="108"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Berkowitz" userId="7869fc00-a27e-4dcc-96c7-19acd81b487c" providerId="ADAL" clId="{162C7FD7-2247-4575-9108-E4A3D32C419A}"/>
    <pc:docChg chg="undo custSel addSld delSld modSld sldOrd">
      <pc:chgData name="Natasha Berkowitz" userId="7869fc00-a27e-4dcc-96c7-19acd81b487c" providerId="ADAL" clId="{162C7FD7-2247-4575-9108-E4A3D32C419A}" dt="2022-11-21T22:48:22.939" v="2707" actId="20577"/>
      <pc:docMkLst>
        <pc:docMk/>
      </pc:docMkLst>
      <pc:sldChg chg="addSp modSp mod modClrScheme chgLayout">
        <pc:chgData name="Natasha Berkowitz" userId="7869fc00-a27e-4dcc-96c7-19acd81b487c" providerId="ADAL" clId="{162C7FD7-2247-4575-9108-E4A3D32C419A}" dt="2022-11-21T16:38:21.341" v="1433"/>
        <pc:sldMkLst>
          <pc:docMk/>
          <pc:sldMk cId="2705806175" sldId="258"/>
        </pc:sldMkLst>
        <pc:spChg chg="mod">
          <ac:chgData name="Natasha Berkowitz" userId="7869fc00-a27e-4dcc-96c7-19acd81b487c" providerId="ADAL" clId="{162C7FD7-2247-4575-9108-E4A3D32C419A}" dt="2022-11-21T16:38:21.341" v="1433"/>
          <ac:spMkLst>
            <pc:docMk/>
            <pc:sldMk cId="2705806175" sldId="258"/>
            <ac:spMk id="2" creationId="{F10CCC1F-A1B0-4C21-AB24-53155892213A}"/>
          </ac:spMkLst>
        </pc:spChg>
        <pc:spChg chg="mod">
          <ac:chgData name="Natasha Berkowitz" userId="7869fc00-a27e-4dcc-96c7-19acd81b487c" providerId="ADAL" clId="{162C7FD7-2247-4575-9108-E4A3D32C419A}" dt="2022-11-21T16:37:35.079" v="1423" actId="20577"/>
          <ac:spMkLst>
            <pc:docMk/>
            <pc:sldMk cId="2705806175" sldId="258"/>
            <ac:spMk id="3" creationId="{9CBB7D3C-10A5-4324-9FE7-16A2ECDFC5F1}"/>
          </ac:spMkLst>
        </pc:spChg>
        <pc:picChg chg="add mod">
          <ac:chgData name="Natasha Berkowitz" userId="7869fc00-a27e-4dcc-96c7-19acd81b487c" providerId="ADAL" clId="{162C7FD7-2247-4575-9108-E4A3D32C419A}" dt="2022-11-21T16:36:37.158" v="1408" actId="26606"/>
          <ac:picMkLst>
            <pc:docMk/>
            <pc:sldMk cId="2705806175" sldId="258"/>
            <ac:picMk id="5" creationId="{80ABF89C-3669-92E7-8661-7B0091693811}"/>
          </ac:picMkLst>
        </pc:picChg>
      </pc:sldChg>
      <pc:sldChg chg="del">
        <pc:chgData name="Natasha Berkowitz" userId="7869fc00-a27e-4dcc-96c7-19acd81b487c" providerId="ADAL" clId="{162C7FD7-2247-4575-9108-E4A3D32C419A}" dt="2022-11-21T20:40:13.862" v="1907" actId="47"/>
        <pc:sldMkLst>
          <pc:docMk/>
          <pc:sldMk cId="60817108" sldId="259"/>
        </pc:sldMkLst>
      </pc:sldChg>
      <pc:sldChg chg="modSp mod modNotesTx">
        <pc:chgData name="Natasha Berkowitz" userId="7869fc00-a27e-4dcc-96c7-19acd81b487c" providerId="ADAL" clId="{162C7FD7-2247-4575-9108-E4A3D32C419A}" dt="2022-11-21T20:55:45.446" v="2228" actId="20577"/>
        <pc:sldMkLst>
          <pc:docMk/>
          <pc:sldMk cId="2972914706" sldId="260"/>
        </pc:sldMkLst>
        <pc:spChg chg="mod">
          <ac:chgData name="Natasha Berkowitz" userId="7869fc00-a27e-4dcc-96c7-19acd81b487c" providerId="ADAL" clId="{162C7FD7-2247-4575-9108-E4A3D32C419A}" dt="2022-11-18T17:52:53.402" v="415"/>
          <ac:spMkLst>
            <pc:docMk/>
            <pc:sldMk cId="2972914706" sldId="260"/>
            <ac:spMk id="2" creationId="{3E6A233A-59AB-440F-AE6A-157EF4863143}"/>
          </ac:spMkLst>
        </pc:spChg>
        <pc:spChg chg="mod">
          <ac:chgData name="Natasha Berkowitz" userId="7869fc00-a27e-4dcc-96c7-19acd81b487c" providerId="ADAL" clId="{162C7FD7-2247-4575-9108-E4A3D32C419A}" dt="2022-11-21T20:47:07.444" v="1942" actId="20577"/>
          <ac:spMkLst>
            <pc:docMk/>
            <pc:sldMk cId="2972914706" sldId="260"/>
            <ac:spMk id="3" creationId="{D6068CA5-E2B7-452A-955B-8183A0FDF5EE}"/>
          </ac:spMkLst>
        </pc:spChg>
      </pc:sldChg>
      <pc:sldChg chg="del">
        <pc:chgData name="Natasha Berkowitz" userId="7869fc00-a27e-4dcc-96c7-19acd81b487c" providerId="ADAL" clId="{162C7FD7-2247-4575-9108-E4A3D32C419A}" dt="2022-11-21T20:40:15.769" v="1908" actId="47"/>
        <pc:sldMkLst>
          <pc:docMk/>
          <pc:sldMk cId="3303974947" sldId="261"/>
        </pc:sldMkLst>
      </pc:sldChg>
      <pc:sldChg chg="del">
        <pc:chgData name="Natasha Berkowitz" userId="7869fc00-a27e-4dcc-96c7-19acd81b487c" providerId="ADAL" clId="{162C7FD7-2247-4575-9108-E4A3D32C419A}" dt="2022-11-21T20:40:16.640" v="1909" actId="47"/>
        <pc:sldMkLst>
          <pc:docMk/>
          <pc:sldMk cId="1708487673" sldId="262"/>
        </pc:sldMkLst>
      </pc:sldChg>
      <pc:sldChg chg="modSp mod">
        <pc:chgData name="Natasha Berkowitz" userId="7869fc00-a27e-4dcc-96c7-19acd81b487c" providerId="ADAL" clId="{162C7FD7-2247-4575-9108-E4A3D32C419A}" dt="2022-11-21T21:14:04.992" v="2256" actId="20577"/>
        <pc:sldMkLst>
          <pc:docMk/>
          <pc:sldMk cId="3523390712" sldId="263"/>
        </pc:sldMkLst>
        <pc:spChg chg="mod">
          <ac:chgData name="Natasha Berkowitz" userId="7869fc00-a27e-4dcc-96c7-19acd81b487c" providerId="ADAL" clId="{162C7FD7-2247-4575-9108-E4A3D32C419A}" dt="2022-11-21T21:14:04.992" v="2256" actId="20577"/>
          <ac:spMkLst>
            <pc:docMk/>
            <pc:sldMk cId="3523390712" sldId="263"/>
            <ac:spMk id="3" creationId="{2AE36A6E-5021-458D-A483-343C0826ACCC}"/>
          </ac:spMkLst>
        </pc:spChg>
      </pc:sldChg>
      <pc:sldChg chg="addSp modSp new mod ord modAnim">
        <pc:chgData name="Natasha Berkowitz" userId="7869fc00-a27e-4dcc-96c7-19acd81b487c" providerId="ADAL" clId="{162C7FD7-2247-4575-9108-E4A3D32C419A}" dt="2022-11-21T22:34:16.882" v="2561"/>
        <pc:sldMkLst>
          <pc:docMk/>
          <pc:sldMk cId="1029347206" sldId="264"/>
        </pc:sldMkLst>
        <pc:spChg chg="mod">
          <ac:chgData name="Natasha Berkowitz" userId="7869fc00-a27e-4dcc-96c7-19acd81b487c" providerId="ADAL" clId="{162C7FD7-2247-4575-9108-E4A3D32C419A}" dt="2022-11-21T16:39:27.194" v="1437" actId="404"/>
          <ac:spMkLst>
            <pc:docMk/>
            <pc:sldMk cId="1029347206" sldId="264"/>
            <ac:spMk id="2" creationId="{7A907651-5BEF-9B3D-3564-94498C8CE4CE}"/>
          </ac:spMkLst>
        </pc:spChg>
        <pc:spChg chg="add mod">
          <ac:chgData name="Natasha Berkowitz" userId="7869fc00-a27e-4dcc-96c7-19acd81b487c" providerId="ADAL" clId="{162C7FD7-2247-4575-9108-E4A3D32C419A}" dt="2022-11-21T22:34:16.882" v="2561"/>
          <ac:spMkLst>
            <pc:docMk/>
            <pc:sldMk cId="1029347206" sldId="264"/>
            <ac:spMk id="4" creationId="{B1672D8D-D7B0-78A9-6669-AAEA36265EE2}"/>
          </ac:spMkLst>
        </pc:spChg>
      </pc:sldChg>
      <pc:sldChg chg="addSp modSp new del mod">
        <pc:chgData name="Natasha Berkowitz" userId="7869fc00-a27e-4dcc-96c7-19acd81b487c" providerId="ADAL" clId="{162C7FD7-2247-4575-9108-E4A3D32C419A}" dt="2022-11-21T16:31:51.881" v="1400" actId="47"/>
        <pc:sldMkLst>
          <pc:docMk/>
          <pc:sldMk cId="36901314" sldId="265"/>
        </pc:sldMkLst>
        <pc:spChg chg="mod">
          <ac:chgData name="Natasha Berkowitz" userId="7869fc00-a27e-4dcc-96c7-19acd81b487c" providerId="ADAL" clId="{162C7FD7-2247-4575-9108-E4A3D32C419A}" dt="2022-11-21T15:35:02.924" v="1214" actId="2711"/>
          <ac:spMkLst>
            <pc:docMk/>
            <pc:sldMk cId="36901314" sldId="265"/>
            <ac:spMk id="2" creationId="{5E34F122-15B9-2B4D-665E-F08B8972B9CD}"/>
          </ac:spMkLst>
        </pc:spChg>
        <pc:spChg chg="add mod">
          <ac:chgData name="Natasha Berkowitz" userId="7869fc00-a27e-4dcc-96c7-19acd81b487c" providerId="ADAL" clId="{162C7FD7-2247-4575-9108-E4A3D32C419A}" dt="2022-11-21T15:45:12.659" v="1291" actId="14100"/>
          <ac:spMkLst>
            <pc:docMk/>
            <pc:sldMk cId="36901314" sldId="265"/>
            <ac:spMk id="3" creationId="{A6E55CF5-E240-1B16-165E-3C2C0BB872ED}"/>
          </ac:spMkLst>
        </pc:spChg>
      </pc:sldChg>
      <pc:sldChg chg="new del">
        <pc:chgData name="Natasha Berkowitz" userId="7869fc00-a27e-4dcc-96c7-19acd81b487c" providerId="ADAL" clId="{162C7FD7-2247-4575-9108-E4A3D32C419A}" dt="2022-11-21T15:22:30.050" v="1144" actId="47"/>
        <pc:sldMkLst>
          <pc:docMk/>
          <pc:sldMk cId="614548069" sldId="265"/>
        </pc:sldMkLst>
      </pc:sldChg>
      <pc:sldChg chg="new del">
        <pc:chgData name="Natasha Berkowitz" userId="7869fc00-a27e-4dcc-96c7-19acd81b487c" providerId="ADAL" clId="{162C7FD7-2247-4575-9108-E4A3D32C419A}" dt="2022-11-18T22:38:03.019" v="1134" actId="47"/>
        <pc:sldMkLst>
          <pc:docMk/>
          <pc:sldMk cId="2199834693" sldId="265"/>
        </pc:sldMkLst>
      </pc:sldChg>
      <pc:sldChg chg="new del">
        <pc:chgData name="Natasha Berkowitz" userId="7869fc00-a27e-4dcc-96c7-19acd81b487c" providerId="ADAL" clId="{162C7FD7-2247-4575-9108-E4A3D32C419A}" dt="2022-11-21T15:22:26.810" v="1143" actId="47"/>
        <pc:sldMkLst>
          <pc:docMk/>
          <pc:sldMk cId="2440435339" sldId="266"/>
        </pc:sldMkLst>
      </pc:sldChg>
      <pc:sldChg chg="addSp delSp modSp new add del mod modClrScheme chgLayout">
        <pc:chgData name="Natasha Berkowitz" userId="7869fc00-a27e-4dcc-96c7-19acd81b487c" providerId="ADAL" clId="{162C7FD7-2247-4575-9108-E4A3D32C419A}" dt="2022-11-21T22:48:22.939" v="2707" actId="20577"/>
        <pc:sldMkLst>
          <pc:docMk/>
          <pc:sldMk cId="3520592999" sldId="266"/>
        </pc:sldMkLst>
        <pc:spChg chg="del">
          <ac:chgData name="Natasha Berkowitz" userId="7869fc00-a27e-4dcc-96c7-19acd81b487c" providerId="ADAL" clId="{162C7FD7-2247-4575-9108-E4A3D32C419A}" dt="2022-11-21T15:46:36.974" v="1302" actId="26606"/>
          <ac:spMkLst>
            <pc:docMk/>
            <pc:sldMk cId="3520592999" sldId="266"/>
            <ac:spMk id="2" creationId="{0A67DCB1-D267-159A-D3EE-4C068C718F03}"/>
          </ac:spMkLst>
        </pc:spChg>
        <pc:spChg chg="del">
          <ac:chgData name="Natasha Berkowitz" userId="7869fc00-a27e-4dcc-96c7-19acd81b487c" providerId="ADAL" clId="{162C7FD7-2247-4575-9108-E4A3D32C419A}" dt="2022-11-21T15:46:01.883" v="1295" actId="931"/>
          <ac:spMkLst>
            <pc:docMk/>
            <pc:sldMk cId="3520592999" sldId="266"/>
            <ac:spMk id="3" creationId="{6E806E4F-D8C8-EFCA-CF13-55D484D0EEDA}"/>
          </ac:spMkLst>
        </pc:spChg>
        <pc:spChg chg="del">
          <ac:chgData name="Natasha Berkowitz" userId="7869fc00-a27e-4dcc-96c7-19acd81b487c" providerId="ADAL" clId="{162C7FD7-2247-4575-9108-E4A3D32C419A}" dt="2022-11-21T15:46:36.974" v="1302" actId="26606"/>
          <ac:spMkLst>
            <pc:docMk/>
            <pc:sldMk cId="3520592999" sldId="266"/>
            <ac:spMk id="4" creationId="{46DB2C22-80E5-D351-2ABA-1EDB1AB58E84}"/>
          </ac:spMkLst>
        </pc:spChg>
        <pc:spChg chg="add del mod">
          <ac:chgData name="Natasha Berkowitz" userId="7869fc00-a27e-4dcc-96c7-19acd81b487c" providerId="ADAL" clId="{162C7FD7-2247-4575-9108-E4A3D32C419A}" dt="2022-11-21T15:58:15.035" v="1317" actId="931"/>
          <ac:spMkLst>
            <pc:docMk/>
            <pc:sldMk cId="3520592999" sldId="266"/>
            <ac:spMk id="8" creationId="{A21570E8-5FDB-C3D6-6946-8621598304F5}"/>
          </ac:spMkLst>
        </pc:spChg>
        <pc:spChg chg="add del">
          <ac:chgData name="Natasha Berkowitz" userId="7869fc00-a27e-4dcc-96c7-19acd81b487c" providerId="ADAL" clId="{162C7FD7-2247-4575-9108-E4A3D32C419A}" dt="2022-11-21T15:47:36.200" v="1307" actId="26606"/>
          <ac:spMkLst>
            <pc:docMk/>
            <pc:sldMk cId="3520592999" sldId="266"/>
            <ac:spMk id="11" creationId="{293230B9-AADA-2162-6B8E-079664EA4F08}"/>
          </ac:spMkLst>
        </pc:spChg>
        <pc:spChg chg="add del">
          <ac:chgData name="Natasha Berkowitz" userId="7869fc00-a27e-4dcc-96c7-19acd81b487c" providerId="ADAL" clId="{162C7FD7-2247-4575-9108-E4A3D32C419A}" dt="2022-11-21T15:47:36.200" v="1307" actId="26606"/>
          <ac:spMkLst>
            <pc:docMk/>
            <pc:sldMk cId="3520592999" sldId="266"/>
            <ac:spMk id="13" creationId="{BD64A15B-40DD-66B4-E75A-91070F0EC1FC}"/>
          </ac:spMkLst>
        </pc:spChg>
        <pc:spChg chg="add del mod">
          <ac:chgData name="Natasha Berkowitz" userId="7869fc00-a27e-4dcc-96c7-19acd81b487c" providerId="ADAL" clId="{162C7FD7-2247-4575-9108-E4A3D32C419A}" dt="2022-11-21T15:48:08.517" v="1315" actId="26606"/>
          <ac:spMkLst>
            <pc:docMk/>
            <pc:sldMk cId="3520592999" sldId="266"/>
            <ac:spMk id="18" creationId="{0DA6850E-F3D7-F8B0-41FA-10C40CF8AEF8}"/>
          </ac:spMkLst>
        </pc:spChg>
        <pc:spChg chg="add del mod">
          <ac:chgData name="Natasha Berkowitz" userId="7869fc00-a27e-4dcc-96c7-19acd81b487c" providerId="ADAL" clId="{162C7FD7-2247-4575-9108-E4A3D32C419A}" dt="2022-11-21T15:48:03.278" v="1312" actId="26606"/>
          <ac:spMkLst>
            <pc:docMk/>
            <pc:sldMk cId="3520592999" sldId="266"/>
            <ac:spMk id="23" creationId="{E9E7020B-197C-4D0A-1241-C601800D93A5}"/>
          </ac:spMkLst>
        </pc:spChg>
        <pc:spChg chg="add del mod">
          <ac:chgData name="Natasha Berkowitz" userId="7869fc00-a27e-4dcc-96c7-19acd81b487c" providerId="ADAL" clId="{162C7FD7-2247-4575-9108-E4A3D32C419A}" dt="2022-11-21T15:48:03.278" v="1312" actId="26606"/>
          <ac:spMkLst>
            <pc:docMk/>
            <pc:sldMk cId="3520592999" sldId="266"/>
            <ac:spMk id="25" creationId="{6F618F1B-4E7C-D6F4-7104-E8D431E30828}"/>
          </ac:spMkLst>
        </pc:spChg>
        <pc:spChg chg="add del mod">
          <ac:chgData name="Natasha Berkowitz" userId="7869fc00-a27e-4dcc-96c7-19acd81b487c" providerId="ADAL" clId="{162C7FD7-2247-4575-9108-E4A3D32C419A}" dt="2022-11-21T15:48:08.517" v="1314" actId="26606"/>
          <ac:spMkLst>
            <pc:docMk/>
            <pc:sldMk cId="3520592999" sldId="266"/>
            <ac:spMk id="27" creationId="{8F68150A-1A9A-1208-AB66-E54A652500AD}"/>
          </ac:spMkLst>
        </pc:spChg>
        <pc:spChg chg="add del mod">
          <ac:chgData name="Natasha Berkowitz" userId="7869fc00-a27e-4dcc-96c7-19acd81b487c" providerId="ADAL" clId="{162C7FD7-2247-4575-9108-E4A3D32C419A}" dt="2022-11-21T15:48:08.517" v="1314" actId="26606"/>
          <ac:spMkLst>
            <pc:docMk/>
            <pc:sldMk cId="3520592999" sldId="266"/>
            <ac:spMk id="28" creationId="{7AD0DA02-CDC4-728A-69A2-37AD40BD6174}"/>
          </ac:spMkLst>
        </pc:spChg>
        <pc:spChg chg="add del mod">
          <ac:chgData name="Natasha Berkowitz" userId="7869fc00-a27e-4dcc-96c7-19acd81b487c" providerId="ADAL" clId="{162C7FD7-2247-4575-9108-E4A3D32C419A}" dt="2022-11-21T15:48:08.517" v="1314" actId="26606"/>
          <ac:spMkLst>
            <pc:docMk/>
            <pc:sldMk cId="3520592999" sldId="266"/>
            <ac:spMk id="29" creationId="{EF00CC7F-4A67-72AD-529A-1C1A4BD6EA19}"/>
          </ac:spMkLst>
        </pc:spChg>
        <pc:spChg chg="add del mod">
          <ac:chgData name="Natasha Berkowitz" userId="7869fc00-a27e-4dcc-96c7-19acd81b487c" providerId="ADAL" clId="{162C7FD7-2247-4575-9108-E4A3D32C419A}" dt="2022-11-21T15:48:08.517" v="1314" actId="26606"/>
          <ac:spMkLst>
            <pc:docMk/>
            <pc:sldMk cId="3520592999" sldId="266"/>
            <ac:spMk id="30" creationId="{B8A91052-7E55-399B-2EFD-EF7E8355AE7F}"/>
          </ac:spMkLst>
        </pc:spChg>
        <pc:spChg chg="add mod">
          <ac:chgData name="Natasha Berkowitz" userId="7869fc00-a27e-4dcc-96c7-19acd81b487c" providerId="ADAL" clId="{162C7FD7-2247-4575-9108-E4A3D32C419A}" dt="2022-11-21T16:38:10.422" v="1430"/>
          <ac:spMkLst>
            <pc:docMk/>
            <pc:sldMk cId="3520592999" sldId="266"/>
            <ac:spMk id="32" creationId="{E9E7020B-197C-4D0A-1241-C601800D93A5}"/>
          </ac:spMkLst>
        </pc:spChg>
        <pc:spChg chg="add mod">
          <ac:chgData name="Natasha Berkowitz" userId="7869fc00-a27e-4dcc-96c7-19acd81b487c" providerId="ADAL" clId="{162C7FD7-2247-4575-9108-E4A3D32C419A}" dt="2022-11-21T22:48:22.939" v="2707" actId="20577"/>
          <ac:spMkLst>
            <pc:docMk/>
            <pc:sldMk cId="3520592999" sldId="266"/>
            <ac:spMk id="33" creationId="{6F618F1B-4E7C-D6F4-7104-E8D431E30828}"/>
          </ac:spMkLst>
        </pc:spChg>
        <pc:picChg chg="add del mod">
          <ac:chgData name="Natasha Berkowitz" userId="7869fc00-a27e-4dcc-96c7-19acd81b487c" providerId="ADAL" clId="{162C7FD7-2247-4575-9108-E4A3D32C419A}" dt="2022-11-21T15:58:00.408" v="1316" actId="478"/>
          <ac:picMkLst>
            <pc:docMk/>
            <pc:sldMk cId="3520592999" sldId="266"/>
            <ac:picMk id="6" creationId="{53F00AF6-C186-4F8B-E16E-5CBFC3C367BD}"/>
          </ac:picMkLst>
        </pc:picChg>
        <pc:picChg chg="add mod">
          <ac:chgData name="Natasha Berkowitz" userId="7869fc00-a27e-4dcc-96c7-19acd81b487c" providerId="ADAL" clId="{162C7FD7-2247-4575-9108-E4A3D32C419A}" dt="2022-11-21T15:58:16.426" v="1319" actId="962"/>
          <ac:picMkLst>
            <pc:docMk/>
            <pc:sldMk cId="3520592999" sldId="266"/>
            <ac:picMk id="10" creationId="{4B677D72-16EA-9B39-DEF1-B0C24DC5F4E3}"/>
          </ac:picMkLst>
        </pc:picChg>
      </pc:sldChg>
      <pc:sldChg chg="new del">
        <pc:chgData name="Natasha Berkowitz" userId="7869fc00-a27e-4dcc-96c7-19acd81b487c" providerId="ADAL" clId="{162C7FD7-2247-4575-9108-E4A3D32C419A}" dt="2022-11-21T15:45:24.459" v="1293" actId="680"/>
        <pc:sldMkLst>
          <pc:docMk/>
          <pc:sldMk cId="4021577806" sldId="266"/>
        </pc:sldMkLst>
      </pc:sldChg>
      <pc:sldChg chg="addSp delSp modSp new mod modClrScheme chgLayout modNotesTx">
        <pc:chgData name="Natasha Berkowitz" userId="7869fc00-a27e-4dcc-96c7-19acd81b487c" providerId="ADAL" clId="{162C7FD7-2247-4575-9108-E4A3D32C419A}" dt="2022-11-21T21:16:58.061" v="2309" actId="20577"/>
        <pc:sldMkLst>
          <pc:docMk/>
          <pc:sldMk cId="2232610854" sldId="267"/>
        </pc:sldMkLst>
        <pc:spChg chg="add del mod">
          <ac:chgData name="Natasha Berkowitz" userId="7869fc00-a27e-4dcc-96c7-19acd81b487c" providerId="ADAL" clId="{162C7FD7-2247-4575-9108-E4A3D32C419A}" dt="2022-11-21T20:19:18.309" v="1839" actId="20577"/>
          <ac:spMkLst>
            <pc:docMk/>
            <pc:sldMk cId="2232610854" sldId="267"/>
            <ac:spMk id="2" creationId="{1E1FACA5-F5B6-AECE-4D42-E36C7E3AEEB7}"/>
          </ac:spMkLst>
        </pc:spChg>
        <pc:spChg chg="mod ord">
          <ac:chgData name="Natasha Berkowitz" userId="7869fc00-a27e-4dcc-96c7-19acd81b487c" providerId="ADAL" clId="{162C7FD7-2247-4575-9108-E4A3D32C419A}" dt="2022-11-21T21:16:58.061" v="2309" actId="20577"/>
          <ac:spMkLst>
            <pc:docMk/>
            <pc:sldMk cId="2232610854" sldId="267"/>
            <ac:spMk id="3" creationId="{3FAC9DBB-B2D7-473E-EF01-7CF1778418CD}"/>
          </ac:spMkLst>
        </pc:spChg>
        <pc:picChg chg="add mod">
          <ac:chgData name="Natasha Berkowitz" userId="7869fc00-a27e-4dcc-96c7-19acd81b487c" providerId="ADAL" clId="{162C7FD7-2247-4575-9108-E4A3D32C419A}" dt="2022-11-21T20:18:30.453" v="1811" actId="26606"/>
          <ac:picMkLst>
            <pc:docMk/>
            <pc:sldMk cId="2232610854" sldId="267"/>
            <ac:picMk id="5" creationId="{B05172DD-71BA-0AF2-8B28-3BB614C30A23}"/>
          </ac:picMkLst>
        </pc:picChg>
      </pc:sldChg>
      <pc:sldChg chg="delSp modSp new mod modAnim">
        <pc:chgData name="Natasha Berkowitz" userId="7869fc00-a27e-4dcc-96c7-19acd81b487c" providerId="ADAL" clId="{162C7FD7-2247-4575-9108-E4A3D32C419A}" dt="2022-11-21T22:40:16.445" v="2693"/>
        <pc:sldMkLst>
          <pc:docMk/>
          <pc:sldMk cId="2501392022" sldId="268"/>
        </pc:sldMkLst>
        <pc:spChg chg="del">
          <ac:chgData name="Natasha Berkowitz" userId="7869fc00-a27e-4dcc-96c7-19acd81b487c" providerId="ADAL" clId="{162C7FD7-2247-4575-9108-E4A3D32C419A}" dt="2022-11-21T22:32:38.598" v="2548" actId="478"/>
          <ac:spMkLst>
            <pc:docMk/>
            <pc:sldMk cId="2501392022" sldId="268"/>
            <ac:spMk id="2" creationId="{17C76D9D-7DA6-7A1C-D894-5F7B8AC97697}"/>
          </ac:spMkLst>
        </pc:spChg>
        <pc:spChg chg="mod">
          <ac:chgData name="Natasha Berkowitz" userId="7869fc00-a27e-4dcc-96c7-19acd81b487c" providerId="ADAL" clId="{162C7FD7-2247-4575-9108-E4A3D32C419A}" dt="2022-11-21T22:39:41.800" v="2686" actId="20577"/>
          <ac:spMkLst>
            <pc:docMk/>
            <pc:sldMk cId="2501392022" sldId="268"/>
            <ac:spMk id="3" creationId="{2A00F16C-08C5-3F2C-2F7A-11C739E96E46}"/>
          </ac:spMkLst>
        </pc:spChg>
      </pc:sldChg>
    </pc:docChg>
  </pc:docChgLst>
  <pc:docChgLst>
    <pc:chgData name="Natasha Berkowitz" userId="7869fc00-a27e-4dcc-96c7-19acd81b487c" providerId="ADAL" clId="{654049AD-9D6D-45EB-9EC7-DA86E4FB6F53}"/>
    <pc:docChg chg="custSel modSld">
      <pc:chgData name="Natasha Berkowitz" userId="7869fc00-a27e-4dcc-96c7-19acd81b487c" providerId="ADAL" clId="{654049AD-9D6D-45EB-9EC7-DA86E4FB6F53}" dt="2023-01-30T17:33:16.053" v="115" actId="27636"/>
      <pc:docMkLst>
        <pc:docMk/>
      </pc:docMkLst>
      <pc:sldChg chg="modSp mod modNotesTx">
        <pc:chgData name="Natasha Berkowitz" userId="7869fc00-a27e-4dcc-96c7-19acd81b487c" providerId="ADAL" clId="{654049AD-9D6D-45EB-9EC7-DA86E4FB6F53}" dt="2023-01-17T19:14:22.989" v="2"/>
        <pc:sldMkLst>
          <pc:docMk/>
          <pc:sldMk cId="2232610854" sldId="267"/>
        </pc:sldMkLst>
        <pc:spChg chg="mod">
          <ac:chgData name="Natasha Berkowitz" userId="7869fc00-a27e-4dcc-96c7-19acd81b487c" providerId="ADAL" clId="{654049AD-9D6D-45EB-9EC7-DA86E4FB6F53}" dt="2023-01-17T19:14:19.396" v="1" actId="27636"/>
          <ac:spMkLst>
            <pc:docMk/>
            <pc:sldMk cId="2232610854" sldId="267"/>
            <ac:spMk id="3" creationId="{3FAC9DBB-B2D7-473E-EF01-7CF1778418CD}"/>
          </ac:spMkLst>
        </pc:spChg>
      </pc:sldChg>
      <pc:sldChg chg="modSp mod modAnim">
        <pc:chgData name="Natasha Berkowitz" userId="7869fc00-a27e-4dcc-96c7-19acd81b487c" providerId="ADAL" clId="{654049AD-9D6D-45EB-9EC7-DA86E4FB6F53}" dt="2023-01-30T17:33:16.053" v="115" actId="27636"/>
        <pc:sldMkLst>
          <pc:docMk/>
          <pc:sldMk cId="2501392022" sldId="268"/>
        </pc:sldMkLst>
        <pc:spChg chg="mod">
          <ac:chgData name="Natasha Berkowitz" userId="7869fc00-a27e-4dcc-96c7-19acd81b487c" providerId="ADAL" clId="{654049AD-9D6D-45EB-9EC7-DA86E4FB6F53}" dt="2023-01-30T17:33:16.053" v="115" actId="27636"/>
          <ac:spMkLst>
            <pc:docMk/>
            <pc:sldMk cId="2501392022" sldId="268"/>
            <ac:spMk id="3" creationId="{2A00F16C-08C5-3F2C-2F7A-11C739E96E46}"/>
          </ac:spMkLst>
        </pc:spChg>
      </pc:sldChg>
    </pc:docChg>
  </pc:docChgLst>
  <pc:docChgLst>
    <pc:chgData name="Natasha Berkowitz" userId="7869fc00-a27e-4dcc-96c7-19acd81b487c" providerId="ADAL" clId="{1D9CAF1C-C256-452E-BB09-81B3F58C1AE9}"/>
    <pc:docChg chg="undo custSel addSld modSld">
      <pc:chgData name="Natasha Berkowitz" userId="7869fc00-a27e-4dcc-96c7-19acd81b487c" providerId="ADAL" clId="{1D9CAF1C-C256-452E-BB09-81B3F58C1AE9}" dt="2023-04-11T15:36:35.703" v="52" actId="20577"/>
      <pc:docMkLst>
        <pc:docMk/>
      </pc:docMkLst>
      <pc:sldChg chg="delSp modSp new mod modAnim">
        <pc:chgData name="Natasha Berkowitz" userId="7869fc00-a27e-4dcc-96c7-19acd81b487c" providerId="ADAL" clId="{1D9CAF1C-C256-452E-BB09-81B3F58C1AE9}" dt="2023-04-11T15:36:35.703" v="52" actId="20577"/>
        <pc:sldMkLst>
          <pc:docMk/>
          <pc:sldMk cId="983700498" sldId="269"/>
        </pc:sldMkLst>
        <pc:spChg chg="del">
          <ac:chgData name="Natasha Berkowitz" userId="7869fc00-a27e-4dcc-96c7-19acd81b487c" providerId="ADAL" clId="{1D9CAF1C-C256-452E-BB09-81B3F58C1AE9}" dt="2023-04-11T14:44:31.562" v="26" actId="478"/>
          <ac:spMkLst>
            <pc:docMk/>
            <pc:sldMk cId="983700498" sldId="269"/>
            <ac:spMk id="2" creationId="{4E50703F-111C-373F-4489-3A45E0CDDAE1}"/>
          </ac:spMkLst>
        </pc:spChg>
        <pc:spChg chg="mod">
          <ac:chgData name="Natasha Berkowitz" userId="7869fc00-a27e-4dcc-96c7-19acd81b487c" providerId="ADAL" clId="{1D9CAF1C-C256-452E-BB09-81B3F58C1AE9}" dt="2023-04-11T15:36:35.703" v="52" actId="20577"/>
          <ac:spMkLst>
            <pc:docMk/>
            <pc:sldMk cId="983700498" sldId="269"/>
            <ac:spMk id="3" creationId="{977E9E72-F2A3-33EE-9D68-F15865E2C6B5}"/>
          </ac:spMkLst>
        </pc:spChg>
      </pc:sldChg>
    </pc:docChg>
  </pc:docChgLst>
  <pc:docChgLst>
    <pc:chgData name="CSW" userId="9d9a2470-3667-417c-95ff-ed6053fcc3a1" providerId="ADAL" clId="{0F45C4BA-35A7-48F6-A9AB-683CE71BE854}"/>
    <pc:docChg chg="modSld sldOrd">
      <pc:chgData name="CSW" userId="9d9a2470-3667-417c-95ff-ed6053fcc3a1" providerId="ADAL" clId="{0F45C4BA-35A7-48F6-A9AB-683CE71BE854}" dt="2022-11-29T19:22:43.235" v="1"/>
      <pc:docMkLst>
        <pc:docMk/>
      </pc:docMkLst>
      <pc:sldChg chg="ord">
        <pc:chgData name="CSW" userId="9d9a2470-3667-417c-95ff-ed6053fcc3a1" providerId="ADAL" clId="{0F45C4BA-35A7-48F6-A9AB-683CE71BE854}" dt="2022-11-29T19:22:43.235" v="1"/>
        <pc:sldMkLst>
          <pc:docMk/>
          <pc:sldMk cId="2705806175" sldId="258"/>
        </pc:sldMkLst>
      </pc:sldChg>
    </pc:docChg>
  </pc:docChgLst>
  <pc:docChgLst>
    <pc:chgData name="Natasha Berkowitz" userId="7869fc00-a27e-4dcc-96c7-19acd81b487c" providerId="ADAL" clId="{4C2A4AF9-FA71-4593-9274-1DB8C5A439E8}"/>
    <pc:docChg chg="undo redo custSel modSld">
      <pc:chgData name="Natasha Berkowitz" userId="7869fc00-a27e-4dcc-96c7-19acd81b487c" providerId="ADAL" clId="{4C2A4AF9-FA71-4593-9274-1DB8C5A439E8}" dt="2023-06-19T17:00:32.714" v="142" actId="207"/>
      <pc:docMkLst>
        <pc:docMk/>
      </pc:docMkLst>
      <pc:sldChg chg="modSp mod">
        <pc:chgData name="Natasha Berkowitz" userId="7869fc00-a27e-4dcc-96c7-19acd81b487c" providerId="ADAL" clId="{4C2A4AF9-FA71-4593-9274-1DB8C5A439E8}" dt="2023-06-19T16:53:48.756" v="3" actId="20577"/>
        <pc:sldMkLst>
          <pc:docMk/>
          <pc:sldMk cId="2972914706" sldId="260"/>
        </pc:sldMkLst>
        <pc:spChg chg="mod">
          <ac:chgData name="Natasha Berkowitz" userId="7869fc00-a27e-4dcc-96c7-19acd81b487c" providerId="ADAL" clId="{4C2A4AF9-FA71-4593-9274-1DB8C5A439E8}" dt="2023-06-19T16:53:48.756" v="3" actId="20577"/>
          <ac:spMkLst>
            <pc:docMk/>
            <pc:sldMk cId="2972914706" sldId="260"/>
            <ac:spMk id="3" creationId="{D6068CA5-E2B7-452A-955B-8183A0FDF5EE}"/>
          </ac:spMkLst>
        </pc:spChg>
      </pc:sldChg>
      <pc:sldChg chg="modSp modAnim">
        <pc:chgData name="Natasha Berkowitz" userId="7869fc00-a27e-4dcc-96c7-19acd81b487c" providerId="ADAL" clId="{4C2A4AF9-FA71-4593-9274-1DB8C5A439E8}" dt="2023-06-19T16:56:43.413" v="95" actId="20577"/>
        <pc:sldMkLst>
          <pc:docMk/>
          <pc:sldMk cId="1029347206" sldId="264"/>
        </pc:sldMkLst>
        <pc:spChg chg="mod">
          <ac:chgData name="Natasha Berkowitz" userId="7869fc00-a27e-4dcc-96c7-19acd81b487c" providerId="ADAL" clId="{4C2A4AF9-FA71-4593-9274-1DB8C5A439E8}" dt="2023-06-19T16:56:43.413" v="95" actId="20577"/>
          <ac:spMkLst>
            <pc:docMk/>
            <pc:sldMk cId="1029347206" sldId="264"/>
            <ac:spMk id="4" creationId="{B1672D8D-D7B0-78A9-6669-AAEA36265EE2}"/>
          </ac:spMkLst>
        </pc:spChg>
      </pc:sldChg>
      <pc:sldChg chg="modNotesTx">
        <pc:chgData name="Natasha Berkowitz" userId="7869fc00-a27e-4dcc-96c7-19acd81b487c" providerId="ADAL" clId="{4C2A4AF9-FA71-4593-9274-1DB8C5A439E8}" dt="2023-06-19T16:54:32.508" v="87" actId="20577"/>
        <pc:sldMkLst>
          <pc:docMk/>
          <pc:sldMk cId="2232610854" sldId="267"/>
        </pc:sldMkLst>
      </pc:sldChg>
      <pc:sldChg chg="modSp mod modAnim">
        <pc:chgData name="Natasha Berkowitz" userId="7869fc00-a27e-4dcc-96c7-19acd81b487c" providerId="ADAL" clId="{4C2A4AF9-FA71-4593-9274-1DB8C5A439E8}" dt="2023-06-19T17:00:32.714" v="142" actId="207"/>
        <pc:sldMkLst>
          <pc:docMk/>
          <pc:sldMk cId="983700498" sldId="269"/>
        </pc:sldMkLst>
        <pc:spChg chg="mod">
          <ac:chgData name="Natasha Berkowitz" userId="7869fc00-a27e-4dcc-96c7-19acd81b487c" providerId="ADAL" clId="{4C2A4AF9-FA71-4593-9274-1DB8C5A439E8}" dt="2023-06-19T17:00:32.714" v="142" actId="207"/>
          <ac:spMkLst>
            <pc:docMk/>
            <pc:sldMk cId="983700498" sldId="269"/>
            <ac:spMk id="3" creationId="{977E9E72-F2A3-33EE-9D68-F15865E2C6B5}"/>
          </ac:spMkLst>
        </pc:spChg>
      </pc:sldChg>
    </pc:docChg>
  </pc:docChgLst>
  <pc:docChgLst>
    <pc:chgData name="Natasha Berkowitz" userId="7869fc00-a27e-4dcc-96c7-19acd81b487c" providerId="ADAL" clId="{F498F044-611C-45CF-9FC9-D4D0234C6764}"/>
    <pc:docChg chg="undo custSel modSld">
      <pc:chgData name="Natasha Berkowitz" userId="7869fc00-a27e-4dcc-96c7-19acd81b487c" providerId="ADAL" clId="{F498F044-611C-45CF-9FC9-D4D0234C6764}" dt="2022-11-28T23:01:59.081" v="45"/>
      <pc:docMkLst>
        <pc:docMk/>
      </pc:docMkLst>
      <pc:sldChg chg="modSp mod">
        <pc:chgData name="Natasha Berkowitz" userId="7869fc00-a27e-4dcc-96c7-19acd81b487c" providerId="ADAL" clId="{F498F044-611C-45CF-9FC9-D4D0234C6764}" dt="2022-11-28T22:45:03.912" v="11" actId="2711"/>
        <pc:sldMkLst>
          <pc:docMk/>
          <pc:sldMk cId="2705806175" sldId="258"/>
        </pc:sldMkLst>
        <pc:spChg chg="mod">
          <ac:chgData name="Natasha Berkowitz" userId="7869fc00-a27e-4dcc-96c7-19acd81b487c" providerId="ADAL" clId="{F498F044-611C-45CF-9FC9-D4D0234C6764}" dt="2022-11-28T22:45:03.912" v="11" actId="2711"/>
          <ac:spMkLst>
            <pc:docMk/>
            <pc:sldMk cId="2705806175" sldId="258"/>
            <ac:spMk id="2" creationId="{F10CCC1F-A1B0-4C21-AB24-53155892213A}"/>
          </ac:spMkLst>
        </pc:spChg>
        <pc:spChg chg="mod">
          <ac:chgData name="Natasha Berkowitz" userId="7869fc00-a27e-4dcc-96c7-19acd81b487c" providerId="ADAL" clId="{F498F044-611C-45CF-9FC9-D4D0234C6764}" dt="2022-11-28T22:44:57.048" v="10" actId="27636"/>
          <ac:spMkLst>
            <pc:docMk/>
            <pc:sldMk cId="2705806175" sldId="258"/>
            <ac:spMk id="3" creationId="{9CBB7D3C-10A5-4324-9FE7-16A2ECDFC5F1}"/>
          </ac:spMkLst>
        </pc:spChg>
      </pc:sldChg>
      <pc:sldChg chg="modSp mod modNotesTx">
        <pc:chgData name="Natasha Berkowitz" userId="7869fc00-a27e-4dcc-96c7-19acd81b487c" providerId="ADAL" clId="{F498F044-611C-45CF-9FC9-D4D0234C6764}" dt="2022-11-28T23:01:59.081" v="45"/>
        <pc:sldMkLst>
          <pc:docMk/>
          <pc:sldMk cId="2972914706" sldId="260"/>
        </pc:sldMkLst>
        <pc:spChg chg="mod">
          <ac:chgData name="Natasha Berkowitz" userId="7869fc00-a27e-4dcc-96c7-19acd81b487c" providerId="ADAL" clId="{F498F044-611C-45CF-9FC9-D4D0234C6764}" dt="2022-11-28T22:43:22.982" v="1" actId="2711"/>
          <ac:spMkLst>
            <pc:docMk/>
            <pc:sldMk cId="2972914706" sldId="260"/>
            <ac:spMk id="2" creationId="{3E6A233A-59AB-440F-AE6A-157EF4863143}"/>
          </ac:spMkLst>
        </pc:spChg>
        <pc:spChg chg="mod">
          <ac:chgData name="Natasha Berkowitz" userId="7869fc00-a27e-4dcc-96c7-19acd81b487c" providerId="ADAL" clId="{F498F044-611C-45CF-9FC9-D4D0234C6764}" dt="2022-11-28T22:43:34.518" v="3" actId="27636"/>
          <ac:spMkLst>
            <pc:docMk/>
            <pc:sldMk cId="2972914706" sldId="260"/>
            <ac:spMk id="3" creationId="{D6068CA5-E2B7-452A-955B-8183A0FDF5EE}"/>
          </ac:spMkLst>
        </pc:spChg>
      </pc:sldChg>
      <pc:sldChg chg="modSp mod">
        <pc:chgData name="Natasha Berkowitz" userId="7869fc00-a27e-4dcc-96c7-19acd81b487c" providerId="ADAL" clId="{F498F044-611C-45CF-9FC9-D4D0234C6764}" dt="2022-11-28T22:46:06.979" v="18" actId="2711"/>
        <pc:sldMkLst>
          <pc:docMk/>
          <pc:sldMk cId="3523390712" sldId="263"/>
        </pc:sldMkLst>
        <pc:spChg chg="mod">
          <ac:chgData name="Natasha Berkowitz" userId="7869fc00-a27e-4dcc-96c7-19acd81b487c" providerId="ADAL" clId="{F498F044-611C-45CF-9FC9-D4D0234C6764}" dt="2022-11-28T22:46:06.979" v="18" actId="2711"/>
          <ac:spMkLst>
            <pc:docMk/>
            <pc:sldMk cId="3523390712" sldId="263"/>
            <ac:spMk id="2" creationId="{9BD781B8-CE11-476F-9BE3-9E212507831C}"/>
          </ac:spMkLst>
        </pc:spChg>
        <pc:spChg chg="mod">
          <ac:chgData name="Natasha Berkowitz" userId="7869fc00-a27e-4dcc-96c7-19acd81b487c" providerId="ADAL" clId="{F498F044-611C-45CF-9FC9-D4D0234C6764}" dt="2022-11-28T22:45:58.502" v="15" actId="2711"/>
          <ac:spMkLst>
            <pc:docMk/>
            <pc:sldMk cId="3523390712" sldId="263"/>
            <ac:spMk id="3" creationId="{2AE36A6E-5021-458D-A483-343C0826ACCC}"/>
          </ac:spMkLst>
        </pc:spChg>
      </pc:sldChg>
      <pc:sldChg chg="modSp mod addAnim delAnim">
        <pc:chgData name="Natasha Berkowitz" userId="7869fc00-a27e-4dcc-96c7-19acd81b487c" providerId="ADAL" clId="{F498F044-611C-45CF-9FC9-D4D0234C6764}" dt="2022-11-28T22:52:37.665" v="42" actId="14100"/>
        <pc:sldMkLst>
          <pc:docMk/>
          <pc:sldMk cId="1029347206" sldId="264"/>
        </pc:sldMkLst>
        <pc:spChg chg="mod">
          <ac:chgData name="Natasha Berkowitz" userId="7869fc00-a27e-4dcc-96c7-19acd81b487c" providerId="ADAL" clId="{F498F044-611C-45CF-9FC9-D4D0234C6764}" dt="2022-11-28T22:52:20.804" v="40" actId="27636"/>
          <ac:spMkLst>
            <pc:docMk/>
            <pc:sldMk cId="1029347206" sldId="264"/>
            <ac:spMk id="2" creationId="{7A907651-5BEF-9B3D-3564-94498C8CE4CE}"/>
          </ac:spMkLst>
        </pc:spChg>
        <pc:spChg chg="mod">
          <ac:chgData name="Natasha Berkowitz" userId="7869fc00-a27e-4dcc-96c7-19acd81b487c" providerId="ADAL" clId="{F498F044-611C-45CF-9FC9-D4D0234C6764}" dt="2022-11-28T22:52:37.665" v="42" actId="14100"/>
          <ac:spMkLst>
            <pc:docMk/>
            <pc:sldMk cId="1029347206" sldId="264"/>
            <ac:spMk id="4" creationId="{B1672D8D-D7B0-78A9-6669-AAEA36265EE2}"/>
          </ac:spMkLst>
        </pc:spChg>
      </pc:sldChg>
      <pc:sldChg chg="modSp mod">
        <pc:chgData name="Natasha Berkowitz" userId="7869fc00-a27e-4dcc-96c7-19acd81b487c" providerId="ADAL" clId="{F498F044-611C-45CF-9FC9-D4D0234C6764}" dt="2022-11-28T22:44:44.482" v="8" actId="2711"/>
        <pc:sldMkLst>
          <pc:docMk/>
          <pc:sldMk cId="3520592999" sldId="266"/>
        </pc:sldMkLst>
        <pc:spChg chg="mod">
          <ac:chgData name="Natasha Berkowitz" userId="7869fc00-a27e-4dcc-96c7-19acd81b487c" providerId="ADAL" clId="{F498F044-611C-45CF-9FC9-D4D0234C6764}" dt="2022-11-28T22:44:38.662" v="7" actId="2711"/>
          <ac:spMkLst>
            <pc:docMk/>
            <pc:sldMk cId="3520592999" sldId="266"/>
            <ac:spMk id="32" creationId="{E9E7020B-197C-4D0A-1241-C601800D93A5}"/>
          </ac:spMkLst>
        </pc:spChg>
        <pc:spChg chg="mod">
          <ac:chgData name="Natasha Berkowitz" userId="7869fc00-a27e-4dcc-96c7-19acd81b487c" providerId="ADAL" clId="{F498F044-611C-45CF-9FC9-D4D0234C6764}" dt="2022-11-28T22:44:44.482" v="8" actId="2711"/>
          <ac:spMkLst>
            <pc:docMk/>
            <pc:sldMk cId="3520592999" sldId="266"/>
            <ac:spMk id="33" creationId="{6F618F1B-4E7C-D6F4-7104-E8D431E30828}"/>
          </ac:spMkLst>
        </pc:spChg>
      </pc:sldChg>
      <pc:sldChg chg="modSp mod">
        <pc:chgData name="Natasha Berkowitz" userId="7869fc00-a27e-4dcc-96c7-19acd81b487c" providerId="ADAL" clId="{F498F044-611C-45CF-9FC9-D4D0234C6764}" dt="2022-11-28T22:44:30.610" v="6" actId="27636"/>
        <pc:sldMkLst>
          <pc:docMk/>
          <pc:sldMk cId="2232610854" sldId="267"/>
        </pc:sldMkLst>
        <pc:spChg chg="mod">
          <ac:chgData name="Natasha Berkowitz" userId="7869fc00-a27e-4dcc-96c7-19acd81b487c" providerId="ADAL" clId="{F498F044-611C-45CF-9FC9-D4D0234C6764}" dt="2022-11-28T22:44:24.983" v="4" actId="2711"/>
          <ac:spMkLst>
            <pc:docMk/>
            <pc:sldMk cId="2232610854" sldId="267"/>
            <ac:spMk id="2" creationId="{1E1FACA5-F5B6-AECE-4D42-E36C7E3AEEB7}"/>
          </ac:spMkLst>
        </pc:spChg>
        <pc:spChg chg="mod">
          <ac:chgData name="Natasha Berkowitz" userId="7869fc00-a27e-4dcc-96c7-19acd81b487c" providerId="ADAL" clId="{F498F044-611C-45CF-9FC9-D4D0234C6764}" dt="2022-11-28T22:44:30.610" v="6" actId="27636"/>
          <ac:spMkLst>
            <pc:docMk/>
            <pc:sldMk cId="2232610854" sldId="267"/>
            <ac:spMk id="3" creationId="{3FAC9DBB-B2D7-473E-EF01-7CF1778418CD}"/>
          </ac:spMkLst>
        </pc:spChg>
      </pc:sldChg>
      <pc:sldChg chg="modSp mod modAnim">
        <pc:chgData name="Natasha Berkowitz" userId="7869fc00-a27e-4dcc-96c7-19acd81b487c" providerId="ADAL" clId="{F498F044-611C-45CF-9FC9-D4D0234C6764}" dt="2022-11-28T22:51:49.940" v="34" actId="20577"/>
        <pc:sldMkLst>
          <pc:docMk/>
          <pc:sldMk cId="2501392022" sldId="268"/>
        </pc:sldMkLst>
        <pc:spChg chg="mod">
          <ac:chgData name="Natasha Berkowitz" userId="7869fc00-a27e-4dcc-96c7-19acd81b487c" providerId="ADAL" clId="{F498F044-611C-45CF-9FC9-D4D0234C6764}" dt="2022-11-28T22:51:49.940" v="34" actId="20577"/>
          <ac:spMkLst>
            <pc:docMk/>
            <pc:sldMk cId="2501392022" sldId="268"/>
            <ac:spMk id="3" creationId="{2A00F16C-08C5-3F2C-2F7A-11C739E96E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69C18-BFA4-43F1-A62A-75A0B1E8EBFC}"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5B788-FF02-4F1A-9DB3-328720BD33AD}" type="slidenum">
              <a:rPr lang="en-US" smtClean="0"/>
              <a:t>‹#›</a:t>
            </a:fld>
            <a:endParaRPr lang="en-US"/>
          </a:p>
        </p:txBody>
      </p:sp>
    </p:spTree>
    <p:extLst>
      <p:ext uri="{BB962C8B-B14F-4D97-AF65-F5344CB8AC3E}">
        <p14:creationId xmlns:p14="http://schemas.microsoft.com/office/powerpoint/2010/main" val="501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Employer wants them, you have them, now we are going to work on you being vocal about them. You will need to be able to tell the employer what you can do for them based on your past work experience.  </a:t>
            </a:r>
          </a:p>
          <a:p>
            <a:endParaRPr lang="en-US" dirty="0"/>
          </a:p>
          <a:p>
            <a:r>
              <a:rPr lang="en-US" dirty="0"/>
              <a:t>I like it – it’s inspiring I will get to hear about your accomplishments </a:t>
            </a:r>
          </a:p>
          <a:p>
            <a:r>
              <a:rPr lang="en-US"/>
              <a:t>You should like it (and pay attention to) because if you communicate them clearly during the interview  it highly increase your chance of being hired </a:t>
            </a:r>
          </a:p>
          <a:p>
            <a:endParaRPr lang="en-US" dirty="0"/>
          </a:p>
        </p:txBody>
      </p:sp>
      <p:sp>
        <p:nvSpPr>
          <p:cNvPr id="4" name="Slide Number Placeholder 3"/>
          <p:cNvSpPr>
            <a:spLocks noGrp="1"/>
          </p:cNvSpPr>
          <p:nvPr>
            <p:ph type="sldNum" sz="quarter" idx="5"/>
          </p:nvPr>
        </p:nvSpPr>
        <p:spPr/>
        <p:txBody>
          <a:bodyPr/>
          <a:lstStyle/>
          <a:p>
            <a:fld id="{0465B788-FF02-4F1A-9DB3-328720BD33AD}" type="slidenum">
              <a:rPr lang="en-US" smtClean="0"/>
              <a:t>1</a:t>
            </a:fld>
            <a:endParaRPr lang="en-US"/>
          </a:p>
        </p:txBody>
      </p:sp>
    </p:spTree>
    <p:extLst>
      <p:ext uri="{BB962C8B-B14F-4D97-AF65-F5344CB8AC3E}">
        <p14:creationId xmlns:p14="http://schemas.microsoft.com/office/powerpoint/2010/main" val="5133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Rounded MT Bold" panose="020F0704030504030204" pitchFamily="34" charset="0"/>
              </a:rPr>
              <a:t>So how will they know if you have these skills? </a:t>
            </a:r>
          </a:p>
          <a:p>
            <a:endParaRPr lang="en-US" dirty="0"/>
          </a:p>
        </p:txBody>
      </p:sp>
      <p:sp>
        <p:nvSpPr>
          <p:cNvPr id="4" name="Slide Number Placeholder 3"/>
          <p:cNvSpPr>
            <a:spLocks noGrp="1"/>
          </p:cNvSpPr>
          <p:nvPr>
            <p:ph type="sldNum" sz="quarter" idx="5"/>
          </p:nvPr>
        </p:nvSpPr>
        <p:spPr/>
        <p:txBody>
          <a:bodyPr/>
          <a:lstStyle/>
          <a:p>
            <a:fld id="{0465B788-FF02-4F1A-9DB3-328720BD33AD}" type="slidenum">
              <a:rPr lang="en-US" smtClean="0"/>
              <a:t>2</a:t>
            </a:fld>
            <a:endParaRPr lang="en-US"/>
          </a:p>
        </p:txBody>
      </p:sp>
    </p:spTree>
    <p:extLst>
      <p:ext uri="{BB962C8B-B14F-4D97-AF65-F5344CB8AC3E}">
        <p14:creationId xmlns:p14="http://schemas.microsoft.com/office/powerpoint/2010/main" val="163916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F6D400D-17BE-471D-BB92-7D6CFBBA7DA9}" type="datetimeFigureOut">
              <a:rPr lang="en-US" smtClean="0"/>
              <a:t>6/19/2023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18009714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6D400D-17BE-471D-BB92-7D6CFBBA7DA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223449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6D400D-17BE-471D-BB92-7D6CFBBA7DA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310008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6D400D-17BE-471D-BB92-7D6CFBBA7DA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90114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F6D400D-17BE-471D-BB92-7D6CFBBA7DA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33116589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F6D400D-17BE-471D-BB92-7D6CFBBA7DA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49008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F6D400D-17BE-471D-BB92-7D6CFBBA7DA9}"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308211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F6D400D-17BE-471D-BB92-7D6CFBBA7DA9}"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394421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D400D-17BE-471D-BB92-7D6CFBBA7DA9}"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215446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F6D400D-17BE-471D-BB92-7D6CFBBA7DA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24540-3CEB-4530-B087-C7D220C5F7FF}" type="slidenum">
              <a:rPr lang="en-US" smtClean="0"/>
              <a:t>‹#›</a:t>
            </a:fld>
            <a:endParaRPr lang="en-US"/>
          </a:p>
        </p:txBody>
      </p:sp>
    </p:spTree>
    <p:extLst>
      <p:ext uri="{BB962C8B-B14F-4D97-AF65-F5344CB8AC3E}">
        <p14:creationId xmlns:p14="http://schemas.microsoft.com/office/powerpoint/2010/main" val="374736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F6D400D-17BE-471D-BB92-7D6CFBBA7DA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9DC24540-3CEB-4530-B087-C7D220C5F7FF}"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23620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6D400D-17BE-471D-BB92-7D6CFBBA7DA9}" type="datetimeFigureOut">
              <a:rPr lang="en-US" smtClean="0"/>
              <a:t>6/19/2023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C24540-3CEB-4530-B087-C7D220C5F7FF}"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321163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233A-59AB-440F-AE6A-157EF4863143}"/>
              </a:ext>
            </a:extLst>
          </p:cNvPr>
          <p:cNvSpPr>
            <a:spLocks noGrp="1"/>
          </p:cNvSpPr>
          <p:nvPr>
            <p:ph type="title"/>
          </p:nvPr>
        </p:nvSpPr>
        <p:spPr>
          <a:xfrm>
            <a:off x="609600" y="704088"/>
            <a:ext cx="10972800" cy="831097"/>
          </a:xfrm>
        </p:spPr>
        <p:txBody>
          <a:bodyPr anchor="b">
            <a:normAutofit/>
          </a:bodyPr>
          <a:lstStyle/>
          <a:p>
            <a:pPr algn="ctr"/>
            <a:r>
              <a:rPr lang="en-US" b="1" dirty="0">
                <a:effectLst>
                  <a:outerShdw blurRad="38100" dist="38100" dir="2700000" algn="tl">
                    <a:srgbClr val="000000">
                      <a:alpha val="43137"/>
                    </a:srgbClr>
                  </a:outerShdw>
                </a:effectLst>
                <a:latin typeface="Arial Rounded MT Bold" panose="020F0704030504030204" pitchFamily="34" charset="0"/>
              </a:rPr>
              <a:t>Marketable Skills</a:t>
            </a:r>
          </a:p>
        </p:txBody>
      </p:sp>
      <p:pic>
        <p:nvPicPr>
          <p:cNvPr id="7" name="Picture 6" descr="Seated person at wood table, holding pencil and writing on lined paper page in open notebook">
            <a:extLst>
              <a:ext uri="{FF2B5EF4-FFF2-40B4-BE49-F238E27FC236}">
                <a16:creationId xmlns:a16="http://schemas.microsoft.com/office/drawing/2014/main" id="{DF41A4C9-A824-4AAC-A326-A52FC38892C0}"/>
              </a:ext>
            </a:extLst>
          </p:cNvPr>
          <p:cNvPicPr>
            <a:picLocks noChangeAspect="1"/>
          </p:cNvPicPr>
          <p:nvPr/>
        </p:nvPicPr>
        <p:blipFill rotWithShape="1">
          <a:blip r:embed="rId3">
            <a:extLst>
              <a:ext uri="{28A0092B-C50C-407E-A947-70E740481C1C}">
                <a14:useLocalDpi xmlns:a14="http://schemas.microsoft.com/office/drawing/2010/main" val="0"/>
              </a:ext>
            </a:extLst>
          </a:blip>
          <a:srcRect l="6562" r="10875" b="3"/>
          <a:stretch/>
        </p:blipFill>
        <p:spPr>
          <a:xfrm>
            <a:off x="609600" y="1920085"/>
            <a:ext cx="5384800" cy="4434840"/>
          </a:xfrm>
          <a:prstGeom prst="rect">
            <a:avLst/>
          </a:prstGeom>
          <a:noFill/>
        </p:spPr>
      </p:pic>
      <p:sp>
        <p:nvSpPr>
          <p:cNvPr id="3" name="Content Placeholder 2">
            <a:extLst>
              <a:ext uri="{FF2B5EF4-FFF2-40B4-BE49-F238E27FC236}">
                <a16:creationId xmlns:a16="http://schemas.microsoft.com/office/drawing/2014/main" id="{D6068CA5-E2B7-452A-955B-8183A0FDF5EE}"/>
              </a:ext>
            </a:extLst>
          </p:cNvPr>
          <p:cNvSpPr>
            <a:spLocks noGrp="1"/>
          </p:cNvSpPr>
          <p:nvPr>
            <p:ph sz="half" idx="2"/>
          </p:nvPr>
        </p:nvSpPr>
        <p:spPr>
          <a:xfrm>
            <a:off x="6197600" y="1920085"/>
            <a:ext cx="5384800" cy="4434840"/>
          </a:xfrm>
        </p:spPr>
        <p:txBody>
          <a:bodyPr>
            <a:normAutofit lnSpcReduction="10000"/>
          </a:bodyPr>
          <a:lstStyle/>
          <a:p>
            <a:pPr marL="0" indent="0">
              <a:buNone/>
            </a:pPr>
            <a:r>
              <a:rPr lang="en-US" dirty="0">
                <a:latin typeface="Arial Rounded MT Bold" panose="020F0704030504030204" pitchFamily="34" charset="0"/>
              </a:rPr>
              <a:t>Valued by employers and can be applied in a variety of work settings</a:t>
            </a:r>
          </a:p>
          <a:p>
            <a:pPr marL="0" indent="0">
              <a:buNone/>
            </a:pPr>
            <a:endParaRPr lang="en-US" i="1" dirty="0">
              <a:latin typeface="Arial Rounded MT Bold" panose="020F0704030504030204" pitchFamily="34" charset="0"/>
            </a:endParaRPr>
          </a:p>
          <a:p>
            <a:pPr marL="0" indent="0">
              <a:buNone/>
            </a:pPr>
            <a:r>
              <a:rPr lang="en-US" dirty="0">
                <a:latin typeface="Arial Rounded MT Bold" panose="020F0704030504030204" pitchFamily="34" charset="0"/>
              </a:rPr>
              <a:t>Boost your chances to get employment</a:t>
            </a:r>
          </a:p>
          <a:p>
            <a:pPr marL="0" indent="0">
              <a:buNone/>
            </a:pPr>
            <a:endParaRPr lang="en-US" dirty="0">
              <a:latin typeface="Arial Rounded MT Bold" panose="020F0704030504030204" pitchFamily="34" charset="0"/>
            </a:endParaRPr>
          </a:p>
          <a:p>
            <a:pPr marL="0" indent="0">
              <a:buNone/>
            </a:pPr>
            <a:r>
              <a:rPr lang="en-US" dirty="0">
                <a:latin typeface="Arial Rounded MT Bold" panose="020F0704030504030204" pitchFamily="34" charset="0"/>
              </a:rPr>
              <a:t>Appear on all job descriptions</a:t>
            </a:r>
          </a:p>
          <a:p>
            <a:pPr marL="0" indent="0">
              <a:buNone/>
            </a:pPr>
            <a:endParaRPr lang="en-US" i="1" dirty="0">
              <a:latin typeface="Arial Rounded MT Bold" panose="020F0704030504030204" pitchFamily="34" charset="0"/>
            </a:endParaRPr>
          </a:p>
          <a:p>
            <a:pPr marL="0" indent="0">
              <a:buNone/>
            </a:pPr>
            <a:r>
              <a:rPr lang="en-US" dirty="0">
                <a:latin typeface="Arial Rounded MT Bold" panose="020F0704030504030204" pitchFamily="34" charset="0"/>
              </a:rPr>
              <a:t>You have them already!</a:t>
            </a:r>
          </a:p>
        </p:txBody>
      </p:sp>
    </p:spTree>
    <p:extLst>
      <p:ext uri="{BB962C8B-B14F-4D97-AF65-F5344CB8AC3E}">
        <p14:creationId xmlns:p14="http://schemas.microsoft.com/office/powerpoint/2010/main" val="297291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ACA5-F5B6-AECE-4D42-E36C7E3AEEB7}"/>
              </a:ext>
            </a:extLst>
          </p:cNvPr>
          <p:cNvSpPr>
            <a:spLocks noGrp="1"/>
          </p:cNvSpPr>
          <p:nvPr>
            <p:ph type="title"/>
          </p:nvPr>
        </p:nvSpPr>
        <p:spPr>
          <a:xfrm>
            <a:off x="609600" y="704088"/>
            <a:ext cx="10972800" cy="1143000"/>
          </a:xfrm>
        </p:spPr>
        <p:txBody>
          <a:bodyPr anchor="b">
            <a:normAutofit fontScale="90000"/>
          </a:bodyPr>
          <a:lstStyle/>
          <a:p>
            <a:r>
              <a:rPr lang="en-US" b="1" dirty="0">
                <a:effectLst>
                  <a:outerShdw blurRad="38100" dist="38100" dir="2700000" algn="tl">
                    <a:srgbClr val="000000">
                      <a:alpha val="43137"/>
                    </a:srgbClr>
                  </a:outerShdw>
                </a:effectLst>
                <a:latin typeface="Arial Rounded MT Bold" panose="020F0704030504030204" pitchFamily="34" charset="0"/>
              </a:rPr>
              <a:t>During the interview you will be asked: </a:t>
            </a:r>
          </a:p>
        </p:txBody>
      </p:sp>
      <p:sp>
        <p:nvSpPr>
          <p:cNvPr id="3" name="Content Placeholder 2">
            <a:extLst>
              <a:ext uri="{FF2B5EF4-FFF2-40B4-BE49-F238E27FC236}">
                <a16:creationId xmlns:a16="http://schemas.microsoft.com/office/drawing/2014/main" id="{3FAC9DBB-B2D7-473E-EF01-7CF1778418CD}"/>
              </a:ext>
            </a:extLst>
          </p:cNvPr>
          <p:cNvSpPr>
            <a:spLocks noGrp="1"/>
          </p:cNvSpPr>
          <p:nvPr>
            <p:ph sz="half" idx="1"/>
          </p:nvPr>
        </p:nvSpPr>
        <p:spPr>
          <a:xfrm>
            <a:off x="609600" y="1920085"/>
            <a:ext cx="5384800" cy="4434840"/>
          </a:xfrm>
        </p:spPr>
        <p:txBody>
          <a:bodyPr>
            <a:normAutofit/>
          </a:bodyPr>
          <a:lstStyle/>
          <a:p>
            <a:pPr marL="0" indent="0">
              <a:buNone/>
            </a:pPr>
            <a:endParaRPr lang="en-US" dirty="0"/>
          </a:p>
          <a:p>
            <a:pPr marL="0" indent="0">
              <a:lnSpc>
                <a:spcPct val="150000"/>
              </a:lnSpc>
              <a:buNone/>
            </a:pPr>
            <a:r>
              <a:rPr lang="en-US" dirty="0">
                <a:latin typeface="Arial Rounded MT Bold" panose="020F0704030504030204" pitchFamily="34" charset="0"/>
              </a:rPr>
              <a:t>“Tell me about a time when…”</a:t>
            </a:r>
          </a:p>
          <a:p>
            <a:pPr marL="0" indent="0">
              <a:lnSpc>
                <a:spcPct val="150000"/>
              </a:lnSpc>
              <a:buNone/>
            </a:pPr>
            <a:r>
              <a:rPr lang="en-US" dirty="0">
                <a:latin typeface="Arial Rounded MT Bold" panose="020F0704030504030204" pitchFamily="34" charset="0"/>
              </a:rPr>
              <a:t>“Can you give me an example of…?”</a:t>
            </a:r>
          </a:p>
          <a:p>
            <a:pPr marL="0" indent="0">
              <a:lnSpc>
                <a:spcPct val="150000"/>
              </a:lnSpc>
              <a:buNone/>
            </a:pPr>
            <a:r>
              <a:rPr lang="en-US" dirty="0">
                <a:latin typeface="Arial Rounded MT Bold" panose="020F0704030504030204" pitchFamily="34" charset="0"/>
              </a:rPr>
              <a:t>“Describe a time when…” </a:t>
            </a:r>
          </a:p>
          <a:p>
            <a:pPr marL="0" indent="0">
              <a:lnSpc>
                <a:spcPct val="150000"/>
              </a:lnSpc>
              <a:buNone/>
            </a:pPr>
            <a:endParaRPr lang="en-US" sz="2400" dirty="0">
              <a:latin typeface="Arial Rounded MT Bold" panose="020F0704030504030204" pitchFamily="34" charset="0"/>
            </a:endParaRPr>
          </a:p>
        </p:txBody>
      </p:sp>
      <p:pic>
        <p:nvPicPr>
          <p:cNvPr id="5" name="Picture 4" descr="A picture containing text, indoor&#10;&#10;Description automatically generated">
            <a:extLst>
              <a:ext uri="{FF2B5EF4-FFF2-40B4-BE49-F238E27FC236}">
                <a16:creationId xmlns:a16="http://schemas.microsoft.com/office/drawing/2014/main" id="{B05172DD-71BA-0AF2-8B28-3BB614C30A23}"/>
              </a:ext>
            </a:extLst>
          </p:cNvPr>
          <p:cNvPicPr>
            <a:picLocks noChangeAspect="1"/>
          </p:cNvPicPr>
          <p:nvPr/>
        </p:nvPicPr>
        <p:blipFill rotWithShape="1">
          <a:blip r:embed="rId3">
            <a:extLst>
              <a:ext uri="{28A0092B-C50C-407E-A947-70E740481C1C}">
                <a14:useLocalDpi xmlns:a14="http://schemas.microsoft.com/office/drawing/2010/main" val="0"/>
              </a:ext>
            </a:extLst>
          </a:blip>
          <a:srcRect l="19270" r="20019" b="-1"/>
          <a:stretch/>
        </p:blipFill>
        <p:spPr>
          <a:xfrm>
            <a:off x="6197600" y="1920085"/>
            <a:ext cx="5384800" cy="4434840"/>
          </a:xfrm>
          <a:prstGeom prst="rect">
            <a:avLst/>
          </a:prstGeom>
          <a:noFill/>
        </p:spPr>
      </p:pic>
    </p:spTree>
    <p:extLst>
      <p:ext uri="{BB962C8B-B14F-4D97-AF65-F5344CB8AC3E}">
        <p14:creationId xmlns:p14="http://schemas.microsoft.com/office/powerpoint/2010/main" val="223261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E9E7020B-197C-4D0A-1241-C601800D93A5}"/>
              </a:ext>
            </a:extLst>
          </p:cNvPr>
          <p:cNvSpPr>
            <a:spLocks noGrp="1"/>
          </p:cNvSpPr>
          <p:nvPr>
            <p:ph type="title"/>
          </p:nvPr>
        </p:nvSpPr>
        <p:spPr>
          <a:xfrm>
            <a:off x="609600" y="704088"/>
            <a:ext cx="10972800" cy="1143000"/>
          </a:xfrm>
        </p:spPr>
        <p:txBody>
          <a:bodyPr/>
          <a:lstStyle/>
          <a:p>
            <a:pPr algn="ctr"/>
            <a:r>
              <a:rPr lang="en-US" b="1" dirty="0">
                <a:effectLst>
                  <a:outerShdw blurRad="38100" dist="38100" dir="2700000" algn="tl">
                    <a:srgbClr val="000000">
                      <a:alpha val="43137"/>
                    </a:srgbClr>
                  </a:outerShdw>
                </a:effectLst>
                <a:latin typeface="Arial Rounded MT Bold" panose="020F0704030504030204" pitchFamily="34" charset="0"/>
              </a:rPr>
              <a:t>Memory Trigger</a:t>
            </a:r>
          </a:p>
        </p:txBody>
      </p:sp>
      <p:sp>
        <p:nvSpPr>
          <p:cNvPr id="33" name="Content Placeholder 3">
            <a:extLst>
              <a:ext uri="{FF2B5EF4-FFF2-40B4-BE49-F238E27FC236}">
                <a16:creationId xmlns:a16="http://schemas.microsoft.com/office/drawing/2014/main" id="{6F618F1B-4E7C-D6F4-7104-E8D431E30828}"/>
              </a:ext>
            </a:extLst>
          </p:cNvPr>
          <p:cNvSpPr>
            <a:spLocks noGrp="1"/>
          </p:cNvSpPr>
          <p:nvPr>
            <p:ph sz="half" idx="2"/>
          </p:nvPr>
        </p:nvSpPr>
        <p:spPr>
          <a:xfrm>
            <a:off x="6197600" y="1920085"/>
            <a:ext cx="5384800" cy="4434840"/>
          </a:xfrm>
        </p:spPr>
        <p:txBody>
          <a:bodyPr/>
          <a:lstStyle/>
          <a:p>
            <a:endParaRPr lang="en-US" sz="2400" dirty="0"/>
          </a:p>
          <a:p>
            <a:endParaRPr lang="en-US" sz="2400" dirty="0"/>
          </a:p>
          <a:p>
            <a:r>
              <a:rPr lang="en-US" sz="2800" dirty="0">
                <a:latin typeface="Arial Rounded MT Bold" panose="020F0704030504030204" pitchFamily="34" charset="0"/>
              </a:rPr>
              <a:t>Think of projects you have done that demonstrate your marketable skills</a:t>
            </a:r>
          </a:p>
          <a:p>
            <a:pPr marL="0" indent="0">
              <a:buNone/>
            </a:pPr>
            <a:endParaRPr lang="en-US" sz="2400" dirty="0">
              <a:latin typeface="Arial Rounded MT Bold" panose="020F0704030504030204" pitchFamily="34" charset="0"/>
            </a:endParaRPr>
          </a:p>
          <a:p>
            <a:r>
              <a:rPr lang="en-US" sz="2800" dirty="0">
                <a:latin typeface="Arial Rounded MT Bold" panose="020F0704030504030204" pitchFamily="34" charset="0"/>
              </a:rPr>
              <a:t>Write a few key words to remind yourself of the project </a:t>
            </a:r>
          </a:p>
          <a:p>
            <a:pPr marL="0" indent="0">
              <a:buNone/>
            </a:pPr>
            <a:endParaRPr lang="en-US" sz="2800" dirty="0"/>
          </a:p>
          <a:p>
            <a:endParaRPr lang="en-US" dirty="0"/>
          </a:p>
        </p:txBody>
      </p:sp>
      <p:pic>
        <p:nvPicPr>
          <p:cNvPr id="10" name="Content Placeholder 9" descr="A picture containing shape&#10;&#10;Description automatically generated">
            <a:extLst>
              <a:ext uri="{FF2B5EF4-FFF2-40B4-BE49-F238E27FC236}">
                <a16:creationId xmlns:a16="http://schemas.microsoft.com/office/drawing/2014/main" id="{4B677D72-16EA-9B39-DEF1-B0C24DC5F4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0750" y="2623344"/>
            <a:ext cx="4762500" cy="3028950"/>
          </a:xfrm>
        </p:spPr>
      </p:pic>
    </p:spTree>
    <p:extLst>
      <p:ext uri="{BB962C8B-B14F-4D97-AF65-F5344CB8AC3E}">
        <p14:creationId xmlns:p14="http://schemas.microsoft.com/office/powerpoint/2010/main" val="352059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7651-5BEF-9B3D-3564-94498C8CE4CE}"/>
              </a:ext>
            </a:extLst>
          </p:cNvPr>
          <p:cNvSpPr>
            <a:spLocks noGrp="1"/>
          </p:cNvSpPr>
          <p:nvPr>
            <p:ph type="title"/>
          </p:nvPr>
        </p:nvSpPr>
        <p:spPr>
          <a:xfrm>
            <a:off x="609600" y="639192"/>
            <a:ext cx="11074400" cy="479394"/>
          </a:xfrm>
        </p:spPr>
        <p:txBody>
          <a:bodyPr>
            <a:normAutofit fontScale="90000"/>
          </a:bodyPr>
          <a:lstStyle/>
          <a:p>
            <a:pPr algn="ctr"/>
            <a:r>
              <a:rPr lang="en-US" sz="3600" b="1" dirty="0">
                <a:effectLst>
                  <a:outerShdw blurRad="38100" dist="38100" dir="2700000" algn="tl">
                    <a:srgbClr val="000000">
                      <a:alpha val="43137"/>
                    </a:srgbClr>
                  </a:outerShdw>
                </a:effectLst>
                <a:latin typeface="Arial Rounded MT Bold" panose="020F0704030504030204" pitchFamily="34" charset="0"/>
              </a:rPr>
              <a:t>Marketable Skills in Job Descriptions </a:t>
            </a:r>
          </a:p>
        </p:txBody>
      </p:sp>
      <p:sp>
        <p:nvSpPr>
          <p:cNvPr id="4" name="TextBox 3">
            <a:extLst>
              <a:ext uri="{FF2B5EF4-FFF2-40B4-BE49-F238E27FC236}">
                <a16:creationId xmlns:a16="http://schemas.microsoft.com/office/drawing/2014/main" id="{B1672D8D-D7B0-78A9-6669-AAEA36265EE2}"/>
              </a:ext>
            </a:extLst>
          </p:cNvPr>
          <p:cNvSpPr txBox="1"/>
          <p:nvPr/>
        </p:nvSpPr>
        <p:spPr>
          <a:xfrm>
            <a:off x="745724" y="1118586"/>
            <a:ext cx="10564427" cy="5636608"/>
          </a:xfrm>
          <a:prstGeom prst="rect">
            <a:avLst/>
          </a:prstGeom>
          <a:noFill/>
        </p:spPr>
        <p:txBody>
          <a:bodyPr wrap="square">
            <a:spAutoFit/>
          </a:bodyPr>
          <a:lstStyle/>
          <a:p>
            <a:pPr marR="0">
              <a:spcBef>
                <a:spcPts val="0"/>
              </a:spcBef>
              <a:spcAft>
                <a:spcPts val="800"/>
              </a:spcAft>
            </a:pPr>
            <a:endParaRPr lang="en-IN" sz="2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R="0">
              <a:spcBef>
                <a:spcPts val="0"/>
              </a:spcBef>
              <a:spcAft>
                <a:spcPts val="800"/>
              </a:spcAft>
            </a:pPr>
            <a:r>
              <a:rPr lang="en-IN" sz="2400" dirty="0">
                <a:effectLst/>
                <a:latin typeface="Arial Rounded MT Bold" panose="020F0704030504030204" pitchFamily="34" charset="0"/>
                <a:ea typeface="Calibri" panose="020F0502020204030204" pitchFamily="34" charset="0"/>
                <a:cs typeface="Times New Roman" panose="02020603050405020304" pitchFamily="18" charset="0"/>
              </a:rPr>
              <a:t>“We are looking for a strong back-end software engineer who can </a:t>
            </a:r>
            <a:r>
              <a:rPr lang="en-IN" sz="2400" dirty="0">
                <a:latin typeface="Arial Rounded MT Bold" panose="020F0704030504030204" pitchFamily="34" charset="0"/>
                <a:ea typeface="Calibri" panose="020F0502020204030204" pitchFamily="34" charset="0"/>
                <a:cs typeface="Times New Roman" panose="02020603050405020304" pitchFamily="18" charset="0"/>
              </a:rPr>
              <a:t>t</a:t>
            </a:r>
            <a:r>
              <a:rPr lang="en-IN" sz="2400" dirty="0">
                <a:effectLst/>
                <a:latin typeface="Arial Rounded MT Bold" panose="020F0704030504030204" pitchFamily="34" charset="0"/>
                <a:ea typeface="Calibri" panose="020F0502020204030204" pitchFamily="34" charset="0"/>
                <a:cs typeface="Times New Roman" panose="02020603050405020304" pitchFamily="18" charset="0"/>
              </a:rPr>
              <a:t>hink out of the box, seeing the big picture, and be diligent to help redefine where GPU cloud computing is headed”</a:t>
            </a:r>
          </a:p>
          <a:p>
            <a:pPr marR="0">
              <a:spcBef>
                <a:spcPts val="0"/>
              </a:spcBef>
              <a:spcAft>
                <a:spcPts val="800"/>
              </a:spcAft>
            </a:pPr>
            <a:endParaRPr lang="en-US" sz="2400" dirty="0">
              <a:latin typeface="Arial Rounded MT Bold" panose="020F0704030504030204" pitchFamily="34" charset="0"/>
              <a:ea typeface="Calibri" panose="020F0502020204030204" pitchFamily="34" charset="0"/>
              <a:cs typeface="Times New Roman" panose="02020603050405020304" pitchFamily="18" charset="0"/>
            </a:endParaRPr>
          </a:p>
          <a:p>
            <a:pPr marR="0">
              <a:spcBef>
                <a:spcPts val="0"/>
              </a:spcBef>
              <a:spcAft>
                <a:spcPts val="800"/>
              </a:spcAft>
            </a:pPr>
            <a:r>
              <a:rPr lang="en-US" sz="2400" dirty="0">
                <a:latin typeface="Arial Rounded MT Bold" panose="020F0704030504030204" pitchFamily="34" charset="0"/>
                <a:ea typeface="Calibri" panose="020F0502020204030204" pitchFamily="34" charset="0"/>
                <a:cs typeface="Times New Roman" panose="02020603050405020304" pitchFamily="18" charset="0"/>
              </a:rPr>
              <a:t>“Communication is crucial for this role as the services they will be supporting connect to several other teams so they will need to have very good soft skills (strong communication, ability to work well within a team, desire to collaborate).”</a:t>
            </a:r>
          </a:p>
          <a:p>
            <a:pPr>
              <a:spcAft>
                <a:spcPts val="800"/>
              </a:spcAft>
            </a:pPr>
            <a:endParaRPr lang="en-IN" sz="2400" dirty="0">
              <a:latin typeface="Arial Rounded MT Bold" panose="020F0704030504030204" pitchFamily="34" charset="0"/>
              <a:ea typeface="Calibri" panose="020F0502020204030204" pitchFamily="34" charset="0"/>
              <a:cs typeface="Times New Roman" panose="02020603050405020304" pitchFamily="18" charset="0"/>
            </a:endParaRPr>
          </a:p>
          <a:p>
            <a:pPr>
              <a:spcAft>
                <a:spcPts val="800"/>
              </a:spcAft>
            </a:pPr>
            <a:r>
              <a:rPr lang="en-IN" sz="2400" dirty="0">
                <a:latin typeface="Arial Rounded MT Bold" panose="020F0704030504030204" pitchFamily="34" charset="0"/>
                <a:ea typeface="Calibri" panose="020F0502020204030204" pitchFamily="34" charset="0"/>
                <a:cs typeface="Times New Roman" panose="02020603050405020304" pitchFamily="18" charset="0"/>
              </a:rPr>
              <a:t>“Experience working in a fast-paced environment, managing multiple deliverables, while remaining flexible”</a:t>
            </a:r>
          </a:p>
          <a:p>
            <a:pPr marR="0">
              <a:lnSpc>
                <a:spcPct val="150000"/>
              </a:lnSpc>
              <a:spcBef>
                <a:spcPts val="0"/>
              </a:spcBef>
              <a:spcAft>
                <a:spcPts val="800"/>
              </a:spcAft>
            </a:pP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934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0F16C-08C5-3F2C-2F7A-11C739E96E46}"/>
              </a:ext>
            </a:extLst>
          </p:cNvPr>
          <p:cNvSpPr>
            <a:spLocks noGrp="1"/>
          </p:cNvSpPr>
          <p:nvPr>
            <p:ph idx="1"/>
          </p:nvPr>
        </p:nvSpPr>
        <p:spPr>
          <a:xfrm>
            <a:off x="609600" y="805343"/>
            <a:ext cx="10972800" cy="5553512"/>
          </a:xfrm>
        </p:spPr>
        <p:txBody>
          <a:bodyPr>
            <a:normAutofit lnSpcReduction="10000"/>
          </a:bodyPr>
          <a:lstStyle/>
          <a:p>
            <a:pPr marL="0" marR="0" indent="0">
              <a:lnSpc>
                <a:spcPct val="150000"/>
              </a:lnSpc>
              <a:spcBef>
                <a:spcPts val="0"/>
              </a:spcBef>
              <a:spcAft>
                <a:spcPts val="800"/>
              </a:spcAft>
              <a:buNone/>
            </a:pPr>
            <a:r>
              <a:rPr lang="en-IN" sz="2400" dirty="0">
                <a:latin typeface="Arial Rounded MT Bold" panose="020F0704030504030204" pitchFamily="34" charset="0"/>
                <a:ea typeface="Calibri" panose="020F0502020204030204" pitchFamily="34" charset="0"/>
                <a:cs typeface="Times New Roman" panose="02020603050405020304" pitchFamily="18" charset="0"/>
              </a:rPr>
              <a:t>“Go getter with a strong technical ability”</a:t>
            </a:r>
            <a:endParaRPr lang="en-IN" sz="2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IN" sz="2400" dirty="0">
                <a:effectLst/>
                <a:latin typeface="Arial Rounded MT Bold" panose="020F0704030504030204" pitchFamily="34" charset="0"/>
                <a:ea typeface="Calibri" panose="020F0502020204030204" pitchFamily="34" charset="0"/>
                <a:cs typeface="Times New Roman" panose="02020603050405020304" pitchFamily="18" charset="0"/>
              </a:rPr>
              <a:t>“Motivation to achieve results in fast-paces environment”</a:t>
            </a:r>
          </a:p>
          <a:p>
            <a:pPr marL="0" marR="0" indent="0">
              <a:lnSpc>
                <a:spcPct val="150000"/>
              </a:lnSpc>
              <a:spcBef>
                <a:spcPts val="0"/>
              </a:spcBef>
              <a:spcAft>
                <a:spcPts val="800"/>
              </a:spcAft>
              <a:buNone/>
            </a:pPr>
            <a:r>
              <a:rPr lang="en-IN" sz="2400" dirty="0">
                <a:latin typeface="Arial Rounded MT Bold" panose="020F0704030504030204" pitchFamily="34" charset="0"/>
                <a:ea typeface="Calibri" panose="020F0502020204030204" pitchFamily="34" charset="0"/>
                <a:cs typeface="Times New Roman" panose="02020603050405020304" pitchFamily="18" charset="0"/>
              </a:rPr>
              <a:t>“Self-starter”</a:t>
            </a:r>
          </a:p>
          <a:p>
            <a:pPr marL="0" marR="0" indent="0">
              <a:lnSpc>
                <a:spcPct val="150000"/>
              </a:lnSpc>
              <a:spcBef>
                <a:spcPts val="0"/>
              </a:spcBef>
              <a:spcAft>
                <a:spcPts val="800"/>
              </a:spcAft>
              <a:buNone/>
            </a:pPr>
            <a:r>
              <a:rPr lang="en-IN" sz="2400" dirty="0">
                <a:latin typeface="Arial Rounded MT Bold" panose="020F0704030504030204" pitchFamily="34" charset="0"/>
                <a:ea typeface="Calibri" panose="020F0502020204030204" pitchFamily="34" charset="0"/>
                <a:cs typeface="Times New Roman" panose="02020603050405020304" pitchFamily="18" charset="0"/>
              </a:rPr>
              <a:t>“Demonstrated creative, critical thinking, and troubleshooting skills”</a:t>
            </a:r>
          </a:p>
          <a:p>
            <a:pPr marL="0" marR="0" indent="0">
              <a:lnSpc>
                <a:spcPct val="150000"/>
              </a:lnSpc>
              <a:spcBef>
                <a:spcPts val="0"/>
              </a:spcBef>
              <a:spcAft>
                <a:spcPts val="800"/>
              </a:spcAft>
              <a:buNone/>
            </a:pPr>
            <a:r>
              <a:rPr lang="en-IN" sz="2400" dirty="0">
                <a:latin typeface="Arial Rounded MT Bold" panose="020F0704030504030204" pitchFamily="34" charset="0"/>
                <a:ea typeface="Calibri" panose="020F0502020204030204" pitchFamily="34" charset="0"/>
                <a:cs typeface="Times New Roman" panose="02020603050405020304" pitchFamily="18" charset="0"/>
              </a:rPr>
              <a:t>“Passion for writing simple, easy to understand code”</a:t>
            </a:r>
          </a:p>
          <a:p>
            <a:pPr marL="0" indent="0">
              <a:lnSpc>
                <a:spcPct val="150000"/>
              </a:lnSpc>
              <a:buNone/>
            </a:pPr>
            <a:r>
              <a:rPr lang="en-US" sz="2400" dirty="0">
                <a:latin typeface="Arial Rounded MT Bold" panose="020F0704030504030204" pitchFamily="34" charset="0"/>
              </a:rPr>
              <a:t>“You are customer focused, learning-oriented, and above all else, like to dig in and help where needed.” </a:t>
            </a:r>
          </a:p>
          <a:p>
            <a:pPr marL="0" indent="0">
              <a:lnSpc>
                <a:spcPct val="150000"/>
              </a:lnSpc>
              <a:buNone/>
            </a:pPr>
            <a:r>
              <a:rPr lang="en-US" sz="2400" dirty="0">
                <a:latin typeface="Arial Rounded MT Bold" panose="020F0704030504030204" pitchFamily="34" charset="0"/>
              </a:rPr>
              <a:t>“Complete work independently and as a part of an Agile team to meet development schedule.” </a:t>
            </a:r>
          </a:p>
          <a:p>
            <a:pPr marL="0" indent="0">
              <a:buNone/>
            </a:pP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25013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E9E72-F2A3-33EE-9D68-F15865E2C6B5}"/>
              </a:ext>
            </a:extLst>
          </p:cNvPr>
          <p:cNvSpPr>
            <a:spLocks noGrp="1"/>
          </p:cNvSpPr>
          <p:nvPr>
            <p:ph idx="1"/>
          </p:nvPr>
        </p:nvSpPr>
        <p:spPr>
          <a:xfrm>
            <a:off x="609600" y="998290"/>
            <a:ext cx="10972800" cy="5668840"/>
          </a:xfrm>
        </p:spPr>
        <p:txBody>
          <a:bodyPr>
            <a:normAutofit fontScale="92500" lnSpcReduction="10000"/>
          </a:bodyPr>
          <a:lstStyle/>
          <a:p>
            <a:pPr marL="0" indent="0">
              <a:buNone/>
            </a:pPr>
            <a:r>
              <a:rPr lang="en-US" dirty="0">
                <a:latin typeface="Arial Rounded MT Bold" panose="020F0704030504030204" pitchFamily="34" charset="0"/>
              </a:rPr>
              <a:t>“Experience in cloud-native architecture (Docker, Kubernetes, Istio, Helm) and AWS technologies and CI/CD is a plus.”</a:t>
            </a:r>
          </a:p>
          <a:p>
            <a:pPr marL="0" indent="0">
              <a:lnSpc>
                <a:spcPct val="150000"/>
              </a:lnSpc>
              <a:buNone/>
            </a:pPr>
            <a:r>
              <a:rPr lang="en-US" dirty="0">
                <a:latin typeface="Arial Rounded MT Bold" panose="020F0704030504030204" pitchFamily="34" charset="0"/>
              </a:rPr>
              <a:t>“Experience mentoring junior engineers.”</a:t>
            </a:r>
          </a:p>
          <a:p>
            <a:pPr marL="0" indent="0">
              <a:lnSpc>
                <a:spcPct val="110000"/>
              </a:lnSpc>
              <a:buNone/>
            </a:pPr>
            <a:r>
              <a:rPr lang="en-US" dirty="0">
                <a:latin typeface="Arial Rounded MT Bold" panose="020F0704030504030204" pitchFamily="34" charset="0"/>
              </a:rPr>
              <a:t>“Experience delivering back-end services in microservice or event-driven architectures.”</a:t>
            </a:r>
          </a:p>
          <a:p>
            <a:pPr marL="0" indent="0">
              <a:lnSpc>
                <a:spcPct val="150000"/>
              </a:lnSpc>
              <a:buNone/>
            </a:pPr>
            <a:r>
              <a:rPr lang="en-US" dirty="0">
                <a:latin typeface="Arial Rounded MT Bold" panose="020F0704030504030204" pitchFamily="34" charset="0"/>
              </a:rPr>
              <a:t>“Roughly 90-95% hands-on coding”</a:t>
            </a:r>
          </a:p>
          <a:p>
            <a:pPr marL="0" indent="0">
              <a:buNone/>
            </a:pPr>
            <a:r>
              <a:rPr lang="en-US" dirty="0">
                <a:latin typeface="Arial Rounded MT Bold" panose="020F0704030504030204" pitchFamily="34" charset="0"/>
              </a:rPr>
              <a:t>“Excellent communication: must be a good listener, willing to </a:t>
            </a:r>
            <a:r>
              <a:rPr lang="en-US" dirty="0">
                <a:solidFill>
                  <a:srgbClr val="FF0000"/>
                </a:solidFill>
                <a:latin typeface="Arial Rounded MT Bold" panose="020F0704030504030204" pitchFamily="34" charset="0"/>
              </a:rPr>
              <a:t>ask questions</a:t>
            </a:r>
            <a:r>
              <a:rPr lang="en-US" dirty="0">
                <a:latin typeface="Arial Rounded MT Bold" panose="020F0704030504030204" pitchFamily="34" charset="0"/>
              </a:rPr>
              <a:t>, and able to clearly communicate ideas with team members and external groups.”</a:t>
            </a:r>
          </a:p>
          <a:p>
            <a:pPr marL="0" indent="0">
              <a:buNone/>
            </a:pPr>
            <a:endParaRPr lang="en-US" dirty="0">
              <a:latin typeface="Arial Rounded MT Bold" panose="020F0704030504030204" pitchFamily="34" charset="0"/>
            </a:endParaRPr>
          </a:p>
          <a:p>
            <a:pPr marL="0" indent="0">
              <a:buNone/>
            </a:pPr>
            <a:r>
              <a:rPr lang="en-US" dirty="0">
                <a:latin typeface="Arial Rounded MT Bold" panose="020F0704030504030204" pitchFamily="34" charset="0"/>
              </a:rPr>
              <a:t>“Strong initiative: must be able to take high-level requirements, </a:t>
            </a:r>
            <a:r>
              <a:rPr lang="en-US" dirty="0">
                <a:solidFill>
                  <a:srgbClr val="FF0000"/>
                </a:solidFill>
                <a:latin typeface="Arial Rounded MT Bold" panose="020F0704030504030204" pitchFamily="34" charset="0"/>
              </a:rPr>
              <a:t>ask questions</a:t>
            </a:r>
            <a:r>
              <a:rPr lang="en-US" dirty="0">
                <a:latin typeface="Arial Rounded MT Bold" panose="020F0704030504030204" pitchFamily="34" charset="0"/>
              </a:rPr>
              <a:t> and get clarifications, decompose into deliverable components, design, and implement”</a:t>
            </a:r>
          </a:p>
          <a:p>
            <a:pPr marL="0" indent="0">
              <a:lnSpc>
                <a:spcPct val="150000"/>
              </a:lnSpc>
              <a:buNone/>
            </a:pPr>
            <a:endParaRPr lang="en-US" dirty="0">
              <a:latin typeface="Arial Rounded MT Bold" panose="020F0704030504030204" pitchFamily="34" charset="0"/>
            </a:endParaRPr>
          </a:p>
          <a:p>
            <a:pPr marL="0" indent="0">
              <a:buNone/>
            </a:pPr>
            <a:endParaRPr lang="en-US" dirty="0"/>
          </a:p>
        </p:txBody>
      </p:sp>
    </p:spTree>
    <p:extLst>
      <p:ext uri="{BB962C8B-B14F-4D97-AF65-F5344CB8AC3E}">
        <p14:creationId xmlns:p14="http://schemas.microsoft.com/office/powerpoint/2010/main" val="9837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CC1F-A1B0-4C21-AB24-53155892213A}"/>
              </a:ext>
            </a:extLst>
          </p:cNvPr>
          <p:cNvSpPr>
            <a:spLocks noGrp="1"/>
          </p:cNvSpPr>
          <p:nvPr>
            <p:ph type="title"/>
          </p:nvPr>
        </p:nvSpPr>
        <p:spPr>
          <a:xfrm>
            <a:off x="609600" y="704088"/>
            <a:ext cx="10972800" cy="1143000"/>
          </a:xfrm>
        </p:spPr>
        <p:txBody>
          <a:bodyPr anchor="b">
            <a:normAutofit fontScale="90000"/>
          </a:bodyPr>
          <a:lstStyle/>
          <a:p>
            <a:pPr algn="ctr"/>
            <a:r>
              <a:rPr lang="en-US" b="1" dirty="0">
                <a:effectLst>
                  <a:outerShdw blurRad="38100" dist="38100" dir="2700000" algn="tl">
                    <a:srgbClr val="000000">
                      <a:alpha val="43137"/>
                    </a:srgbClr>
                  </a:outerShdw>
                </a:effectLst>
                <a:latin typeface="Arial Rounded MT Bold" panose="020F0704030504030204" pitchFamily="34" charset="0"/>
              </a:rPr>
              <a:t>What are good experiences to use?</a:t>
            </a:r>
            <a:r>
              <a:rPr lang="en-US"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9CBB7D3C-10A5-4324-9FE7-16A2ECDFC5F1}"/>
              </a:ext>
            </a:extLst>
          </p:cNvPr>
          <p:cNvSpPr>
            <a:spLocks noGrp="1"/>
          </p:cNvSpPr>
          <p:nvPr>
            <p:ph sz="half" idx="1"/>
          </p:nvPr>
        </p:nvSpPr>
        <p:spPr>
          <a:xfrm>
            <a:off x="609600" y="2165322"/>
            <a:ext cx="5384800" cy="3944366"/>
          </a:xfrm>
        </p:spPr>
        <p:txBody>
          <a:bodyPr>
            <a:normAutofit fontScale="92500" lnSpcReduction="20000"/>
          </a:bodyPr>
          <a:lstStyle/>
          <a:p>
            <a:pPr>
              <a:lnSpc>
                <a:spcPct val="150000"/>
              </a:lnSpc>
            </a:pPr>
            <a:r>
              <a:rPr lang="en-US" dirty="0">
                <a:latin typeface="Arial Rounded MT Bold" panose="020F0704030504030204" pitchFamily="34" charset="0"/>
              </a:rPr>
              <a:t>It was recent, within a few years</a:t>
            </a:r>
          </a:p>
          <a:p>
            <a:pPr>
              <a:lnSpc>
                <a:spcPct val="150000"/>
              </a:lnSpc>
            </a:pPr>
            <a:r>
              <a:rPr lang="en-US" dirty="0">
                <a:latin typeface="Arial Rounded MT Bold" panose="020F0704030504030204" pitchFamily="34" charset="0"/>
              </a:rPr>
              <a:t>It highlights what you are best at</a:t>
            </a:r>
          </a:p>
          <a:p>
            <a:pPr>
              <a:lnSpc>
                <a:spcPct val="150000"/>
              </a:lnSpc>
            </a:pPr>
            <a:r>
              <a:rPr lang="en-US" dirty="0">
                <a:latin typeface="Arial Rounded MT Bold" panose="020F0704030504030204" pitchFamily="34" charset="0"/>
              </a:rPr>
              <a:t>You went “beyond the call of duty”</a:t>
            </a:r>
          </a:p>
          <a:p>
            <a:pPr>
              <a:lnSpc>
                <a:spcPct val="150000"/>
              </a:lnSpc>
            </a:pPr>
            <a:r>
              <a:rPr lang="en-US" dirty="0">
                <a:latin typeface="Arial Rounded MT Bold" panose="020F0704030504030204" pitchFamily="34" charset="0"/>
              </a:rPr>
              <a:t>You made a big change or impact  </a:t>
            </a:r>
          </a:p>
          <a:p>
            <a:pPr>
              <a:lnSpc>
                <a:spcPct val="150000"/>
              </a:lnSpc>
            </a:pPr>
            <a:r>
              <a:rPr lang="en-US" dirty="0">
                <a:latin typeface="Arial Rounded MT Bold" panose="020F0704030504030204" pitchFamily="34" charset="0"/>
              </a:rPr>
              <a:t>It was hard for you </a:t>
            </a:r>
          </a:p>
          <a:p>
            <a:pPr>
              <a:lnSpc>
                <a:spcPct val="150000"/>
              </a:lnSpc>
            </a:pPr>
            <a:r>
              <a:rPr lang="en-US" dirty="0">
                <a:latin typeface="Arial Rounded MT Bold" panose="020F0704030504030204" pitchFamily="34" charset="0"/>
              </a:rPr>
              <a:t>You learned from the experience</a:t>
            </a:r>
          </a:p>
        </p:txBody>
      </p:sp>
      <p:pic>
        <p:nvPicPr>
          <p:cNvPr id="5" name="Picture 4" descr="A picture containing icon&#10;&#10;Description automatically generated">
            <a:extLst>
              <a:ext uri="{FF2B5EF4-FFF2-40B4-BE49-F238E27FC236}">
                <a16:creationId xmlns:a16="http://schemas.microsoft.com/office/drawing/2014/main" id="{80ABF89C-3669-92E7-8661-7B0091693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2165322"/>
            <a:ext cx="5384800" cy="3944366"/>
          </a:xfrm>
          <a:prstGeom prst="rect">
            <a:avLst/>
          </a:prstGeom>
          <a:noFill/>
        </p:spPr>
      </p:pic>
    </p:spTree>
    <p:extLst>
      <p:ext uri="{BB962C8B-B14F-4D97-AF65-F5344CB8AC3E}">
        <p14:creationId xmlns:p14="http://schemas.microsoft.com/office/powerpoint/2010/main" val="270580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81B8-CE11-476F-9BE3-9E212507831C}"/>
              </a:ext>
            </a:extLst>
          </p:cNvPr>
          <p:cNvSpPr>
            <a:spLocks noGrp="1"/>
          </p:cNvSpPr>
          <p:nvPr>
            <p:ph type="title"/>
          </p:nvPr>
        </p:nvSpPr>
        <p:spPr/>
        <p:txBody>
          <a:bodyPr>
            <a:normAutofit/>
          </a:bodyPr>
          <a:lstStyle/>
          <a:p>
            <a:r>
              <a:rPr lang="en-US" b="1" dirty="0">
                <a:latin typeface="Arial Rounded MT Bold" panose="020F0704030504030204" pitchFamily="34" charset="0"/>
              </a:rPr>
              <a:t>LAB</a:t>
            </a:r>
            <a:r>
              <a:rPr lang="en-US" dirty="0"/>
              <a:t>	</a:t>
            </a:r>
          </a:p>
        </p:txBody>
      </p:sp>
      <p:sp>
        <p:nvSpPr>
          <p:cNvPr id="3" name="Content Placeholder 2">
            <a:extLst>
              <a:ext uri="{FF2B5EF4-FFF2-40B4-BE49-F238E27FC236}">
                <a16:creationId xmlns:a16="http://schemas.microsoft.com/office/drawing/2014/main" id="{2AE36A6E-5021-458D-A483-343C0826ACCC}"/>
              </a:ext>
            </a:extLst>
          </p:cNvPr>
          <p:cNvSpPr>
            <a:spLocks noGrp="1"/>
          </p:cNvSpPr>
          <p:nvPr>
            <p:ph idx="1"/>
          </p:nvPr>
        </p:nvSpPr>
        <p:spPr/>
        <p:txBody>
          <a:bodyPr/>
          <a:lstStyle/>
          <a:p>
            <a:pPr>
              <a:lnSpc>
                <a:spcPct val="150000"/>
              </a:lnSpc>
            </a:pPr>
            <a:r>
              <a:rPr lang="en-US" dirty="0">
                <a:latin typeface="Arial Rounded MT Bold" panose="020F0704030504030204" pitchFamily="34" charset="0"/>
              </a:rPr>
              <a:t>Complete all (those that apply to you) </a:t>
            </a:r>
          </a:p>
          <a:p>
            <a:pPr>
              <a:lnSpc>
                <a:spcPct val="150000"/>
              </a:lnSpc>
            </a:pPr>
            <a:r>
              <a:rPr lang="en-US" dirty="0">
                <a:latin typeface="Arial Rounded MT Bold" panose="020F0704030504030204" pitchFamily="34" charset="0"/>
              </a:rPr>
              <a:t>Be brief</a:t>
            </a:r>
          </a:p>
        </p:txBody>
      </p:sp>
    </p:spTree>
    <p:extLst>
      <p:ext uri="{BB962C8B-B14F-4D97-AF65-F5344CB8AC3E}">
        <p14:creationId xmlns:p14="http://schemas.microsoft.com/office/powerpoint/2010/main" val="3523390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wav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lue wave" id="{F6F8F2B3-D9AB-4A15-A530-7978F3E995F2}" vid="{66D37BCE-2BE9-4AF5-AFFA-846790C2C2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FE063E2B024D48A755B13405FBAF5C" ma:contentTypeVersion="5" ma:contentTypeDescription="Create a new document." ma:contentTypeScope="" ma:versionID="493e24873a0af110c5aae9ccba0aec21">
  <xsd:schema xmlns:xsd="http://www.w3.org/2001/XMLSchema" xmlns:xs="http://www.w3.org/2001/XMLSchema" xmlns:p="http://schemas.microsoft.com/office/2006/metadata/properties" xmlns:ns2="addbc15d-3b3c-4ada-a77c-e77bd5f032c4" targetNamespace="http://schemas.microsoft.com/office/2006/metadata/properties" ma:root="true" ma:fieldsID="eb2204ece0e601c2f7bb2b1c22a02569" ns2:_="">
    <xsd:import namespace="addbc15d-3b3c-4ada-a77c-e77bd5f032c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bc15d-3b3c-4ada-a77c-e77bd5f03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F79E22-D374-48E2-95C8-145A66B096F1}">
  <ds:schemaRefs>
    <ds:schemaRef ds:uri="http://schemas.microsoft.com/office/2006/metadata/properties"/>
    <ds:schemaRef ds:uri="http://schemas.microsoft.com/office/infopath/2007/PartnerControls"/>
    <ds:schemaRef ds:uri="ec59bc24-51db-4248-aa38-8e5e29802a55"/>
    <ds:schemaRef ds:uri="1511d139-171f-458d-a044-8058d1678c0f"/>
    <ds:schemaRef ds:uri="0cd7d6a0-4a81-4f30-b943-bb3134e095b3"/>
  </ds:schemaRefs>
</ds:datastoreItem>
</file>

<file path=customXml/itemProps2.xml><?xml version="1.0" encoding="utf-8"?>
<ds:datastoreItem xmlns:ds="http://schemas.openxmlformats.org/officeDocument/2006/customXml" ds:itemID="{1C96FCF7-AE6C-4EB1-B61B-68279B29D264}">
  <ds:schemaRefs>
    <ds:schemaRef ds:uri="http://schemas.microsoft.com/sharepoint/v3/contenttype/forms"/>
  </ds:schemaRefs>
</ds:datastoreItem>
</file>

<file path=customXml/itemProps3.xml><?xml version="1.0" encoding="utf-8"?>
<ds:datastoreItem xmlns:ds="http://schemas.openxmlformats.org/officeDocument/2006/customXml" ds:itemID="{2BA52C97-5F63-4C64-8826-7656A7039C1F}"/>
</file>

<file path=docProps/app.xml><?xml version="1.0" encoding="utf-8"?>
<Properties xmlns="http://schemas.openxmlformats.org/officeDocument/2006/extended-properties" xmlns:vt="http://schemas.openxmlformats.org/officeDocument/2006/docPropsVTypes">
  <Template>blue wave</Template>
  <TotalTime>1477</TotalTime>
  <Words>536</Words>
  <Application>Microsoft Office PowerPoint</Application>
  <PresentationFormat>Widescreen</PresentationFormat>
  <Paragraphs>57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Rounded MT Bold</vt:lpstr>
      <vt:lpstr>Calibri</vt:lpstr>
      <vt:lpstr>Constantia</vt:lpstr>
      <vt:lpstr>Wingdings 2</vt:lpstr>
      <vt:lpstr>blue wave</vt:lpstr>
      <vt:lpstr>Marketable Skills</vt:lpstr>
      <vt:lpstr>During the interview you will be asked: </vt:lpstr>
      <vt:lpstr>Memory Trigger</vt:lpstr>
      <vt:lpstr>Marketable Skills in Job Descriptions </vt:lpstr>
      <vt:lpstr>PowerPoint Presentation</vt:lpstr>
      <vt:lpstr>PowerPoint Presentation</vt:lpstr>
      <vt:lpstr>What are good experiences to use?  </vt:lpstr>
      <vt:lpstr>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Marketable Skills</dc:title>
  <dc:creator>career</dc:creator>
  <cp:lastModifiedBy>Natasha Berkowitz</cp:lastModifiedBy>
  <cp:revision>17</cp:revision>
  <dcterms:created xsi:type="dcterms:W3CDTF">2020-03-27T18:27:43Z</dcterms:created>
  <dcterms:modified xsi:type="dcterms:W3CDTF">2023-06-19T17:00:41Z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0x01010036FE063E2B024D48A755B13405FBAF5C</vt:lpwstr>
  </property>
  <property fmtid="{D5CDD505-2E9C-101B-9397-08002B2CF9AE}" pid="3" name="_dlc_DocIdItemGuid">
    <vt:lpwstr>58c23499-46e8-4348-86a3-12e0fc150b2f</vt:lpwstr>
  </property>
  <property fmtid="{D5CDD505-2E9C-101B-9397-08002B2CF9AE}" pid="4" name="MediaServiceImageTags">
    <vt:lpwstr/>
  </property>
</Properties>
</file>