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73" r:id="rId6"/>
    <p:sldId id="266" r:id="rId7"/>
    <p:sldId id="274" r:id="rId8"/>
    <p:sldId id="268" r:id="rId9"/>
    <p:sldId id="277" r:id="rId10"/>
    <p:sldId id="26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7CD5A-73B4-40CC-AA43-ED26B6D593EA}" v="1" dt="2023-03-08T14:10:42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Harris" userId="94f23d39-80c8-4fd2-aa9c-1717000ad01c" providerId="ADAL" clId="{564EB16A-781D-4E8B-B6D4-DD8707FC03DC}"/>
    <pc:docChg chg="custSel delSld modSld sldOrd">
      <pc:chgData name="Donna Harris" userId="94f23d39-80c8-4fd2-aa9c-1717000ad01c" providerId="ADAL" clId="{564EB16A-781D-4E8B-B6D4-DD8707FC03DC}" dt="2022-08-26T16:10:50.310" v="167"/>
      <pc:docMkLst>
        <pc:docMk/>
      </pc:docMkLst>
      <pc:sldChg chg="del">
        <pc:chgData name="Donna Harris" userId="94f23d39-80c8-4fd2-aa9c-1717000ad01c" providerId="ADAL" clId="{564EB16A-781D-4E8B-B6D4-DD8707FC03DC}" dt="2022-08-26T13:54:13.632" v="1" actId="2696"/>
        <pc:sldMkLst>
          <pc:docMk/>
          <pc:sldMk cId="1393868459" sldId="256"/>
        </pc:sldMkLst>
      </pc:sldChg>
      <pc:sldChg chg="modSp mod">
        <pc:chgData name="Donna Harris" userId="94f23d39-80c8-4fd2-aa9c-1717000ad01c" providerId="ADAL" clId="{564EB16A-781D-4E8B-B6D4-DD8707FC03DC}" dt="2022-08-26T16:09:43.148" v="163" actId="20577"/>
        <pc:sldMkLst>
          <pc:docMk/>
          <pc:sldMk cId="1155593728" sldId="265"/>
        </pc:sldMkLst>
        <pc:spChg chg="mod">
          <ac:chgData name="Donna Harris" userId="94f23d39-80c8-4fd2-aa9c-1717000ad01c" providerId="ADAL" clId="{564EB16A-781D-4E8B-B6D4-DD8707FC03DC}" dt="2022-08-26T16:09:43.148" v="163" actId="20577"/>
          <ac:spMkLst>
            <pc:docMk/>
            <pc:sldMk cId="1155593728" sldId="265"/>
            <ac:spMk id="3" creationId="{FAD86D8F-C832-495F-852E-D11C8E32FDB7}"/>
          </ac:spMkLst>
        </pc:spChg>
      </pc:sldChg>
      <pc:sldChg chg="ord">
        <pc:chgData name="Donna Harris" userId="94f23d39-80c8-4fd2-aa9c-1717000ad01c" providerId="ADAL" clId="{564EB16A-781D-4E8B-B6D4-DD8707FC03DC}" dt="2022-08-26T16:06:35.729" v="17"/>
        <pc:sldMkLst>
          <pc:docMk/>
          <pc:sldMk cId="1212076832" sldId="266"/>
        </pc:sldMkLst>
      </pc:sldChg>
      <pc:sldChg chg="ord">
        <pc:chgData name="Donna Harris" userId="94f23d39-80c8-4fd2-aa9c-1717000ad01c" providerId="ADAL" clId="{564EB16A-781D-4E8B-B6D4-DD8707FC03DC}" dt="2022-08-26T16:10:50.310" v="167"/>
        <pc:sldMkLst>
          <pc:docMk/>
          <pc:sldMk cId="629783225" sldId="268"/>
        </pc:sldMkLst>
      </pc:sldChg>
      <pc:sldChg chg="modSp mod">
        <pc:chgData name="Donna Harris" userId="94f23d39-80c8-4fd2-aa9c-1717000ad01c" providerId="ADAL" clId="{564EB16A-781D-4E8B-B6D4-DD8707FC03DC}" dt="2022-08-26T13:59:26.848" v="15" actId="1076"/>
        <pc:sldMkLst>
          <pc:docMk/>
          <pc:sldMk cId="550397167" sldId="273"/>
        </pc:sldMkLst>
        <pc:spChg chg="mod">
          <ac:chgData name="Donna Harris" userId="94f23d39-80c8-4fd2-aa9c-1717000ad01c" providerId="ADAL" clId="{564EB16A-781D-4E8B-B6D4-DD8707FC03DC}" dt="2022-08-26T13:59:18.616" v="14" actId="14100"/>
          <ac:spMkLst>
            <pc:docMk/>
            <pc:sldMk cId="550397167" sldId="273"/>
            <ac:spMk id="3" creationId="{EC361F0A-220A-4181-97BC-7F56F2133783}"/>
          </ac:spMkLst>
        </pc:spChg>
        <pc:picChg chg="mod">
          <ac:chgData name="Donna Harris" userId="94f23d39-80c8-4fd2-aa9c-1717000ad01c" providerId="ADAL" clId="{564EB16A-781D-4E8B-B6D4-DD8707FC03DC}" dt="2022-08-26T13:59:26.848" v="15" actId="1076"/>
          <ac:picMkLst>
            <pc:docMk/>
            <pc:sldMk cId="550397167" sldId="273"/>
            <ac:picMk id="5122" creationId="{93F807EA-F802-4C48-8DC7-287FE3BEB0F1}"/>
          </ac:picMkLst>
        </pc:picChg>
      </pc:sldChg>
      <pc:sldChg chg="modSp mod ord">
        <pc:chgData name="Donna Harris" userId="94f23d39-80c8-4fd2-aa9c-1717000ad01c" providerId="ADAL" clId="{564EB16A-781D-4E8B-B6D4-DD8707FC03DC}" dt="2022-08-26T16:06:49.444" v="19"/>
        <pc:sldMkLst>
          <pc:docMk/>
          <pc:sldMk cId="3034075304" sldId="274"/>
        </pc:sldMkLst>
        <pc:spChg chg="mod">
          <ac:chgData name="Donna Harris" userId="94f23d39-80c8-4fd2-aa9c-1717000ad01c" providerId="ADAL" clId="{564EB16A-781D-4E8B-B6D4-DD8707FC03DC}" dt="2022-08-26T13:53:15.935" v="0" actId="13926"/>
          <ac:spMkLst>
            <pc:docMk/>
            <pc:sldMk cId="3034075304" sldId="274"/>
            <ac:spMk id="3" creationId="{DBB1BD91-121D-4C2B-8B32-4330FFE78B3B}"/>
          </ac:spMkLst>
        </pc:spChg>
      </pc:sldChg>
    </pc:docChg>
  </pc:docChgLst>
  <pc:docChgLst>
    <pc:chgData name="Donna Harris" userId="94f23d39-80c8-4fd2-aa9c-1717000ad01c" providerId="ADAL" clId="{16805BE7-CC96-4F92-B434-6AB129FD7734}"/>
    <pc:docChg chg="undo custSel addSld delSld modSld">
      <pc:chgData name="Donna Harris" userId="94f23d39-80c8-4fd2-aa9c-1717000ad01c" providerId="ADAL" clId="{16805BE7-CC96-4F92-B434-6AB129FD7734}" dt="2023-01-12T13:42:01.835" v="547" actId="255"/>
      <pc:docMkLst>
        <pc:docMk/>
      </pc:docMkLst>
      <pc:sldChg chg="del">
        <pc:chgData name="Donna Harris" userId="94f23d39-80c8-4fd2-aa9c-1717000ad01c" providerId="ADAL" clId="{16805BE7-CC96-4F92-B434-6AB129FD7734}" dt="2023-01-11T14:08:43.275" v="501" actId="2696"/>
        <pc:sldMkLst>
          <pc:docMk/>
          <pc:sldMk cId="1635012299" sldId="270"/>
        </pc:sldMkLst>
      </pc:sldChg>
      <pc:sldChg chg="del">
        <pc:chgData name="Donna Harris" userId="94f23d39-80c8-4fd2-aa9c-1717000ad01c" providerId="ADAL" clId="{16805BE7-CC96-4F92-B434-6AB129FD7734}" dt="2023-01-11T14:08:53.107" v="502" actId="2696"/>
        <pc:sldMkLst>
          <pc:docMk/>
          <pc:sldMk cId="1264452076" sldId="276"/>
        </pc:sldMkLst>
      </pc:sldChg>
      <pc:sldChg chg="addSp delSp modSp new mod modClrScheme chgLayout">
        <pc:chgData name="Donna Harris" userId="94f23d39-80c8-4fd2-aa9c-1717000ad01c" providerId="ADAL" clId="{16805BE7-CC96-4F92-B434-6AB129FD7734}" dt="2023-01-12T13:42:01.835" v="547" actId="255"/>
        <pc:sldMkLst>
          <pc:docMk/>
          <pc:sldMk cId="2353761863" sldId="278"/>
        </pc:sldMkLst>
        <pc:spChg chg="del mod ord">
          <ac:chgData name="Donna Harris" userId="94f23d39-80c8-4fd2-aa9c-1717000ad01c" providerId="ADAL" clId="{16805BE7-CC96-4F92-B434-6AB129FD7734}" dt="2023-01-11T13:53:05.329" v="15" actId="700"/>
          <ac:spMkLst>
            <pc:docMk/>
            <pc:sldMk cId="2353761863" sldId="278"/>
            <ac:spMk id="2" creationId="{AACE1214-2F99-5300-FAE5-53764F5AE24E}"/>
          </ac:spMkLst>
        </pc:spChg>
        <pc:spChg chg="add del">
          <ac:chgData name="Donna Harris" userId="94f23d39-80c8-4fd2-aa9c-1717000ad01c" providerId="ADAL" clId="{16805BE7-CC96-4F92-B434-6AB129FD7734}" dt="2023-01-11T13:54:12.492" v="17" actId="22"/>
          <ac:spMkLst>
            <pc:docMk/>
            <pc:sldMk cId="2353761863" sldId="278"/>
            <ac:spMk id="4" creationId="{6FDEC50E-3AF9-A51A-816B-B9749D65214D}"/>
          </ac:spMkLst>
        </pc:spChg>
        <pc:spChg chg="add del mod">
          <ac:chgData name="Donna Harris" userId="94f23d39-80c8-4fd2-aa9c-1717000ad01c" providerId="ADAL" clId="{16805BE7-CC96-4F92-B434-6AB129FD7734}" dt="2023-01-11T14:07:34.533" v="497"/>
          <ac:spMkLst>
            <pc:docMk/>
            <pc:sldMk cId="2353761863" sldId="278"/>
            <ac:spMk id="6" creationId="{7383D002-A6E2-0640-78C9-22E756683D4E}"/>
          </ac:spMkLst>
        </pc:spChg>
        <pc:spChg chg="add del mod ord">
          <ac:chgData name="Donna Harris" userId="94f23d39-80c8-4fd2-aa9c-1717000ad01c" providerId="ADAL" clId="{16805BE7-CC96-4F92-B434-6AB129FD7734}" dt="2023-01-11T14:03:06.171" v="474" actId="700"/>
          <ac:spMkLst>
            <pc:docMk/>
            <pc:sldMk cId="2353761863" sldId="278"/>
            <ac:spMk id="7" creationId="{78440D28-F113-0596-9597-9345D33D4D14}"/>
          </ac:spMkLst>
        </pc:spChg>
        <pc:spChg chg="add del mod ord">
          <ac:chgData name="Donna Harris" userId="94f23d39-80c8-4fd2-aa9c-1717000ad01c" providerId="ADAL" clId="{16805BE7-CC96-4F92-B434-6AB129FD7734}" dt="2023-01-11T14:03:06.171" v="474" actId="700"/>
          <ac:spMkLst>
            <pc:docMk/>
            <pc:sldMk cId="2353761863" sldId="278"/>
            <ac:spMk id="8" creationId="{8BECE338-29F3-2D09-C2BC-692E6F07B279}"/>
          </ac:spMkLst>
        </pc:spChg>
        <pc:spChg chg="add mod ord">
          <ac:chgData name="Donna Harris" userId="94f23d39-80c8-4fd2-aa9c-1717000ad01c" providerId="ADAL" clId="{16805BE7-CC96-4F92-B434-6AB129FD7734}" dt="2023-01-11T14:03:57.174" v="494" actId="113"/>
          <ac:spMkLst>
            <pc:docMk/>
            <pc:sldMk cId="2353761863" sldId="278"/>
            <ac:spMk id="9" creationId="{BB6152BA-C948-E13B-CA47-77D6BD6E8EB1}"/>
          </ac:spMkLst>
        </pc:spChg>
        <pc:spChg chg="add mod ord">
          <ac:chgData name="Donna Harris" userId="94f23d39-80c8-4fd2-aa9c-1717000ad01c" providerId="ADAL" clId="{16805BE7-CC96-4F92-B434-6AB129FD7734}" dt="2023-01-12T13:42:01.835" v="547" actId="255"/>
          <ac:spMkLst>
            <pc:docMk/>
            <pc:sldMk cId="2353761863" sldId="278"/>
            <ac:spMk id="10" creationId="{4FE4C8F9-CB77-9A2F-CD3D-039C452D9009}"/>
          </ac:spMkLst>
        </pc:spChg>
      </pc:sldChg>
    </pc:docChg>
  </pc:docChgLst>
  <pc:docChgLst>
    <pc:chgData name="Brea Hallen" userId="56c1fa00-08b3-4342-8117-568b18b31739" providerId="ADAL" clId="{4117CD5A-73B4-40CC-AA43-ED26B6D593EA}"/>
    <pc:docChg chg="custSel modSld">
      <pc:chgData name="Brea Hallen" userId="56c1fa00-08b3-4342-8117-568b18b31739" providerId="ADAL" clId="{4117CD5A-73B4-40CC-AA43-ED26B6D593EA}" dt="2023-03-10T15:56:16.725" v="174" actId="20577"/>
      <pc:docMkLst>
        <pc:docMk/>
      </pc:docMkLst>
      <pc:sldChg chg="addSp delSp modSp mod">
        <pc:chgData name="Brea Hallen" userId="56c1fa00-08b3-4342-8117-568b18b31739" providerId="ADAL" clId="{4117CD5A-73B4-40CC-AA43-ED26B6D593EA}" dt="2023-03-08T14:10:47.081" v="2"/>
        <pc:sldMkLst>
          <pc:docMk/>
          <pc:sldMk cId="629783225" sldId="268"/>
        </pc:sldMkLst>
        <pc:spChg chg="add del mod">
          <ac:chgData name="Brea Hallen" userId="56c1fa00-08b3-4342-8117-568b18b31739" providerId="ADAL" clId="{4117CD5A-73B4-40CC-AA43-ED26B6D593EA}" dt="2023-03-08T14:10:47.081" v="2"/>
          <ac:spMkLst>
            <pc:docMk/>
            <pc:sldMk cId="629783225" sldId="268"/>
            <ac:spMk id="4" creationId="{20643A44-6A70-1A20-3D00-C93B372F32B1}"/>
          </ac:spMkLst>
        </pc:spChg>
      </pc:sldChg>
      <pc:sldChg chg="modSp mod">
        <pc:chgData name="Brea Hallen" userId="56c1fa00-08b3-4342-8117-568b18b31739" providerId="ADAL" clId="{4117CD5A-73B4-40CC-AA43-ED26B6D593EA}" dt="2023-03-08T14:13:07.338" v="10" actId="20577"/>
        <pc:sldMkLst>
          <pc:docMk/>
          <pc:sldMk cId="823401148" sldId="277"/>
        </pc:sldMkLst>
        <pc:spChg chg="mod">
          <ac:chgData name="Brea Hallen" userId="56c1fa00-08b3-4342-8117-568b18b31739" providerId="ADAL" clId="{4117CD5A-73B4-40CC-AA43-ED26B6D593EA}" dt="2023-03-08T14:13:07.338" v="10" actId="20577"/>
          <ac:spMkLst>
            <pc:docMk/>
            <pc:sldMk cId="823401148" sldId="277"/>
            <ac:spMk id="3" creationId="{ECC8F049-0702-4424-A545-75C1DE5943C8}"/>
          </ac:spMkLst>
        </pc:spChg>
      </pc:sldChg>
      <pc:sldChg chg="modSp mod">
        <pc:chgData name="Brea Hallen" userId="56c1fa00-08b3-4342-8117-568b18b31739" providerId="ADAL" clId="{4117CD5A-73B4-40CC-AA43-ED26B6D593EA}" dt="2023-03-10T15:56:16.725" v="174" actId="20577"/>
        <pc:sldMkLst>
          <pc:docMk/>
          <pc:sldMk cId="2353761863" sldId="278"/>
        </pc:sldMkLst>
        <pc:spChg chg="mod">
          <ac:chgData name="Brea Hallen" userId="56c1fa00-08b3-4342-8117-568b18b31739" providerId="ADAL" clId="{4117CD5A-73B4-40CC-AA43-ED26B6D593EA}" dt="2023-03-10T15:56:16.725" v="174" actId="20577"/>
          <ac:spMkLst>
            <pc:docMk/>
            <pc:sldMk cId="2353761863" sldId="278"/>
            <ac:spMk id="10" creationId="{4FE4C8F9-CB77-9A2F-CD3D-039C452D90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EE51-3012-7C39-3707-5D61D762F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145ED-DF19-84D5-2F5F-9FBF70A25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5B6CC-D9F3-3C65-68A5-208AC11C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8351-44BD-EEE0-EBEF-CED7A4ED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5388-B060-603A-A098-E93167F2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19F-0BE5-6CD6-E5F6-3A70EF81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DA714-A238-993A-299D-1A3443036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653A-ED86-07E9-C37D-E046E4DC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0BD7-06FE-5FDE-7418-B09CA39D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06B6-C963-7299-E8AF-6774E979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727BA-CEC0-7313-B5A4-A8604703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F052C-E551-2038-9481-277D2D99C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DCFC-240C-0884-3FFD-B010CFE7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E7DF-CB9D-064C-B8EB-464BEFA9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75DC-9510-7059-EE51-295D816A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0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A966-BF10-D92E-50D1-BD5CF734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43FB-7222-75BD-7056-437760AA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AF67-0E7E-6EEB-4B3B-7F968184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6595-4FBE-32B0-CD16-5A4E66CE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95ED-0485-8141-1C80-43088B6D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DB62-FA6C-7A7C-CED1-584C601E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4104F-9761-447A-E7FB-7671AAF0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AA46-CCE8-AD11-4504-ABFB5EAB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278A-9AB0-A29B-EE0A-B14470E2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858B-8355-6CAE-2AC5-6BDB1883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C438-63CC-0B7C-D290-4C9396C3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4FEA-52C2-DC28-7AA4-FF8391613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F480-E117-F4C9-5154-1141FBEE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59DF-98C5-9CF3-85F3-1AEF4331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B794-B860-F6CE-17C7-D514DECF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7B95E-8016-87BF-157C-C1B611BB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A8EA-81D2-EDF1-6DD3-29C50FBB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0565-D6FD-DF47-8628-D20BC285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7C48-52A2-F6DF-7F0A-E671A064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4F83E-E16C-865D-641E-344ABDA42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3B57A-E959-78D9-C5AB-B294F02E1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1B9D7-B378-C3AF-4726-889AC73D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B330C-2845-F8D9-8DF9-C1791449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67EAC-E41D-81DE-A42F-F32F4601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82B6-CAFC-CDD1-F6A9-224E039B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EC943-D502-0D9C-2E5C-FE57232E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A1A0E-34E2-D0B7-188B-77C9B147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AA6B4-ACC2-DD92-2E24-F2E50E2D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0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5AA40-2F70-F9BA-08CC-6CDF54AA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6F21A-ECE4-189D-F5AD-C09B6BD9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7C3AF-98ED-6DB9-2E54-ABBC39BD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F709-9808-0A85-6862-DE8B6D67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734E-059A-2E6E-BA61-C7907D30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F6B78-DA09-98AC-6AD7-C30B67F8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3F4CA-B6FE-1A94-0A68-E0BBA2CE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D8B8-2246-1E3A-1F3D-84BEFB02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745A-BE08-80ED-01E6-F5609CA7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0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521-40BB-7B0E-5A59-533D927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29848-685E-130F-D352-61C45E4F6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22143-871E-69DF-AC70-23A70A8C9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0D485-A740-31FD-E559-DEF8F5D8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65CC2-B990-2FC2-DF9A-299B218B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9D183-4550-A501-3F0E-ED50A251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9D7CF-A303-3267-CF0A-B853B13E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B5A1-A7CD-9348-B37D-ACB59993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4CD1-8B82-050B-E999-D16FEDC0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99E5-D5E3-49FA-B18E-722FEFBB23D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2C73-ED71-AFD4-8A87-9A4AC9EF1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DA67-D278-038B-6891-BE9388EF4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A1AC-4C99-441E-B621-AA76927F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7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C195-79C9-4BC9-82D2-A9B2D695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68234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rgbClr val="069D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Sending a Thank You Letter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814E27-CA41-4909-AC6F-8250E574C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818" y="2371622"/>
            <a:ext cx="6619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2323-0A5F-4246-98CA-1CF76B9C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116" y="368529"/>
            <a:ext cx="10972800" cy="1143000"/>
          </a:xfrm>
        </p:spPr>
        <p:txBody>
          <a:bodyPr anchor="b"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Why send a thank you letter?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1F0A-220A-4181-97BC-7F56F213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3" y="1920085"/>
            <a:ext cx="7000834" cy="44052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 Rounded MT Bold" panose="020F0704030504030204" pitchFamily="34" charset="0"/>
              </a:rPr>
              <a:t>It shows your appreciation &amp; gratitude </a:t>
            </a:r>
          </a:p>
          <a:p>
            <a:pPr>
              <a:lnSpc>
                <a:spcPct val="200000"/>
              </a:lnSpc>
            </a:pPr>
            <a:r>
              <a:rPr lang="en-US">
                <a:latin typeface="Arial Rounded MT Bold" panose="020F0704030504030204" pitchFamily="34" charset="0"/>
              </a:rPr>
              <a:t>It can help you stand out</a:t>
            </a:r>
          </a:p>
          <a:p>
            <a:pPr>
              <a:lnSpc>
                <a:spcPct val="200000"/>
              </a:lnSpc>
            </a:pPr>
            <a:r>
              <a:rPr lang="en-US">
                <a:latin typeface="Arial Rounded MT Bold" panose="020F0704030504030204" pitchFamily="34" charset="0"/>
              </a:rPr>
              <a:t>It confirms your interest in the job </a:t>
            </a: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93F807EA-F802-4C48-8DC7-287FE3BE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6192" y="3078760"/>
            <a:ext cx="4759555" cy="282439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5039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DD426E-502B-4685-8116-4345122B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066800"/>
            <a:ext cx="100869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7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61B8-3B30-4142-AC34-FEB584EE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67873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When to send a Thank You Letter?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BD91-121D-4C2B-8B32-4330FFE7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10" y="1840230"/>
            <a:ext cx="10281920" cy="43891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Send it after </a:t>
            </a:r>
            <a:r>
              <a:rPr lang="en-US" u="sng" dirty="0">
                <a:latin typeface="Arial Rounded MT Bold" panose="020F0704030504030204" pitchFamily="34" charset="0"/>
              </a:rPr>
              <a:t>every interview </a:t>
            </a:r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within 24 hours</a:t>
            </a:r>
            <a:r>
              <a:rPr lang="en-US" dirty="0">
                <a:latin typeface="Arial Rounded MT Bold" panose="020F0704030504030204" pitchFamily="34" charset="0"/>
              </a:rPr>
              <a:t>, while the interview is still fresh in your mind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Send it to everyone with whom you interviewed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Ask the recruiter if he/she can provide you with the email addresses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Ask the lead interviewer for the email addresses of the individuals who participated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You can also ask HR (Human Resource department)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Research online: the company website or LinkedIn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7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53DD-277B-4830-866D-462E17C8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54" y="399288"/>
            <a:ext cx="10972800" cy="1143000"/>
          </a:xfrm>
        </p:spPr>
        <p:txBody>
          <a:bodyPr anchor="b"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Use a Professional Subject Line</a:t>
            </a:r>
            <a:r>
              <a:rPr lang="en-US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6D8F-C832-495F-852E-D11C8E32F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Arial Rounded MT Bold" panose="020F0704030504030204" pitchFamily="34" charset="0"/>
              </a:rPr>
              <a:t>Use one of the following:</a:t>
            </a:r>
          </a:p>
          <a:p>
            <a:r>
              <a:rPr lang="en-US">
                <a:latin typeface="Arial Rounded MT Bold" panose="020F0704030504030204" pitchFamily="34" charset="0"/>
              </a:rPr>
              <a:t>Thank You – First Name Last name</a:t>
            </a:r>
          </a:p>
          <a:p>
            <a:r>
              <a:rPr lang="en-US">
                <a:latin typeface="Arial Rounded MT Bold" panose="020F0704030504030204" pitchFamily="34" charset="0"/>
              </a:rPr>
              <a:t>Thank You- First Name Last name, Job Title</a:t>
            </a:r>
          </a:p>
          <a:p>
            <a:r>
              <a:rPr lang="en-US">
                <a:latin typeface="Arial Rounded MT Bold" panose="020F0704030504030204" pitchFamily="34" charset="0"/>
              </a:rPr>
              <a:t>Thank You-  Job Title, First Name Last name</a:t>
            </a:r>
          </a:p>
          <a:p>
            <a:r>
              <a:rPr lang="en-US">
                <a:latin typeface="Arial Rounded MT Bold" panose="020F0704030504030204" pitchFamily="34" charset="0"/>
              </a:rPr>
              <a:t>Job Title, Thank You – First name Last name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1DEAC8D-1C1A-494D-A37B-ADFED7D9F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2717264"/>
            <a:ext cx="5384800" cy="284048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6297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F5E1-7FC6-48C1-8702-8D1F0072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62650"/>
          </a:xfrm>
        </p:spPr>
        <p:txBody>
          <a:bodyPr>
            <a:no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 Rounded MT Bold" panose="020F0704030504030204" pitchFamily="34" charset="0"/>
              </a:rPr>
              <a:t>Sample Thank You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F049-0702-4424-A545-75C1DE59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42" y="1658643"/>
            <a:ext cx="10972800" cy="390325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dirty="0">
                <a:effectLst/>
                <a:latin typeface="Arial Rounded MT Bold" panose="020F0704030504030204" pitchFamily="34" charset="0"/>
              </a:rPr>
              <a:t>Dear [Interviewer’s Name],</a:t>
            </a:r>
          </a:p>
          <a:p>
            <a:pPr marL="0" indent="0" algn="l">
              <a:buNone/>
            </a:pPr>
            <a:r>
              <a:rPr lang="en-US" b="0" dirty="0">
                <a:effectLst/>
                <a:latin typeface="Arial Rounded MT Bold" panose="020F0704030504030204" pitchFamily="34" charset="0"/>
              </a:rPr>
              <a:t>Thank you so much for taking the time to talk with me today. I loved getting to hear about [interesting thing you learned from this person] and was especially impressed by [quality or trait of the company or team that made you even more eager to work there]. Our conversation reinforced my excitement to join [company] and help you all [achievement you would support in this role]. I look forward to hopefully working together in the future.</a:t>
            </a:r>
          </a:p>
          <a:p>
            <a:pPr marL="0" indent="0" algn="l">
              <a:buNone/>
            </a:pPr>
            <a:r>
              <a:rPr lang="en-US" b="0">
                <a:effectLst/>
                <a:latin typeface="Arial Rounded MT Bold" panose="020F0704030504030204" pitchFamily="34" charset="0"/>
              </a:rPr>
              <a:t>Best regards,</a:t>
            </a:r>
            <a:endParaRPr lang="en-US" b="0" dirty="0">
              <a:effectLst/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r>
              <a:rPr lang="en-US" b="0" dirty="0">
                <a:effectLst/>
                <a:latin typeface="Arial Rounded MT Bold" panose="020F0704030504030204" pitchFamily="34" charset="0"/>
              </a:rPr>
              <a:t>[Your Name]</a:t>
            </a:r>
          </a:p>
          <a:p>
            <a:endParaRPr lang="en-US" dirty="0"/>
          </a:p>
        </p:txBody>
      </p:sp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id="{82C4F5C4-7484-4565-A040-42D508CA1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1125">
            <a:off x="9498574" y="336724"/>
            <a:ext cx="1596194" cy="12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6B4A0-E558-408A-9137-6E14056D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325" y="4808607"/>
            <a:ext cx="4629796" cy="17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0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53DD-277B-4830-866D-462E17C8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98801"/>
          </a:xfrm>
        </p:spPr>
        <p:txBody>
          <a:bodyPr/>
          <a:lstStyle/>
          <a:p>
            <a:pPr algn="ctr"/>
            <a:r>
              <a:rPr lang="en-US" sz="4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Customize it!</a:t>
            </a:r>
            <a:r>
              <a:rPr lang="en-US">
                <a:solidFill>
                  <a:srgbClr val="069DC6"/>
                </a:solidFill>
              </a:rPr>
              <a:t>	</a:t>
            </a:r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6D8F-C832-495F-852E-D11C8E32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9875"/>
            <a:ext cx="10972800" cy="44385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Express why you want the job, write something personal and unique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Avoid the obvious: </a:t>
            </a:r>
            <a:r>
              <a:rPr lang="en-US" dirty="0">
                <a:solidFill>
                  <a:srgbClr val="2A9AB4"/>
                </a:solidFill>
                <a:latin typeface="Arial Rounded MT Bold" panose="020F0704030504030204" pitchFamily="34" charset="0"/>
              </a:rPr>
              <a:t>“My technical skills are a good fit for the position” </a:t>
            </a:r>
            <a:r>
              <a:rPr lang="en-US" dirty="0">
                <a:latin typeface="Arial Rounded MT Bold" panose="020F0704030504030204" pitchFamily="34" charset="0"/>
              </a:rPr>
              <a:t>because everyone interviewed is technically a good fit. Companies don’t waste time interviewing candidates that are not qualified.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Add clarifying details to any of your responses given during the interview (only if you feel it is necessary)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Customize it according to your experience during the interview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If you were interviewed by more than one person – don’t send an identical thank you letter  to each person; have at least one sentence that is personal or unique to each one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If you have multiple interviews with the same company, send new Thank you letters following each round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Popup Builder WordPress plugin by Supsystic">
            <a:extLst>
              <a:ext uri="{FF2B5EF4-FFF2-40B4-BE49-F238E27FC236}">
                <a16:creationId xmlns:a16="http://schemas.microsoft.com/office/drawing/2014/main" id="{18C14CB7-DA5E-44D0-ACA9-2D61FBDA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967573"/>
            <a:ext cx="2338704" cy="100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59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152BA-C948-E13B-CA47-77D6BD6E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Make sure you: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E4C8F9-CB77-9A2F-CD3D-039C452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your email right away – within 24 hours.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each individual interviewer gets a thank you.</a:t>
            </a:r>
            <a:endParaRPr lang="en-US" sz="2400" b="1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links to your personal </a:t>
            </a:r>
            <a:r>
              <a:rPr lang="en-US" sz="2400" b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sites such </a:t>
            </a:r>
            <a:r>
              <a:rPr lang="en-US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2400" b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LinkedIn</a:t>
            </a:r>
            <a:r>
              <a:rPr lang="en-US" sz="2400" b="1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etc.</a:t>
            </a:r>
            <a:endParaRPr lang="en-US" sz="2400" b="1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professional and it should be reflected in your writing.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your message short and focused.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Grammarly.com to avoid sending misspelled, grammatically incorrect emails.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6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91DC13-A77B-49E1-BEA6-32B41A2963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6A1F33-A0D1-4B17-9C60-2DC664173A06}">
  <ds:schemaRefs>
    <ds:schemaRef ds:uri="0cd7d6a0-4a81-4f30-b943-bb3134e095b3"/>
    <ds:schemaRef ds:uri="1511d139-171f-458d-a044-8058d1678c0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CC99BA-B300-4450-8FF0-44944768EC4C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463</Words>
  <Application>Microsoft Office PowerPoint</Application>
  <PresentationFormat>Widescreen</PresentationFormat>
  <Paragraphs>37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Sending a Thank You Letter</vt:lpstr>
      <vt:lpstr>Why send a thank you letter?</vt:lpstr>
      <vt:lpstr>PowerPoint Presentation</vt:lpstr>
      <vt:lpstr>When to send a Thank You Letter?</vt:lpstr>
      <vt:lpstr>Use a Professional Subject Line </vt:lpstr>
      <vt:lpstr>Sample Thank You Letter</vt:lpstr>
      <vt:lpstr>Customize it!  </vt:lpstr>
      <vt:lpstr>Make sure you: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a Thank You Letter</dc:title>
  <dc:creator>Donna Harris</dc:creator>
  <cp:lastModifiedBy>Brea Hallen</cp:lastModifiedBy>
  <cp:revision>1</cp:revision>
  <dcterms:created xsi:type="dcterms:W3CDTF">2022-08-25T13:20:47Z</dcterms:created>
  <dcterms:modified xsi:type="dcterms:W3CDTF">2023-03-10T15:56:27Z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MediaServiceImageTags">
    <vt:lpwstr/>
  </property>
</Properties>
</file>