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2"/>
  </p:notesMasterIdLst>
  <p:sldIdLst>
    <p:sldId id="269" r:id="rId5"/>
    <p:sldId id="268" r:id="rId6"/>
    <p:sldId id="266" r:id="rId7"/>
    <p:sldId id="272" r:id="rId8"/>
    <p:sldId id="273" r:id="rId9"/>
    <p:sldId id="270" r:id="rId10"/>
    <p:sldId id="271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3993A-C7D1-406A-9956-90AFF07DEB35}" v="1" dt="2023-07-13T16:36:35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sha Berkowitz" userId="7869fc00-a27e-4dcc-96c7-19acd81b487c" providerId="ADAL" clId="{E085DA83-CE5D-4123-9FF5-9096955DCC9F}"/>
    <pc:docChg chg="undo custSel delSld modSld">
      <pc:chgData name="Natasha Berkowitz" userId="7869fc00-a27e-4dcc-96c7-19acd81b487c" providerId="ADAL" clId="{E085DA83-CE5D-4123-9FF5-9096955DCC9F}" dt="2023-05-04T16:25:00.917" v="723" actId="20577"/>
      <pc:docMkLst>
        <pc:docMk/>
      </pc:docMkLst>
      <pc:sldChg chg="del mod modShow">
        <pc:chgData name="Natasha Berkowitz" userId="7869fc00-a27e-4dcc-96c7-19acd81b487c" providerId="ADAL" clId="{E085DA83-CE5D-4123-9FF5-9096955DCC9F}" dt="2023-05-04T13:09:19.614" v="13" actId="47"/>
        <pc:sldMkLst>
          <pc:docMk/>
          <pc:sldMk cId="3778605385" sldId="256"/>
        </pc:sldMkLst>
      </pc:sldChg>
      <pc:sldChg chg="del">
        <pc:chgData name="Natasha Berkowitz" userId="7869fc00-a27e-4dcc-96c7-19acd81b487c" providerId="ADAL" clId="{E085DA83-CE5D-4123-9FF5-9096955DCC9F}" dt="2023-05-04T13:09:18.095" v="12" actId="47"/>
        <pc:sldMkLst>
          <pc:docMk/>
          <pc:sldMk cId="3374929463" sldId="258"/>
        </pc:sldMkLst>
      </pc:sldChg>
      <pc:sldChg chg="delSp modSp del mod modAnim">
        <pc:chgData name="Natasha Berkowitz" userId="7869fc00-a27e-4dcc-96c7-19acd81b487c" providerId="ADAL" clId="{E085DA83-CE5D-4123-9FF5-9096955DCC9F}" dt="2023-05-04T13:54:14.885" v="332" actId="2696"/>
        <pc:sldMkLst>
          <pc:docMk/>
          <pc:sldMk cId="2785931691" sldId="265"/>
        </pc:sldMkLst>
        <pc:spChg chg="del mod">
          <ac:chgData name="Natasha Berkowitz" userId="7869fc00-a27e-4dcc-96c7-19acd81b487c" providerId="ADAL" clId="{E085DA83-CE5D-4123-9FF5-9096955DCC9F}" dt="2023-05-04T13:19:17.231" v="30" actId="478"/>
          <ac:spMkLst>
            <pc:docMk/>
            <pc:sldMk cId="2785931691" sldId="265"/>
            <ac:spMk id="8" creationId="{CB4FBD82-5521-5B0C-F346-6D83DEC864D0}"/>
          </ac:spMkLst>
        </pc:spChg>
        <pc:spChg chg="del mod">
          <ac:chgData name="Natasha Berkowitz" userId="7869fc00-a27e-4dcc-96c7-19acd81b487c" providerId="ADAL" clId="{E085DA83-CE5D-4123-9FF5-9096955DCC9F}" dt="2023-05-04T13:19:32.938" v="35" actId="478"/>
          <ac:spMkLst>
            <pc:docMk/>
            <pc:sldMk cId="2785931691" sldId="265"/>
            <ac:spMk id="9" creationId="{FC126849-E360-E2EB-F97A-BAE40A5BAA57}"/>
          </ac:spMkLst>
        </pc:spChg>
        <pc:spChg chg="mod">
          <ac:chgData name="Natasha Berkowitz" userId="7869fc00-a27e-4dcc-96c7-19acd81b487c" providerId="ADAL" clId="{E085DA83-CE5D-4123-9FF5-9096955DCC9F}" dt="2023-05-04T13:22:11.969" v="76" actId="1076"/>
          <ac:spMkLst>
            <pc:docMk/>
            <pc:sldMk cId="2785931691" sldId="265"/>
            <ac:spMk id="12" creationId="{0130D704-D1F0-1EB8-F31F-D49D2DBFE58B}"/>
          </ac:spMkLst>
        </pc:spChg>
        <pc:spChg chg="mod">
          <ac:chgData name="Natasha Berkowitz" userId="7869fc00-a27e-4dcc-96c7-19acd81b487c" providerId="ADAL" clId="{E085DA83-CE5D-4123-9FF5-9096955DCC9F}" dt="2023-05-04T13:22:02.537" v="74" actId="1076"/>
          <ac:spMkLst>
            <pc:docMk/>
            <pc:sldMk cId="2785931691" sldId="265"/>
            <ac:spMk id="13" creationId="{B2ED1DB4-4A26-1CD1-81AF-B4C2DBE2956E}"/>
          </ac:spMkLst>
        </pc:spChg>
        <pc:spChg chg="mod">
          <ac:chgData name="Natasha Berkowitz" userId="7869fc00-a27e-4dcc-96c7-19acd81b487c" providerId="ADAL" clId="{E085DA83-CE5D-4123-9FF5-9096955DCC9F}" dt="2023-05-04T13:21:24.449" v="63" actId="14100"/>
          <ac:spMkLst>
            <pc:docMk/>
            <pc:sldMk cId="2785931691" sldId="265"/>
            <ac:spMk id="15" creationId="{B13E795C-F591-3A2F-6A18-7102CBD483A1}"/>
          </ac:spMkLst>
        </pc:spChg>
        <pc:spChg chg="mod">
          <ac:chgData name="Natasha Berkowitz" userId="7869fc00-a27e-4dcc-96c7-19acd81b487c" providerId="ADAL" clId="{E085DA83-CE5D-4123-9FF5-9096955DCC9F}" dt="2023-05-04T13:21:48.185" v="71" actId="1076"/>
          <ac:spMkLst>
            <pc:docMk/>
            <pc:sldMk cId="2785931691" sldId="265"/>
            <ac:spMk id="17" creationId="{7B32BCEE-0B19-3692-56D7-065ABAF045D7}"/>
          </ac:spMkLst>
        </pc:spChg>
        <pc:spChg chg="mod">
          <ac:chgData name="Natasha Berkowitz" userId="7869fc00-a27e-4dcc-96c7-19acd81b487c" providerId="ADAL" clId="{E085DA83-CE5D-4123-9FF5-9096955DCC9F}" dt="2023-05-04T13:21:52.225" v="72" actId="1076"/>
          <ac:spMkLst>
            <pc:docMk/>
            <pc:sldMk cId="2785931691" sldId="265"/>
            <ac:spMk id="19" creationId="{9E659914-F667-5332-6F3D-AE3FA2794EB5}"/>
          </ac:spMkLst>
        </pc:spChg>
        <pc:spChg chg="mod">
          <ac:chgData name="Natasha Berkowitz" userId="7869fc00-a27e-4dcc-96c7-19acd81b487c" providerId="ADAL" clId="{E085DA83-CE5D-4123-9FF5-9096955DCC9F}" dt="2023-05-04T13:28:07.411" v="81" actId="1076"/>
          <ac:spMkLst>
            <pc:docMk/>
            <pc:sldMk cId="2785931691" sldId="265"/>
            <ac:spMk id="21" creationId="{E690D797-BDED-6E9D-17A8-EC9A2DA98A06}"/>
          </ac:spMkLst>
        </pc:spChg>
        <pc:spChg chg="mod">
          <ac:chgData name="Natasha Berkowitz" userId="7869fc00-a27e-4dcc-96c7-19acd81b487c" providerId="ADAL" clId="{E085DA83-CE5D-4123-9FF5-9096955DCC9F}" dt="2023-05-04T13:18:15.191" v="16" actId="1076"/>
          <ac:spMkLst>
            <pc:docMk/>
            <pc:sldMk cId="2785931691" sldId="265"/>
            <ac:spMk id="22" creationId="{D7EA2E3C-D13D-49E4-0063-1FE04EF9405D}"/>
          </ac:spMkLst>
        </pc:spChg>
        <pc:picChg chg="del">
          <ac:chgData name="Natasha Berkowitz" userId="7869fc00-a27e-4dcc-96c7-19acd81b487c" providerId="ADAL" clId="{E085DA83-CE5D-4123-9FF5-9096955DCC9F}" dt="2023-05-04T13:19:27.228" v="33" actId="478"/>
          <ac:picMkLst>
            <pc:docMk/>
            <pc:sldMk cId="2785931691" sldId="265"/>
            <ac:picMk id="24" creationId="{9308F7C6-F0EA-C170-0EE1-416DEF0D25CF}"/>
          </ac:picMkLst>
        </pc:picChg>
        <pc:picChg chg="del">
          <ac:chgData name="Natasha Berkowitz" userId="7869fc00-a27e-4dcc-96c7-19acd81b487c" providerId="ADAL" clId="{E085DA83-CE5D-4123-9FF5-9096955DCC9F}" dt="2023-05-04T13:19:26.257" v="32" actId="478"/>
          <ac:picMkLst>
            <pc:docMk/>
            <pc:sldMk cId="2785931691" sldId="265"/>
            <ac:picMk id="25" creationId="{45358643-7E7D-61E2-6BE5-F92EAB945EE6}"/>
          </ac:picMkLst>
        </pc:picChg>
        <pc:picChg chg="del">
          <ac:chgData name="Natasha Berkowitz" userId="7869fc00-a27e-4dcc-96c7-19acd81b487c" providerId="ADAL" clId="{E085DA83-CE5D-4123-9FF5-9096955DCC9F}" dt="2023-05-04T13:19:24.468" v="31" actId="478"/>
          <ac:picMkLst>
            <pc:docMk/>
            <pc:sldMk cId="2785931691" sldId="265"/>
            <ac:picMk id="26" creationId="{11FEDC4D-0288-7D7B-0F4D-7EE1507E5ECE}"/>
          </ac:picMkLst>
        </pc:picChg>
        <pc:picChg chg="del">
          <ac:chgData name="Natasha Berkowitz" userId="7869fc00-a27e-4dcc-96c7-19acd81b487c" providerId="ADAL" clId="{E085DA83-CE5D-4123-9FF5-9096955DCC9F}" dt="2023-05-04T13:10:57.705" v="14" actId="478"/>
          <ac:picMkLst>
            <pc:docMk/>
            <pc:sldMk cId="2785931691" sldId="265"/>
            <ac:picMk id="1026" creationId="{0EF4A34F-3F62-5EED-01F8-2864DF38D2C9}"/>
          </ac:picMkLst>
        </pc:picChg>
      </pc:sldChg>
      <pc:sldChg chg="modSp mod">
        <pc:chgData name="Natasha Berkowitz" userId="7869fc00-a27e-4dcc-96c7-19acd81b487c" providerId="ADAL" clId="{E085DA83-CE5D-4123-9FF5-9096955DCC9F}" dt="2023-05-03T21:58:19.183" v="10" actId="404"/>
        <pc:sldMkLst>
          <pc:docMk/>
          <pc:sldMk cId="2055480961" sldId="266"/>
        </pc:sldMkLst>
        <pc:spChg chg="mod">
          <ac:chgData name="Natasha Berkowitz" userId="7869fc00-a27e-4dcc-96c7-19acd81b487c" providerId="ADAL" clId="{E085DA83-CE5D-4123-9FF5-9096955DCC9F}" dt="2023-05-03T21:58:19.183" v="10" actId="404"/>
          <ac:spMkLst>
            <pc:docMk/>
            <pc:sldMk cId="2055480961" sldId="266"/>
            <ac:spMk id="2" creationId="{EE494402-B4B8-466B-8E8A-69227C7B7A90}"/>
          </ac:spMkLst>
        </pc:spChg>
      </pc:sldChg>
      <pc:sldChg chg="modSp mod modAnim modNotesTx">
        <pc:chgData name="Natasha Berkowitz" userId="7869fc00-a27e-4dcc-96c7-19acd81b487c" providerId="ADAL" clId="{E085DA83-CE5D-4123-9FF5-9096955DCC9F}" dt="2023-05-04T16:25:00.917" v="723" actId="20577"/>
        <pc:sldMkLst>
          <pc:docMk/>
          <pc:sldMk cId="1318112572" sldId="268"/>
        </pc:sldMkLst>
        <pc:spChg chg="mod">
          <ac:chgData name="Natasha Berkowitz" userId="7869fc00-a27e-4dcc-96c7-19acd81b487c" providerId="ADAL" clId="{E085DA83-CE5D-4123-9FF5-9096955DCC9F}" dt="2023-05-03T21:57:03.919" v="1" actId="404"/>
          <ac:spMkLst>
            <pc:docMk/>
            <pc:sldMk cId="1318112572" sldId="268"/>
            <ac:spMk id="2" creationId="{6F135B68-D3C2-4B17-BDD7-2E3FF6B96B29}"/>
          </ac:spMkLst>
        </pc:spChg>
        <pc:spChg chg="mod">
          <ac:chgData name="Natasha Berkowitz" userId="7869fc00-a27e-4dcc-96c7-19acd81b487c" providerId="ADAL" clId="{E085DA83-CE5D-4123-9FF5-9096955DCC9F}" dt="2023-05-03T21:57:10.490" v="5" actId="27636"/>
          <ac:spMkLst>
            <pc:docMk/>
            <pc:sldMk cId="1318112572" sldId="268"/>
            <ac:spMk id="3" creationId="{54B098F5-ECE5-4EBA-BD0F-23EC83C362D3}"/>
          </ac:spMkLst>
        </pc:spChg>
      </pc:sldChg>
      <pc:sldChg chg="modSp mod modAnim">
        <pc:chgData name="Natasha Berkowitz" userId="7869fc00-a27e-4dcc-96c7-19acd81b487c" providerId="ADAL" clId="{E085DA83-CE5D-4123-9FF5-9096955DCC9F}" dt="2023-05-04T14:36:51.810" v="693"/>
        <pc:sldMkLst>
          <pc:docMk/>
          <pc:sldMk cId="1302018111" sldId="270"/>
        </pc:sldMkLst>
        <pc:spChg chg="mod">
          <ac:chgData name="Natasha Berkowitz" userId="7869fc00-a27e-4dcc-96c7-19acd81b487c" providerId="ADAL" clId="{E085DA83-CE5D-4123-9FF5-9096955DCC9F}" dt="2023-05-04T14:11:29.254" v="525" actId="14100"/>
          <ac:spMkLst>
            <pc:docMk/>
            <pc:sldMk cId="1302018111" sldId="270"/>
            <ac:spMk id="2" creationId="{0E3C3DE1-304C-4FF0-08EF-67B697591370}"/>
          </ac:spMkLst>
        </pc:spChg>
        <pc:spChg chg="mod">
          <ac:chgData name="Natasha Berkowitz" userId="7869fc00-a27e-4dcc-96c7-19acd81b487c" providerId="ADAL" clId="{E085DA83-CE5D-4123-9FF5-9096955DCC9F}" dt="2023-05-04T14:36:16.183" v="692" actId="20577"/>
          <ac:spMkLst>
            <pc:docMk/>
            <pc:sldMk cId="1302018111" sldId="270"/>
            <ac:spMk id="3" creationId="{BD33E895-0E69-0C39-B816-52FD890DCD50}"/>
          </ac:spMkLst>
        </pc:spChg>
      </pc:sldChg>
      <pc:sldChg chg="modSp mod">
        <pc:chgData name="Natasha Berkowitz" userId="7869fc00-a27e-4dcc-96c7-19acd81b487c" providerId="ADAL" clId="{E085DA83-CE5D-4123-9FF5-9096955DCC9F}" dt="2023-05-04T14:38:37.108" v="707" actId="20577"/>
        <pc:sldMkLst>
          <pc:docMk/>
          <pc:sldMk cId="1926959325" sldId="271"/>
        </pc:sldMkLst>
        <pc:spChg chg="mod">
          <ac:chgData name="Natasha Berkowitz" userId="7869fc00-a27e-4dcc-96c7-19acd81b487c" providerId="ADAL" clId="{E085DA83-CE5D-4123-9FF5-9096955DCC9F}" dt="2023-05-04T14:38:37.108" v="707" actId="20577"/>
          <ac:spMkLst>
            <pc:docMk/>
            <pc:sldMk cId="1926959325" sldId="271"/>
            <ac:spMk id="2" creationId="{5A3C6AFA-829E-F6E6-6F61-1FCAFC733D8D}"/>
          </ac:spMkLst>
        </pc:spChg>
      </pc:sldChg>
      <pc:sldChg chg="delSp modSp mod">
        <pc:chgData name="Natasha Berkowitz" userId="7869fc00-a27e-4dcc-96c7-19acd81b487c" providerId="ADAL" clId="{E085DA83-CE5D-4123-9FF5-9096955DCC9F}" dt="2023-05-04T14:38:08.761" v="699" actId="255"/>
        <pc:sldMkLst>
          <pc:docMk/>
          <pc:sldMk cId="3719621031" sldId="273"/>
        </pc:sldMkLst>
        <pc:spChg chg="del">
          <ac:chgData name="Natasha Berkowitz" userId="7869fc00-a27e-4dcc-96c7-19acd81b487c" providerId="ADAL" clId="{E085DA83-CE5D-4123-9FF5-9096955DCC9F}" dt="2023-05-04T14:10:10.655" v="510" actId="478"/>
          <ac:spMkLst>
            <pc:docMk/>
            <pc:sldMk cId="3719621031" sldId="273"/>
            <ac:spMk id="2" creationId="{0B27AC41-A78E-1A09-6F59-ED2FA3742180}"/>
          </ac:spMkLst>
        </pc:spChg>
        <pc:spChg chg="mod">
          <ac:chgData name="Natasha Berkowitz" userId="7869fc00-a27e-4dcc-96c7-19acd81b487c" providerId="ADAL" clId="{E085DA83-CE5D-4123-9FF5-9096955DCC9F}" dt="2023-05-04T14:38:08.761" v="699" actId="255"/>
          <ac:spMkLst>
            <pc:docMk/>
            <pc:sldMk cId="3719621031" sldId="273"/>
            <ac:spMk id="3" creationId="{473E788F-6F54-F1BB-CAA9-20F3C0E035A6}"/>
          </ac:spMkLst>
        </pc:spChg>
      </pc:sldChg>
    </pc:docChg>
  </pc:docChgLst>
  <pc:docChgLst>
    <pc:chgData name="Natasha Berkowitz" userId="7869fc00-a27e-4dcc-96c7-19acd81b487c" providerId="ADAL" clId="{8B4AD852-D79F-406C-83F3-BB52CD7F3828}"/>
    <pc:docChg chg="modSld">
      <pc:chgData name="Natasha Berkowitz" userId="7869fc00-a27e-4dcc-96c7-19acd81b487c" providerId="ADAL" clId="{8B4AD852-D79F-406C-83F3-BB52CD7F3828}" dt="2023-03-30T14:40:43.705" v="5" actId="729"/>
      <pc:docMkLst>
        <pc:docMk/>
      </pc:docMkLst>
      <pc:sldChg chg="mod modShow">
        <pc:chgData name="Natasha Berkowitz" userId="7869fc00-a27e-4dcc-96c7-19acd81b487c" providerId="ADAL" clId="{8B4AD852-D79F-406C-83F3-BB52CD7F3828}" dt="2023-03-30T14:40:43.705" v="5" actId="729"/>
        <pc:sldMkLst>
          <pc:docMk/>
          <pc:sldMk cId="3778605385" sldId="256"/>
        </pc:sldMkLst>
      </pc:sldChg>
      <pc:sldChg chg="mod modShow">
        <pc:chgData name="Natasha Berkowitz" userId="7869fc00-a27e-4dcc-96c7-19acd81b487c" providerId="ADAL" clId="{8B4AD852-D79F-406C-83F3-BB52CD7F3828}" dt="2023-03-30T14:40:26.001" v="2" actId="729"/>
        <pc:sldMkLst>
          <pc:docMk/>
          <pc:sldMk cId="3374929463" sldId="258"/>
        </pc:sldMkLst>
      </pc:sldChg>
      <pc:sldChg chg="modSp mod">
        <pc:chgData name="Natasha Berkowitz" userId="7869fc00-a27e-4dcc-96c7-19acd81b487c" providerId="ADAL" clId="{8B4AD852-D79F-406C-83F3-BB52CD7F3828}" dt="2023-03-30T14:36:41.764" v="1" actId="5793"/>
        <pc:sldMkLst>
          <pc:docMk/>
          <pc:sldMk cId="2055480961" sldId="266"/>
        </pc:sldMkLst>
        <pc:spChg chg="mod">
          <ac:chgData name="Natasha Berkowitz" userId="7869fc00-a27e-4dcc-96c7-19acd81b487c" providerId="ADAL" clId="{8B4AD852-D79F-406C-83F3-BB52CD7F3828}" dt="2023-03-30T14:36:41.764" v="1" actId="5793"/>
          <ac:spMkLst>
            <pc:docMk/>
            <pc:sldMk cId="2055480961" sldId="266"/>
            <ac:spMk id="3" creationId="{CF7C2EB8-2EBD-4282-B8ED-868A68D11214}"/>
          </ac:spMkLst>
        </pc:spChg>
      </pc:sldChg>
      <pc:sldChg chg="mod modShow">
        <pc:chgData name="Natasha Berkowitz" userId="7869fc00-a27e-4dcc-96c7-19acd81b487c" providerId="ADAL" clId="{8B4AD852-D79F-406C-83F3-BB52CD7F3828}" dt="2023-03-30T14:40:38.603" v="4" actId="729"/>
        <pc:sldMkLst>
          <pc:docMk/>
          <pc:sldMk cId="845672212" sldId="269"/>
        </pc:sldMkLst>
      </pc:sldChg>
    </pc:docChg>
  </pc:docChgLst>
  <pc:docChgLst>
    <pc:chgData name="Natasha Berkowitz" userId="7869fc00-a27e-4dcc-96c7-19acd81b487c" providerId="ADAL" clId="{61DECF90-056A-4F38-9E2F-083777FB689E}"/>
    <pc:docChg chg="undo custSel addSld modSld">
      <pc:chgData name="Natasha Berkowitz" userId="7869fc00-a27e-4dcc-96c7-19acd81b487c" providerId="ADAL" clId="{61DECF90-056A-4F38-9E2F-083777FB689E}" dt="2023-04-25T21:59:13.971" v="291" actId="20577"/>
      <pc:docMkLst>
        <pc:docMk/>
      </pc:docMkLst>
      <pc:sldChg chg="modSp mod">
        <pc:chgData name="Natasha Berkowitz" userId="7869fc00-a27e-4dcc-96c7-19acd81b487c" providerId="ADAL" clId="{61DECF90-056A-4F38-9E2F-083777FB689E}" dt="2023-04-25T21:44:23.440" v="42" actId="2711"/>
        <pc:sldMkLst>
          <pc:docMk/>
          <pc:sldMk cId="2055480961" sldId="266"/>
        </pc:sldMkLst>
        <pc:spChg chg="mod">
          <ac:chgData name="Natasha Berkowitz" userId="7869fc00-a27e-4dcc-96c7-19acd81b487c" providerId="ADAL" clId="{61DECF90-056A-4F38-9E2F-083777FB689E}" dt="2023-04-25T21:44:23.440" v="42" actId="2711"/>
          <ac:spMkLst>
            <pc:docMk/>
            <pc:sldMk cId="2055480961" sldId="266"/>
            <ac:spMk id="2" creationId="{EE494402-B4B8-466B-8E8A-69227C7B7A90}"/>
          </ac:spMkLst>
        </pc:spChg>
        <pc:spChg chg="mod">
          <ac:chgData name="Natasha Berkowitz" userId="7869fc00-a27e-4dcc-96c7-19acd81b487c" providerId="ADAL" clId="{61DECF90-056A-4F38-9E2F-083777FB689E}" dt="2023-04-25T21:44:14.073" v="41" actId="2711"/>
          <ac:spMkLst>
            <pc:docMk/>
            <pc:sldMk cId="2055480961" sldId="266"/>
            <ac:spMk id="3" creationId="{CF7C2EB8-2EBD-4282-B8ED-868A68D11214}"/>
          </ac:spMkLst>
        </pc:spChg>
      </pc:sldChg>
      <pc:sldChg chg="modSp mod">
        <pc:chgData name="Natasha Berkowitz" userId="7869fc00-a27e-4dcc-96c7-19acd81b487c" providerId="ADAL" clId="{61DECF90-056A-4F38-9E2F-083777FB689E}" dt="2023-04-25T21:59:13.971" v="291" actId="20577"/>
        <pc:sldMkLst>
          <pc:docMk/>
          <pc:sldMk cId="1318112572" sldId="268"/>
        </pc:sldMkLst>
        <pc:spChg chg="mod">
          <ac:chgData name="Natasha Berkowitz" userId="7869fc00-a27e-4dcc-96c7-19acd81b487c" providerId="ADAL" clId="{61DECF90-056A-4F38-9E2F-083777FB689E}" dt="2023-04-25T21:43:13.890" v="7" actId="2711"/>
          <ac:spMkLst>
            <pc:docMk/>
            <pc:sldMk cId="1318112572" sldId="268"/>
            <ac:spMk id="2" creationId="{6F135B68-D3C2-4B17-BDD7-2E3FF6B96B29}"/>
          </ac:spMkLst>
        </pc:spChg>
        <pc:spChg chg="mod">
          <ac:chgData name="Natasha Berkowitz" userId="7869fc00-a27e-4dcc-96c7-19acd81b487c" providerId="ADAL" clId="{61DECF90-056A-4F38-9E2F-083777FB689E}" dt="2023-04-25T21:59:13.971" v="291" actId="20577"/>
          <ac:spMkLst>
            <pc:docMk/>
            <pc:sldMk cId="1318112572" sldId="268"/>
            <ac:spMk id="3" creationId="{54B098F5-ECE5-4EBA-BD0F-23EC83C362D3}"/>
          </ac:spMkLst>
        </pc:spChg>
      </pc:sldChg>
      <pc:sldChg chg="modSp mod">
        <pc:chgData name="Natasha Berkowitz" userId="7869fc00-a27e-4dcc-96c7-19acd81b487c" providerId="ADAL" clId="{61DECF90-056A-4F38-9E2F-083777FB689E}" dt="2023-04-25T21:42:36.357" v="2" actId="1076"/>
        <pc:sldMkLst>
          <pc:docMk/>
          <pc:sldMk cId="845672212" sldId="269"/>
        </pc:sldMkLst>
        <pc:spChg chg="mod">
          <ac:chgData name="Natasha Berkowitz" userId="7869fc00-a27e-4dcc-96c7-19acd81b487c" providerId="ADAL" clId="{61DECF90-056A-4F38-9E2F-083777FB689E}" dt="2023-04-25T21:42:31.452" v="1" actId="2711"/>
          <ac:spMkLst>
            <pc:docMk/>
            <pc:sldMk cId="845672212" sldId="269"/>
            <ac:spMk id="2" creationId="{DE092FA8-EAB1-9AF4-A779-15A15031C6F1}"/>
          </ac:spMkLst>
        </pc:spChg>
        <pc:picChg chg="mod">
          <ac:chgData name="Natasha Berkowitz" userId="7869fc00-a27e-4dcc-96c7-19acd81b487c" providerId="ADAL" clId="{61DECF90-056A-4F38-9E2F-083777FB689E}" dt="2023-04-25T21:42:36.357" v="2" actId="1076"/>
          <ac:picMkLst>
            <pc:docMk/>
            <pc:sldMk cId="845672212" sldId="269"/>
            <ac:picMk id="5" creationId="{226D51A4-A070-7058-E4D2-E3E8A0E78089}"/>
          </ac:picMkLst>
        </pc:picChg>
      </pc:sldChg>
      <pc:sldChg chg="addSp delSp modSp new mod">
        <pc:chgData name="Natasha Berkowitz" userId="7869fc00-a27e-4dcc-96c7-19acd81b487c" providerId="ADAL" clId="{61DECF90-056A-4F38-9E2F-083777FB689E}" dt="2023-04-25T21:55:33.517" v="96" actId="122"/>
        <pc:sldMkLst>
          <pc:docMk/>
          <pc:sldMk cId="4134271787" sldId="272"/>
        </pc:sldMkLst>
        <pc:spChg chg="del">
          <ac:chgData name="Natasha Berkowitz" userId="7869fc00-a27e-4dcc-96c7-19acd81b487c" providerId="ADAL" clId="{61DECF90-056A-4F38-9E2F-083777FB689E}" dt="2023-04-25T21:54:26.863" v="61" actId="26606"/>
          <ac:spMkLst>
            <pc:docMk/>
            <pc:sldMk cId="4134271787" sldId="272"/>
            <ac:spMk id="2" creationId="{F244A643-E675-7200-4057-9D258F0176F0}"/>
          </ac:spMkLst>
        </pc:spChg>
        <pc:spChg chg="del">
          <ac:chgData name="Natasha Berkowitz" userId="7869fc00-a27e-4dcc-96c7-19acd81b487c" providerId="ADAL" clId="{61DECF90-056A-4F38-9E2F-083777FB689E}" dt="2023-04-25T21:49:59.204" v="44" actId="931"/>
          <ac:spMkLst>
            <pc:docMk/>
            <pc:sldMk cId="4134271787" sldId="272"/>
            <ac:spMk id="3" creationId="{5C31820F-2F00-A195-0A5C-6A7F00E4B746}"/>
          </ac:spMkLst>
        </pc:spChg>
        <pc:spChg chg="add del mod">
          <ac:chgData name="Natasha Berkowitz" userId="7869fc00-a27e-4dcc-96c7-19acd81b487c" providerId="ADAL" clId="{61DECF90-056A-4F38-9E2F-083777FB689E}" dt="2023-04-25T21:54:22.451" v="58" actId="931"/>
          <ac:spMkLst>
            <pc:docMk/>
            <pc:sldMk cId="4134271787" sldId="272"/>
            <ac:spMk id="7" creationId="{332D8922-78F8-0244-F29D-C09C1010FE1E}"/>
          </ac:spMkLst>
        </pc:spChg>
        <pc:spChg chg="add mod">
          <ac:chgData name="Natasha Berkowitz" userId="7869fc00-a27e-4dcc-96c7-19acd81b487c" providerId="ADAL" clId="{61DECF90-056A-4F38-9E2F-083777FB689E}" dt="2023-04-25T21:55:33.517" v="96" actId="122"/>
          <ac:spMkLst>
            <pc:docMk/>
            <pc:sldMk cId="4134271787" sldId="272"/>
            <ac:spMk id="16" creationId="{F2D7018E-5F71-F560-499A-DD92E60CB382}"/>
          </ac:spMkLst>
        </pc:spChg>
        <pc:picChg chg="add del mod">
          <ac:chgData name="Natasha Berkowitz" userId="7869fc00-a27e-4dcc-96c7-19acd81b487c" providerId="ADAL" clId="{61DECF90-056A-4F38-9E2F-083777FB689E}" dt="2023-04-25T21:52:49.772" v="49" actId="478"/>
          <ac:picMkLst>
            <pc:docMk/>
            <pc:sldMk cId="4134271787" sldId="272"/>
            <ac:picMk id="5" creationId="{00F78213-023C-E447-C87F-8C1016056E8F}"/>
          </ac:picMkLst>
        </pc:picChg>
        <pc:picChg chg="add del mod">
          <ac:chgData name="Natasha Berkowitz" userId="7869fc00-a27e-4dcc-96c7-19acd81b487c" providerId="ADAL" clId="{61DECF90-056A-4F38-9E2F-083777FB689E}" dt="2023-04-25T21:54:17.282" v="57" actId="931"/>
          <ac:picMkLst>
            <pc:docMk/>
            <pc:sldMk cId="4134271787" sldId="272"/>
            <ac:picMk id="9" creationId="{383481D4-CEBB-1D64-5752-827F2ED14AD7}"/>
          </ac:picMkLst>
        </pc:picChg>
        <pc:picChg chg="add mod">
          <ac:chgData name="Natasha Berkowitz" userId="7869fc00-a27e-4dcc-96c7-19acd81b487c" providerId="ADAL" clId="{61DECF90-056A-4F38-9E2F-083777FB689E}" dt="2023-04-25T21:54:26.863" v="61" actId="26606"/>
          <ac:picMkLst>
            <pc:docMk/>
            <pc:sldMk cId="4134271787" sldId="272"/>
            <ac:picMk id="11" creationId="{B4E4E8C1-ABA2-DF0C-3B40-04AEE1418085}"/>
          </ac:picMkLst>
        </pc:picChg>
      </pc:sldChg>
      <pc:sldChg chg="modSp new mod">
        <pc:chgData name="Natasha Berkowitz" userId="7869fc00-a27e-4dcc-96c7-19acd81b487c" providerId="ADAL" clId="{61DECF90-056A-4F38-9E2F-083777FB689E}" dt="2023-04-25T21:57:55.425" v="290" actId="20577"/>
        <pc:sldMkLst>
          <pc:docMk/>
          <pc:sldMk cId="3719621031" sldId="273"/>
        </pc:sldMkLst>
        <pc:spChg chg="mod">
          <ac:chgData name="Natasha Berkowitz" userId="7869fc00-a27e-4dcc-96c7-19acd81b487c" providerId="ADAL" clId="{61DECF90-056A-4F38-9E2F-083777FB689E}" dt="2023-04-25T21:57:55.425" v="290" actId="20577"/>
          <ac:spMkLst>
            <pc:docMk/>
            <pc:sldMk cId="3719621031" sldId="273"/>
            <ac:spMk id="3" creationId="{473E788F-6F54-F1BB-CAA9-20F3C0E035A6}"/>
          </ac:spMkLst>
        </pc:spChg>
      </pc:sldChg>
    </pc:docChg>
  </pc:docChgLst>
  <pc:docChgLst>
    <pc:chgData name="Natasha Berkowitz" userId="7869fc00-a27e-4dcc-96c7-19acd81b487c" providerId="ADAL" clId="{6043993A-C7D1-406A-9956-90AFF07DEB35}"/>
    <pc:docChg chg="modSld">
      <pc:chgData name="Natasha Berkowitz" userId="7869fc00-a27e-4dcc-96c7-19acd81b487c" providerId="ADAL" clId="{6043993A-C7D1-406A-9956-90AFF07DEB35}" dt="2023-07-13T16:36:44.817" v="66" actId="729"/>
      <pc:docMkLst>
        <pc:docMk/>
      </pc:docMkLst>
      <pc:sldChg chg="modSp mod">
        <pc:chgData name="Natasha Berkowitz" userId="7869fc00-a27e-4dcc-96c7-19acd81b487c" providerId="ADAL" clId="{6043993A-C7D1-406A-9956-90AFF07DEB35}" dt="2023-07-13T16:26:19.609" v="19" actId="20577"/>
        <pc:sldMkLst>
          <pc:docMk/>
          <pc:sldMk cId="2055480961" sldId="266"/>
        </pc:sldMkLst>
        <pc:spChg chg="mod">
          <ac:chgData name="Natasha Berkowitz" userId="7869fc00-a27e-4dcc-96c7-19acd81b487c" providerId="ADAL" clId="{6043993A-C7D1-406A-9956-90AFF07DEB35}" dt="2023-07-13T16:26:19.609" v="19" actId="20577"/>
          <ac:spMkLst>
            <pc:docMk/>
            <pc:sldMk cId="2055480961" sldId="266"/>
            <ac:spMk id="3" creationId="{CF7C2EB8-2EBD-4282-B8ED-868A68D11214}"/>
          </ac:spMkLst>
        </pc:spChg>
      </pc:sldChg>
      <pc:sldChg chg="modSp">
        <pc:chgData name="Natasha Berkowitz" userId="7869fc00-a27e-4dcc-96c7-19acd81b487c" providerId="ADAL" clId="{6043993A-C7D1-406A-9956-90AFF07DEB35}" dt="2023-07-13T16:36:35.735" v="65" actId="207"/>
        <pc:sldMkLst>
          <pc:docMk/>
          <pc:sldMk cId="1302018111" sldId="270"/>
        </pc:sldMkLst>
        <pc:spChg chg="mod">
          <ac:chgData name="Natasha Berkowitz" userId="7869fc00-a27e-4dcc-96c7-19acd81b487c" providerId="ADAL" clId="{6043993A-C7D1-406A-9956-90AFF07DEB35}" dt="2023-07-13T16:36:35.735" v="65" actId="207"/>
          <ac:spMkLst>
            <pc:docMk/>
            <pc:sldMk cId="1302018111" sldId="270"/>
            <ac:spMk id="3" creationId="{BD33E895-0E69-0C39-B816-52FD890DCD50}"/>
          </ac:spMkLst>
        </pc:spChg>
      </pc:sldChg>
      <pc:sldChg chg="modSp mod modShow">
        <pc:chgData name="Natasha Berkowitz" userId="7869fc00-a27e-4dcc-96c7-19acd81b487c" providerId="ADAL" clId="{6043993A-C7D1-406A-9956-90AFF07DEB35}" dt="2023-07-13T16:36:44.817" v="66" actId="729"/>
        <pc:sldMkLst>
          <pc:docMk/>
          <pc:sldMk cId="3719621031" sldId="273"/>
        </pc:sldMkLst>
        <pc:spChg chg="mod">
          <ac:chgData name="Natasha Berkowitz" userId="7869fc00-a27e-4dcc-96c7-19acd81b487c" providerId="ADAL" clId="{6043993A-C7D1-406A-9956-90AFF07DEB35}" dt="2023-07-13T16:35:39.604" v="64" actId="20577"/>
          <ac:spMkLst>
            <pc:docMk/>
            <pc:sldMk cId="3719621031" sldId="273"/>
            <ac:spMk id="3" creationId="{473E788F-6F54-F1BB-CAA9-20F3C0E035A6}"/>
          </ac:spMkLst>
        </pc:spChg>
      </pc:sldChg>
    </pc:docChg>
  </pc:docChgLst>
  <pc:docChgLst>
    <pc:chgData name="CSW" userId="9d9a2470-3667-417c-95ff-ed6053fcc3a1" providerId="ADAL" clId="{47B7F26B-FBE8-4AE1-BD89-3B410D7BFA91}"/>
    <pc:docChg chg="custSel modSld">
      <pc:chgData name="CSW" userId="9d9a2470-3667-417c-95ff-ed6053fcc3a1" providerId="ADAL" clId="{47B7F26B-FBE8-4AE1-BD89-3B410D7BFA91}" dt="2023-03-30T14:55:00.571" v="38" actId="20577"/>
      <pc:docMkLst>
        <pc:docMk/>
      </pc:docMkLst>
      <pc:sldChg chg="modSp mod">
        <pc:chgData name="CSW" userId="9d9a2470-3667-417c-95ff-ed6053fcc3a1" providerId="ADAL" clId="{47B7F26B-FBE8-4AE1-BD89-3B410D7BFA91}" dt="2023-03-30T14:55:00.571" v="38" actId="20577"/>
        <pc:sldMkLst>
          <pc:docMk/>
          <pc:sldMk cId="1318112572" sldId="268"/>
        </pc:sldMkLst>
        <pc:spChg chg="mod">
          <ac:chgData name="CSW" userId="9d9a2470-3667-417c-95ff-ed6053fcc3a1" providerId="ADAL" clId="{47B7F26B-FBE8-4AE1-BD89-3B410D7BFA91}" dt="2023-03-30T14:55:00.571" v="38" actId="20577"/>
          <ac:spMkLst>
            <pc:docMk/>
            <pc:sldMk cId="1318112572" sldId="268"/>
            <ac:spMk id="3" creationId="{54B098F5-ECE5-4EBA-BD0F-23EC83C362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20D92-85D9-4CD3-A77E-210A39F2CA5A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83CE6-78B4-465C-BCF9-9BA33BE39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4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ASK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83CE6-78B4-465C-BCF9-9BA33BE39B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3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D08-ADAD-4616-AF46-BDACFDFC5B30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C609D08-ADAD-4616-AF46-BDACFDFC5B30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038319-FFB5-4D7D-B090-D723A2D9F6E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2FA8-EAB1-9AF4-A779-15A15031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10" y="349758"/>
            <a:ext cx="10972800" cy="1143000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tx1"/>
                </a:solidFill>
                <a:latin typeface="Arial Rounded MT Bold" panose="020F0704030504030204" pitchFamily="34" charset="0"/>
                <a:cs typeface="Arial Bold" panose="020B0704020202020204" pitchFamily="34" charset="0"/>
              </a:rPr>
              <a:t>What is your Career Goal?</a:t>
            </a:r>
          </a:p>
        </p:txBody>
      </p:sp>
      <p:pic>
        <p:nvPicPr>
          <p:cNvPr id="5" name="Content Placeholder 4" descr="Three darts on bullseye">
            <a:extLst>
              <a:ext uri="{FF2B5EF4-FFF2-40B4-BE49-F238E27FC236}">
                <a16:creationId xmlns:a16="http://schemas.microsoft.com/office/drawing/2014/main" id="{226D51A4-A070-7058-E4D2-E3E8A0E78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035" y="1601182"/>
            <a:ext cx="7252704" cy="4816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567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5B68-D3C2-4B17-BDD7-2E3FF6B9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latin typeface="Arial Rounded MT Bold" panose="020F0704030504030204" pitchFamily="34" charset="0"/>
              </a:rPr>
              <a:t>Why should I have a career goal?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098F5-ECE5-4EBA-BD0F-23EC83C36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1670"/>
            <a:ext cx="10972800" cy="4392930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Great way to stand out!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Shows a desire to learn new skills and grow into new roles.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Shows long-term goals; ready to grow and contribute to company success.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Employers don’t like turnover, it’s costly and disruptive.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3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Amasis MT Pro Medium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1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4402-B4B8-466B-8E8A-69227C7B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9782"/>
            <a:ext cx="10972800" cy="1359018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latin typeface="Arial Rounded MT Bold" panose="020F0704030504030204" pitchFamily="34" charset="0"/>
              </a:rPr>
              <a:t>“Short-term trap”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2EB8-2EBD-4282-B8ED-868A68D1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95" y="1954634"/>
            <a:ext cx="10972800" cy="4087161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Hyper-focused on: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Money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remotely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 Card </a:t>
            </a:r>
            <a:endParaRPr lang="en-US" sz="32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8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2D7018E-5F71-F560-499A-DD92E60C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pPr algn="ctr"/>
            <a:r>
              <a:rPr lang="en-US">
                <a:latin typeface="Arial Rounded MT Bold" panose="020F0704030504030204" pitchFamily="34" charset="0"/>
              </a:rPr>
              <a:t>This is Your Opportunity to Shine</a:t>
            </a:r>
          </a:p>
        </p:txBody>
      </p:sp>
      <p:pic>
        <p:nvPicPr>
          <p:cNvPr id="11" name="Content Placeholder 10" descr="A picture containing person, person, indoor&#10;&#10;Description automatically generated">
            <a:extLst>
              <a:ext uri="{FF2B5EF4-FFF2-40B4-BE49-F238E27FC236}">
                <a16:creationId xmlns:a16="http://schemas.microsoft.com/office/drawing/2014/main" id="{B4E4E8C1-ABA2-DF0C-3B40-04AEE1418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3" y="1935163"/>
            <a:ext cx="8778874" cy="4389437"/>
          </a:xfrm>
          <a:noFill/>
        </p:spPr>
      </p:pic>
    </p:spTree>
    <p:extLst>
      <p:ext uri="{BB962C8B-B14F-4D97-AF65-F5344CB8AC3E}">
        <p14:creationId xmlns:p14="http://schemas.microsoft.com/office/powerpoint/2010/main" val="413427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788F-6F54-F1BB-CAA9-20F3C0E03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Who </a:t>
            </a:r>
            <a:r>
              <a:rPr lang="en-US" sz="3200" dirty="0">
                <a:latin typeface="Arial Rounded MT Bold" panose="020F0704030504030204" pitchFamily="34" charset="0"/>
              </a:rPr>
              <a:t>do you want to be?</a:t>
            </a:r>
            <a:endParaRPr lang="en-US" sz="32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Why </a:t>
            </a:r>
            <a:r>
              <a:rPr lang="en-US" sz="3200" dirty="0">
                <a:latin typeface="Arial Rounded MT Bold" panose="020F0704030504030204" pitchFamily="34" charset="0"/>
              </a:rPr>
              <a:t>it is important for you? </a:t>
            </a:r>
            <a:endParaRPr lang="en-US" sz="32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How</a:t>
            </a:r>
            <a:r>
              <a:rPr lang="en-US" sz="3200" dirty="0">
                <a:latin typeface="Arial Rounded MT Bold" panose="020F0704030504030204" pitchFamily="34" charset="0"/>
              </a:rPr>
              <a:t>: What do you need to learn? Soft skills? Technologies?</a:t>
            </a:r>
          </a:p>
          <a:p>
            <a:r>
              <a:rPr lang="en-US" sz="3200" dirty="0">
                <a:latin typeface="Arial Rounded MT Bold" panose="020F0704030504030204" pitchFamily="34" charset="0"/>
              </a:rPr>
              <a:t>How </a:t>
            </a:r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this particular position </a:t>
            </a:r>
            <a:r>
              <a:rPr lang="en-US" sz="3200" dirty="0">
                <a:latin typeface="Arial Rounded MT Bold" panose="020F0704030504030204" pitchFamily="34" charset="0"/>
              </a:rPr>
              <a:t>can help you to achieve your career goal</a:t>
            </a:r>
          </a:p>
        </p:txBody>
      </p:sp>
    </p:spTree>
    <p:extLst>
      <p:ext uri="{BB962C8B-B14F-4D97-AF65-F5344CB8AC3E}">
        <p14:creationId xmlns:p14="http://schemas.microsoft.com/office/powerpoint/2010/main" val="371962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3DE1-304C-4FF0-08EF-67B69759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70" y="852256"/>
            <a:ext cx="11369040" cy="665826"/>
          </a:xfrm>
        </p:spPr>
        <p:txBody>
          <a:bodyPr>
            <a:noAutofit/>
          </a:bodyPr>
          <a:lstStyle/>
          <a:p>
            <a:pPr algn="ctr"/>
            <a:br>
              <a:rPr lang="en-US" sz="3600" b="1">
                <a:latin typeface="Arial Rounded MT Bold" panose="020F0704030504030204" pitchFamily="34" charset="0"/>
              </a:rPr>
            </a:br>
            <a:r>
              <a:rPr lang="en-US" sz="3200">
                <a:latin typeface="Arial Rounded MT Bold" panose="020F0704030504030204" pitchFamily="34" charset="0"/>
              </a:rPr>
              <a:t>Strategies for answering "What is your career goal?”</a:t>
            </a:r>
            <a:endParaRPr lang="en-US" sz="360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E895-0E69-0C39-B816-52FD890D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24" y="1624614"/>
            <a:ext cx="10191565" cy="4785064"/>
          </a:xfrm>
        </p:spPr>
        <p:txBody>
          <a:bodyPr>
            <a:normAutofit fontScale="25000" lnSpcReduction="20000"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96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current tech: </a:t>
            </a:r>
            <a:br>
              <a:rPr lang="en-US" sz="96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600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engineer </a:t>
            </a:r>
            <a:r>
              <a:rPr lang="en-US" sz="96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with Cloud </a:t>
            </a:r>
          </a:p>
          <a:p>
            <a:pPr>
              <a:spcBef>
                <a:spcPts val="0"/>
              </a:spcBef>
            </a:pPr>
            <a:endParaRPr lang="en-US" sz="96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96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technologies do you want to work with? (</a:t>
            </a:r>
            <a:r>
              <a:rPr lang="en-US" sz="960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JD</a:t>
            </a:r>
            <a:r>
              <a:rPr lang="en-US" sz="96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sz="96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6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 Engineer wants to learn advanced cloud computing technologies</a:t>
            </a:r>
          </a:p>
          <a:p>
            <a:pPr>
              <a:spcBef>
                <a:spcPts val="0"/>
              </a:spcBef>
            </a:pPr>
            <a:endParaRPr lang="en-US" sz="96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96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role do you want to grow into down the road? </a:t>
            </a:r>
            <a:r>
              <a:rPr lang="en-US" sz="9600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and how</a:t>
            </a:r>
            <a:r>
              <a:rPr lang="en-US" sz="96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br>
              <a:rPr lang="en-US" sz="96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6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Senior Engineer, Lead Engineer, Tech Lead, Architect, Tech Manager.</a:t>
            </a:r>
          </a:p>
          <a:p>
            <a:pPr>
              <a:spcBef>
                <a:spcPts val="0"/>
              </a:spcBef>
            </a:pPr>
            <a:endParaRPr lang="en-US" sz="96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9600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 skills: Architecture and design, security, </a:t>
            </a:r>
          </a:p>
          <a:p>
            <a:pPr>
              <a:spcBef>
                <a:spcPts val="0"/>
              </a:spcBef>
            </a:pPr>
            <a:endParaRPr lang="en-US" sz="96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96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 skills: attention to detail, leadershi</a:t>
            </a:r>
            <a:r>
              <a:rPr lang="en-US" sz="9600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p, communication</a:t>
            </a:r>
            <a:endParaRPr lang="en-US" sz="96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9600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 to the job!</a:t>
            </a:r>
            <a:br>
              <a:rPr lang="en-US" sz="2400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1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6AFA-829E-F6E6-6F61-1FCAFC73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453390"/>
            <a:ext cx="11074400" cy="884682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Arial Rounded MT Bold" panose="020F0704030504030204" pitchFamily="34" charset="0"/>
              </a:rPr>
              <a:t>Tips for Setting Your Career Goals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A3BA1-65F5-F1F7-684F-BEBAAEA36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1" y="1813560"/>
            <a:ext cx="7686675" cy="4419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26959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wa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wave" id="{81CEA3A4-D350-44B8-8341-E578A35506E2}" vid="{9CBC4DE2-F933-4385-8E87-CDEBF3E78A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FE063E2B024D48A755B13405FBAF5C" ma:contentTypeVersion="5" ma:contentTypeDescription="Create a new document." ma:contentTypeScope="" ma:versionID="493e24873a0af110c5aae9ccba0aec21">
  <xsd:schema xmlns:xsd="http://www.w3.org/2001/XMLSchema" xmlns:xs="http://www.w3.org/2001/XMLSchema" xmlns:p="http://schemas.microsoft.com/office/2006/metadata/properties" xmlns:ns2="addbc15d-3b3c-4ada-a77c-e77bd5f032c4" targetNamespace="http://schemas.microsoft.com/office/2006/metadata/properties" ma:root="true" ma:fieldsID="eb2204ece0e601c2f7bb2b1c22a02569" ns2:_="">
    <xsd:import namespace="addbc15d-3b3c-4ada-a77c-e77bd5f03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bc15d-3b3c-4ada-a77c-e77bd5f03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BFEF14-30E9-4D0D-93E4-5C665E59CC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283B44-B0F8-4BA1-9D34-BC33458CADBA}"/>
</file>

<file path=customXml/itemProps3.xml><?xml version="1.0" encoding="utf-8"?>
<ds:datastoreItem xmlns:ds="http://schemas.openxmlformats.org/officeDocument/2006/customXml" ds:itemID="{3BE4896D-A7FB-4119-8CA6-32A7939C9DE6}">
  <ds:schemaRefs>
    <ds:schemaRef ds:uri="0cd7d6a0-4a81-4f30-b943-bb3134e095b3"/>
    <ds:schemaRef ds:uri="1511d139-171f-458d-a044-8058d1678c0f"/>
    <ds:schemaRef ds:uri="ec59bc24-51db-4248-aa38-8e5e29802a5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33</Paragraphs>
  <Slides>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Amasis MT Pro Medium</vt:lpstr>
      <vt:lpstr>Arial Rounded MT Bold</vt:lpstr>
      <vt:lpstr>Calibri</vt:lpstr>
      <vt:lpstr>Constantia</vt:lpstr>
      <vt:lpstr>Symbol</vt:lpstr>
      <vt:lpstr>Wingdings 2</vt:lpstr>
      <vt:lpstr>Blue wave</vt:lpstr>
      <vt:lpstr>What is your Career Goal?</vt:lpstr>
      <vt:lpstr>Why should I have a career goal? </vt:lpstr>
      <vt:lpstr>“Short-term trap”</vt:lpstr>
      <vt:lpstr>This is Your Opportunity to Shine</vt:lpstr>
      <vt:lpstr>PowerPoint Presentation</vt:lpstr>
      <vt:lpstr> Strategies for answering "What is your career goal?”</vt:lpstr>
      <vt:lpstr>Tips for Setting Your Career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 A Items</dc:title>
  <dc:creator>career</dc:creator>
  <cp:lastModifiedBy>Natasha Berkowitz</cp:lastModifiedBy>
  <cp:revision>1</cp:revision>
  <dcterms:created xsi:type="dcterms:W3CDTF">2020-03-31T00:09:12Z</dcterms:created>
  <dcterms:modified xsi:type="dcterms:W3CDTF">2023-07-13T16:36:45Z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0x01010036FE063E2B024D48A755B13405FBAF5C</vt:lpwstr>
  </property>
  <property fmtid="{D5CDD505-2E9C-101B-9397-08002B2CF9AE}" pid="3" name="_dlc_DocIdItemGuid">
    <vt:lpwstr>0ee10d4f-5c04-473e-98e2-1b75f80fc6eb</vt:lpwstr>
  </property>
  <property fmtid="{D5CDD505-2E9C-101B-9397-08002B2CF9AE}" pid="4" name="MediaServiceImageTags">
    <vt:lpwstr/>
  </property>
</Properties>
</file>