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diagrams/drawing7.xml" ContentType="application/vnd.ms-office.drawingml.diagramDrawing+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diagrams/drawing3.xml" ContentType="application/vnd.ms-office.drawingml.diagramDrawing+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diagrams/colors10.xml" ContentType="application/vnd.openxmlformats-officedocument.drawingml.diagramColor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Default Extension="vml" ContentType="application/vnd.openxmlformats-officedocument.vmlDrawing"/>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diagrams/colors6.xml" ContentType="application/vnd.openxmlformats-officedocument.drawingml.diagramColors+xml"/>
  <Override PartName="/ppt/diagrams/quickStyle9.xml" ContentType="application/vnd.openxmlformats-officedocument.drawingml.diagramStyl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diagrams/drawing5.xml" ContentType="application/vnd.ms-office.drawingml.diagramDrawing+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diagrams/colors2.xml" ContentType="application/vnd.openxmlformats-officedocument.drawingml.diagramColors+xml"/>
  <Override PartName="/ppt/diagrams/quickStyle5.xml" ContentType="application/vnd.openxmlformats-officedocument.drawingml.diagramStyl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4"/>
  </p:notesMasterIdLst>
  <p:sldIdLst>
    <p:sldId id="257" r:id="rId2"/>
    <p:sldId id="258" r:id="rId3"/>
    <p:sldId id="259" r:id="rId4"/>
    <p:sldId id="260" r:id="rId5"/>
    <p:sldId id="321" r:id="rId6"/>
    <p:sldId id="261" r:id="rId7"/>
    <p:sldId id="262" r:id="rId8"/>
    <p:sldId id="263" r:id="rId9"/>
    <p:sldId id="266" r:id="rId10"/>
    <p:sldId id="267" r:id="rId11"/>
    <p:sldId id="268" r:id="rId12"/>
    <p:sldId id="269" r:id="rId13"/>
    <p:sldId id="270" r:id="rId14"/>
    <p:sldId id="323" r:id="rId15"/>
    <p:sldId id="271" r:id="rId16"/>
    <p:sldId id="272" r:id="rId17"/>
    <p:sldId id="273" r:id="rId18"/>
    <p:sldId id="274" r:id="rId19"/>
    <p:sldId id="324" r:id="rId20"/>
    <p:sldId id="275" r:id="rId21"/>
    <p:sldId id="325" r:id="rId22"/>
    <p:sldId id="276" r:id="rId23"/>
    <p:sldId id="326" r:id="rId24"/>
    <p:sldId id="277" r:id="rId25"/>
    <p:sldId id="327" r:id="rId26"/>
    <p:sldId id="278" r:id="rId27"/>
    <p:sldId id="328" r:id="rId28"/>
    <p:sldId id="279" r:id="rId29"/>
    <p:sldId id="329" r:id="rId30"/>
    <p:sldId id="280" r:id="rId31"/>
    <p:sldId id="330" r:id="rId32"/>
    <p:sldId id="281" r:id="rId33"/>
    <p:sldId id="331" r:id="rId34"/>
    <p:sldId id="282" r:id="rId35"/>
    <p:sldId id="33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33" r:id="rId71"/>
    <p:sldId id="322" r:id="rId72"/>
    <p:sldId id="317"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741CF4-3709-4ADE-BF9D-35291E772DD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6FCFC96-48A6-4192-BBB5-28FABBD7AEC7}">
      <dgm:prSet phldrT="[Text]"/>
      <dgm:spPr>
        <a:solidFill>
          <a:schemeClr val="accent1">
            <a:lumMod val="60000"/>
            <a:lumOff val="40000"/>
          </a:schemeClr>
        </a:solidFill>
        <a:ln>
          <a:solidFill>
            <a:srgbClr val="FF0000"/>
          </a:solidFill>
        </a:ln>
      </dgm:spPr>
      <dgm:t>
        <a:bodyPr/>
        <a:lstStyle/>
        <a:p>
          <a:r>
            <a:rPr lang="en-US" dirty="0" smtClean="0">
              <a:effectLst/>
            </a:rPr>
            <a:t>A temporary endeavor undertaken to create a unique product or service</a:t>
          </a:r>
          <a:endParaRPr lang="en-US" dirty="0"/>
        </a:p>
      </dgm:t>
    </dgm:pt>
    <dgm:pt modelId="{490FD6D8-7B6F-4BBD-B5D9-BEAB0C2C9991}" type="parTrans" cxnId="{33C14B72-96DE-44CD-9170-98D2E65A08A2}">
      <dgm:prSet/>
      <dgm:spPr/>
      <dgm:t>
        <a:bodyPr/>
        <a:lstStyle/>
        <a:p>
          <a:endParaRPr lang="en-US"/>
        </a:p>
      </dgm:t>
    </dgm:pt>
    <dgm:pt modelId="{0685298C-89B4-4EB7-8110-91F4F2EE92F1}" type="sibTrans" cxnId="{33C14B72-96DE-44CD-9170-98D2E65A08A2}">
      <dgm:prSet/>
      <dgm:spPr/>
      <dgm:t>
        <a:bodyPr/>
        <a:lstStyle/>
        <a:p>
          <a:endParaRPr lang="en-US"/>
        </a:p>
      </dgm:t>
    </dgm:pt>
    <dgm:pt modelId="{A091B13E-1BE1-4CD2-BB17-110B267CE91B}">
      <dgm:prSet phldrT="[Text]" phldr="1"/>
      <dgm:spPr/>
      <dgm:t>
        <a:bodyPr/>
        <a:lstStyle/>
        <a:p>
          <a:endParaRPr lang="en-US"/>
        </a:p>
      </dgm:t>
    </dgm:pt>
    <dgm:pt modelId="{9511523F-7D55-4567-B71B-1ACEDDE4FEB8}" type="parTrans" cxnId="{60BD7622-BEE3-4175-9437-91D900E785E6}">
      <dgm:prSet/>
      <dgm:spPr/>
      <dgm:t>
        <a:bodyPr/>
        <a:lstStyle/>
        <a:p>
          <a:endParaRPr lang="en-US"/>
        </a:p>
      </dgm:t>
    </dgm:pt>
    <dgm:pt modelId="{93FF14CE-B26E-4813-BEC0-D713FF19C120}" type="sibTrans" cxnId="{60BD7622-BEE3-4175-9437-91D900E785E6}">
      <dgm:prSet/>
      <dgm:spPr/>
      <dgm:t>
        <a:bodyPr/>
        <a:lstStyle/>
        <a:p>
          <a:endParaRPr lang="en-US"/>
        </a:p>
      </dgm:t>
    </dgm:pt>
    <dgm:pt modelId="{DE815BB4-3DA9-46FC-88E2-9F9F51A1F56C}" type="pres">
      <dgm:prSet presAssocID="{59741CF4-3709-4ADE-BF9D-35291E772DDC}" presName="linear" presStyleCnt="0">
        <dgm:presLayoutVars>
          <dgm:animLvl val="lvl"/>
          <dgm:resizeHandles val="exact"/>
        </dgm:presLayoutVars>
      </dgm:prSet>
      <dgm:spPr/>
      <dgm:t>
        <a:bodyPr/>
        <a:lstStyle/>
        <a:p>
          <a:endParaRPr lang="en-US"/>
        </a:p>
      </dgm:t>
    </dgm:pt>
    <dgm:pt modelId="{FB0F0485-2CC2-49E8-86BA-E594390D9980}" type="pres">
      <dgm:prSet presAssocID="{16FCFC96-48A6-4192-BBB5-28FABBD7AEC7}" presName="parentText" presStyleLbl="node1" presStyleIdx="0" presStyleCnt="1" custScaleX="60684" custScaleY="13107" custLinFactY="-3963" custLinFactNeighborX="-2564" custLinFactNeighborY="-100000">
        <dgm:presLayoutVars>
          <dgm:chMax val="0"/>
          <dgm:bulletEnabled val="1"/>
        </dgm:presLayoutVars>
      </dgm:prSet>
      <dgm:spPr/>
      <dgm:t>
        <a:bodyPr/>
        <a:lstStyle/>
        <a:p>
          <a:endParaRPr lang="en-US"/>
        </a:p>
      </dgm:t>
    </dgm:pt>
    <dgm:pt modelId="{62DF4740-F311-4BE7-A26F-D2E9CC37B0E1}" type="pres">
      <dgm:prSet presAssocID="{16FCFC96-48A6-4192-BBB5-28FABBD7AEC7}" presName="childText" presStyleLbl="revTx" presStyleIdx="0" presStyleCnt="1">
        <dgm:presLayoutVars>
          <dgm:bulletEnabled val="1"/>
        </dgm:presLayoutVars>
      </dgm:prSet>
      <dgm:spPr/>
      <dgm:t>
        <a:bodyPr/>
        <a:lstStyle/>
        <a:p>
          <a:endParaRPr lang="en-US"/>
        </a:p>
      </dgm:t>
    </dgm:pt>
  </dgm:ptLst>
  <dgm:cxnLst>
    <dgm:cxn modelId="{60BD7622-BEE3-4175-9437-91D900E785E6}" srcId="{16FCFC96-48A6-4192-BBB5-28FABBD7AEC7}" destId="{A091B13E-1BE1-4CD2-BB17-110B267CE91B}" srcOrd="0" destOrd="0" parTransId="{9511523F-7D55-4567-B71B-1ACEDDE4FEB8}" sibTransId="{93FF14CE-B26E-4813-BEC0-D713FF19C120}"/>
    <dgm:cxn modelId="{65580A85-3342-41FC-A4DD-45DA525D5C49}" type="presOf" srcId="{A091B13E-1BE1-4CD2-BB17-110B267CE91B}" destId="{62DF4740-F311-4BE7-A26F-D2E9CC37B0E1}" srcOrd="0" destOrd="0" presId="urn:microsoft.com/office/officeart/2005/8/layout/vList2"/>
    <dgm:cxn modelId="{33C14B72-96DE-44CD-9170-98D2E65A08A2}" srcId="{59741CF4-3709-4ADE-BF9D-35291E772DDC}" destId="{16FCFC96-48A6-4192-BBB5-28FABBD7AEC7}" srcOrd="0" destOrd="0" parTransId="{490FD6D8-7B6F-4BBD-B5D9-BEAB0C2C9991}" sibTransId="{0685298C-89B4-4EB7-8110-91F4F2EE92F1}"/>
    <dgm:cxn modelId="{921E0844-40E3-4D65-B95D-C98E2FF1D477}" type="presOf" srcId="{59741CF4-3709-4ADE-BF9D-35291E772DDC}" destId="{DE815BB4-3DA9-46FC-88E2-9F9F51A1F56C}" srcOrd="0" destOrd="0" presId="urn:microsoft.com/office/officeart/2005/8/layout/vList2"/>
    <dgm:cxn modelId="{E58A2CBA-E18A-4D94-8020-BB1151F5080D}" type="presOf" srcId="{16FCFC96-48A6-4192-BBB5-28FABBD7AEC7}" destId="{FB0F0485-2CC2-49E8-86BA-E594390D9980}" srcOrd="0" destOrd="0" presId="urn:microsoft.com/office/officeart/2005/8/layout/vList2"/>
    <dgm:cxn modelId="{DCAEFFFE-1841-4957-8FFC-1C1AAD97BED6}" type="presParOf" srcId="{DE815BB4-3DA9-46FC-88E2-9F9F51A1F56C}" destId="{FB0F0485-2CC2-49E8-86BA-E594390D9980}" srcOrd="0" destOrd="0" presId="urn:microsoft.com/office/officeart/2005/8/layout/vList2"/>
    <dgm:cxn modelId="{C4B26023-23EF-4636-AB73-00FA0AB0B185}" type="presParOf" srcId="{DE815BB4-3DA9-46FC-88E2-9F9F51A1F56C}" destId="{62DF4740-F311-4BE7-A26F-D2E9CC37B0E1}"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431B18D-26BE-4DFB-8D1B-32F14CC5DFBF}"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FB28AB93-550F-4DB0-9776-2DD702740994}">
      <dgm:prSet phldrT="[Text]"/>
      <dgm:spPr/>
      <dgm:t>
        <a:bodyPr/>
        <a:lstStyle/>
        <a:p>
          <a:r>
            <a:rPr lang="en-US" dirty="0" smtClean="0"/>
            <a:t>Plan Purchase dates for all the software, hardware and other components using JIT</a:t>
          </a:r>
          <a:endParaRPr lang="en-US" dirty="0"/>
        </a:p>
      </dgm:t>
    </dgm:pt>
    <dgm:pt modelId="{CED1847E-D8F8-4BFC-9059-903ADFFFA54D}" type="parTrans" cxnId="{883C7105-2807-4F8F-925B-6A26C93EC238}">
      <dgm:prSet/>
      <dgm:spPr/>
      <dgm:t>
        <a:bodyPr/>
        <a:lstStyle/>
        <a:p>
          <a:endParaRPr lang="en-US"/>
        </a:p>
      </dgm:t>
    </dgm:pt>
    <dgm:pt modelId="{9DE0B2BD-DCB3-4413-911C-391491FBA1A1}" type="sibTrans" cxnId="{883C7105-2807-4F8F-925B-6A26C93EC238}">
      <dgm:prSet/>
      <dgm:spPr/>
      <dgm:t>
        <a:bodyPr/>
        <a:lstStyle/>
        <a:p>
          <a:endParaRPr lang="en-US"/>
        </a:p>
      </dgm:t>
    </dgm:pt>
    <dgm:pt modelId="{090EBB86-8285-41B2-837B-DC8AA26990AB}">
      <dgm:prSet phldrT="[Text]"/>
      <dgm:spPr/>
      <dgm:t>
        <a:bodyPr/>
        <a:lstStyle/>
        <a:p>
          <a:r>
            <a:rPr lang="en-US" dirty="0" smtClean="0"/>
            <a:t>Project Managers and Administrators.</a:t>
          </a:r>
          <a:endParaRPr lang="en-US" dirty="0"/>
        </a:p>
      </dgm:t>
    </dgm:pt>
    <dgm:pt modelId="{9ECD365B-8950-4176-8704-B42A4FE1B827}" type="parTrans" cxnId="{E4FB3D67-48DD-4ED9-87BF-12BC18FDA66B}">
      <dgm:prSet/>
      <dgm:spPr/>
      <dgm:t>
        <a:bodyPr/>
        <a:lstStyle/>
        <a:p>
          <a:endParaRPr lang="en-US"/>
        </a:p>
      </dgm:t>
    </dgm:pt>
    <dgm:pt modelId="{5DFD799F-C61A-4351-A756-3F811AA0BEEC}" type="sibTrans" cxnId="{E4FB3D67-48DD-4ED9-87BF-12BC18FDA66B}">
      <dgm:prSet/>
      <dgm:spPr/>
      <dgm:t>
        <a:bodyPr/>
        <a:lstStyle/>
        <a:p>
          <a:endParaRPr lang="en-US"/>
        </a:p>
      </dgm:t>
    </dgm:pt>
    <dgm:pt modelId="{8440513C-4B53-4389-92AB-FE285FF485B0}">
      <dgm:prSet phldrT="[Text]"/>
      <dgm:spPr/>
      <dgm:t>
        <a:bodyPr/>
        <a:lstStyle/>
        <a:p>
          <a:r>
            <a:rPr lang="en-US" dirty="0" smtClean="0"/>
            <a:t>Sign off plans and Contract Renewal </a:t>
          </a:r>
          <a:r>
            <a:rPr lang="en-US" dirty="0" err="1" smtClean="0"/>
            <a:t>plannings</a:t>
          </a:r>
          <a:r>
            <a:rPr lang="en-US" dirty="0" smtClean="0"/>
            <a:t>	</a:t>
          </a:r>
          <a:endParaRPr lang="en-US" dirty="0"/>
        </a:p>
      </dgm:t>
    </dgm:pt>
    <dgm:pt modelId="{53AF6993-A5A6-4567-9BB0-34264F903A0F}" type="parTrans" cxnId="{72F25015-5FC0-4D98-9471-FDF98413EA1D}">
      <dgm:prSet/>
      <dgm:spPr/>
      <dgm:t>
        <a:bodyPr/>
        <a:lstStyle/>
        <a:p>
          <a:endParaRPr lang="en-US"/>
        </a:p>
      </dgm:t>
    </dgm:pt>
    <dgm:pt modelId="{C591D56F-C025-4A19-8C6B-3B583CEC4C9E}" type="sibTrans" cxnId="{72F25015-5FC0-4D98-9471-FDF98413EA1D}">
      <dgm:prSet/>
      <dgm:spPr/>
      <dgm:t>
        <a:bodyPr/>
        <a:lstStyle/>
        <a:p>
          <a:endParaRPr lang="en-US"/>
        </a:p>
      </dgm:t>
    </dgm:pt>
    <dgm:pt modelId="{1D012B93-1974-4F98-8922-29F94E3F2F3B}">
      <dgm:prSet phldrT="[Text]"/>
      <dgm:spPr/>
      <dgm:t>
        <a:bodyPr/>
        <a:lstStyle/>
        <a:p>
          <a:r>
            <a:rPr lang="en-US" dirty="0" smtClean="0"/>
            <a:t>Client Manager, Project Manager, Procurement Manager and Administrators.</a:t>
          </a:r>
          <a:endParaRPr lang="en-US" dirty="0"/>
        </a:p>
      </dgm:t>
    </dgm:pt>
    <dgm:pt modelId="{278E2C0B-ACB2-4A89-A92C-B7D3F0EC006A}" type="parTrans" cxnId="{9661D6D8-40F1-417B-9EEA-8B7D782C666A}">
      <dgm:prSet/>
      <dgm:spPr/>
      <dgm:t>
        <a:bodyPr/>
        <a:lstStyle/>
        <a:p>
          <a:endParaRPr lang="en-US"/>
        </a:p>
      </dgm:t>
    </dgm:pt>
    <dgm:pt modelId="{00F7654C-2011-4D81-9B14-035CDB34F56C}" type="sibTrans" cxnId="{9661D6D8-40F1-417B-9EEA-8B7D782C666A}">
      <dgm:prSet/>
      <dgm:spPr/>
      <dgm:t>
        <a:bodyPr/>
        <a:lstStyle/>
        <a:p>
          <a:endParaRPr lang="en-US"/>
        </a:p>
      </dgm:t>
    </dgm:pt>
    <dgm:pt modelId="{B48DDEA1-E578-4D2F-A0F0-2B62DD0E13CF}">
      <dgm:prSet phldrT="[Text]"/>
      <dgm:spPr/>
      <dgm:t>
        <a:bodyPr/>
        <a:lstStyle/>
        <a:p>
          <a:r>
            <a:rPr lang="en-US" dirty="0" smtClean="0"/>
            <a:t>Get the dates from the administrators (DBA, SA and N/W administrator)</a:t>
          </a:r>
          <a:endParaRPr lang="en-US" dirty="0"/>
        </a:p>
      </dgm:t>
    </dgm:pt>
    <dgm:pt modelId="{9C6022DD-C33A-437D-BCD6-A43CEEF28849}" type="parTrans" cxnId="{89B0C60D-9EB6-40AB-8334-CAE0A0FEA134}">
      <dgm:prSet/>
      <dgm:spPr/>
      <dgm:t>
        <a:bodyPr/>
        <a:lstStyle/>
        <a:p>
          <a:endParaRPr lang="en-US"/>
        </a:p>
      </dgm:t>
    </dgm:pt>
    <dgm:pt modelId="{BC55620F-D493-4BDB-B8F3-F67ED9BCA282}" type="sibTrans" cxnId="{89B0C60D-9EB6-40AB-8334-CAE0A0FEA134}">
      <dgm:prSet/>
      <dgm:spPr/>
      <dgm:t>
        <a:bodyPr/>
        <a:lstStyle/>
        <a:p>
          <a:endParaRPr lang="en-US"/>
        </a:p>
      </dgm:t>
    </dgm:pt>
    <dgm:pt modelId="{08C0D5FA-E0CD-454C-A7DC-33BBA7A7E6F0}">
      <dgm:prSet phldrT="[Text]"/>
      <dgm:spPr/>
      <dgm:t>
        <a:bodyPr/>
        <a:lstStyle/>
        <a:p>
          <a:r>
            <a:rPr lang="en-US" dirty="0" smtClean="0"/>
            <a:t>Plan the installations, Installation Testing and all other administration tasks.	</a:t>
          </a:r>
          <a:endParaRPr lang="en-US" dirty="0"/>
        </a:p>
      </dgm:t>
    </dgm:pt>
    <dgm:pt modelId="{0C0CD007-5F89-484A-8D9E-1E253209DD7F}" type="parTrans" cxnId="{38A67F22-B931-4163-8EEE-B8ECA465AF86}">
      <dgm:prSet/>
      <dgm:spPr/>
      <dgm:t>
        <a:bodyPr/>
        <a:lstStyle/>
        <a:p>
          <a:endParaRPr lang="en-US"/>
        </a:p>
      </dgm:t>
    </dgm:pt>
    <dgm:pt modelId="{699AE775-2385-4BDD-A4FA-32A1BB1F0AA1}" type="sibTrans" cxnId="{38A67F22-B931-4163-8EEE-B8ECA465AF86}">
      <dgm:prSet/>
      <dgm:spPr/>
      <dgm:t>
        <a:bodyPr/>
        <a:lstStyle/>
        <a:p>
          <a:endParaRPr lang="en-US"/>
        </a:p>
      </dgm:t>
    </dgm:pt>
    <dgm:pt modelId="{D5BA27E9-E21A-4674-B4B2-E171CC78967E}">
      <dgm:prSet/>
      <dgm:spPr/>
      <dgm:t>
        <a:bodyPr/>
        <a:lstStyle/>
        <a:p>
          <a:r>
            <a:rPr lang="en-US" dirty="0" smtClean="0"/>
            <a:t>Procurement Manger, Project Manager and Team Leads.</a:t>
          </a:r>
          <a:endParaRPr lang="en-US" dirty="0"/>
        </a:p>
      </dgm:t>
    </dgm:pt>
    <dgm:pt modelId="{6B5C2F9D-E677-4EB9-9C61-194FC3B333AF}" type="parTrans" cxnId="{82508001-77FE-42BB-AD73-DB92CC5B3AC3}">
      <dgm:prSet/>
      <dgm:spPr/>
      <dgm:t>
        <a:bodyPr/>
        <a:lstStyle/>
        <a:p>
          <a:endParaRPr lang="en-US"/>
        </a:p>
      </dgm:t>
    </dgm:pt>
    <dgm:pt modelId="{557C6870-8769-456C-9A81-27CBCF193BC4}" type="sibTrans" cxnId="{82508001-77FE-42BB-AD73-DB92CC5B3AC3}">
      <dgm:prSet/>
      <dgm:spPr/>
      <dgm:t>
        <a:bodyPr/>
        <a:lstStyle/>
        <a:p>
          <a:endParaRPr lang="en-US"/>
        </a:p>
      </dgm:t>
    </dgm:pt>
    <dgm:pt modelId="{7EFF3FD0-87FD-4508-B52F-A38DDA23E91F}">
      <dgm:prSet/>
      <dgm:spPr/>
      <dgm:t>
        <a:bodyPr/>
        <a:lstStyle/>
        <a:p>
          <a:r>
            <a:rPr lang="en-US" dirty="0" smtClean="0"/>
            <a:t>Project Manager and HR Manager.	 </a:t>
          </a:r>
          <a:endParaRPr lang="en-US" dirty="0"/>
        </a:p>
      </dgm:t>
    </dgm:pt>
    <dgm:pt modelId="{440028E5-83BD-4A49-AF49-F7A48FEEE1E1}" type="parTrans" cxnId="{6FAB287C-116B-476E-A019-39389CAAA735}">
      <dgm:prSet/>
      <dgm:spPr/>
      <dgm:t>
        <a:bodyPr/>
        <a:lstStyle/>
        <a:p>
          <a:endParaRPr lang="en-US"/>
        </a:p>
      </dgm:t>
    </dgm:pt>
    <dgm:pt modelId="{2F59094C-A399-446D-99CB-E4A411E0459C}" type="sibTrans" cxnId="{6FAB287C-116B-476E-A019-39389CAAA735}">
      <dgm:prSet/>
      <dgm:spPr/>
      <dgm:t>
        <a:bodyPr/>
        <a:lstStyle/>
        <a:p>
          <a:endParaRPr lang="en-US"/>
        </a:p>
      </dgm:t>
    </dgm:pt>
    <dgm:pt modelId="{82B9DFCB-C2D5-4DF3-B013-B941F0681E03}" type="pres">
      <dgm:prSet presAssocID="{6431B18D-26BE-4DFB-8D1B-32F14CC5DFBF}" presName="Name0" presStyleCnt="0">
        <dgm:presLayoutVars>
          <dgm:dir/>
          <dgm:animLvl val="lvl"/>
          <dgm:resizeHandles/>
        </dgm:presLayoutVars>
      </dgm:prSet>
      <dgm:spPr/>
      <dgm:t>
        <a:bodyPr/>
        <a:lstStyle/>
        <a:p>
          <a:endParaRPr lang="en-US"/>
        </a:p>
      </dgm:t>
    </dgm:pt>
    <dgm:pt modelId="{EA3FF527-322F-43E2-8B2A-71319AFF9F81}" type="pres">
      <dgm:prSet presAssocID="{FB28AB93-550F-4DB0-9776-2DD702740994}" presName="linNode" presStyleCnt="0"/>
      <dgm:spPr/>
    </dgm:pt>
    <dgm:pt modelId="{78EE95A5-5749-45C0-B262-38BB29CF69CE}" type="pres">
      <dgm:prSet presAssocID="{FB28AB93-550F-4DB0-9776-2DD702740994}" presName="parentShp" presStyleLbl="node1" presStyleIdx="0" presStyleCnt="4">
        <dgm:presLayoutVars>
          <dgm:bulletEnabled val="1"/>
        </dgm:presLayoutVars>
      </dgm:prSet>
      <dgm:spPr/>
      <dgm:t>
        <a:bodyPr/>
        <a:lstStyle/>
        <a:p>
          <a:endParaRPr lang="en-US"/>
        </a:p>
      </dgm:t>
    </dgm:pt>
    <dgm:pt modelId="{0617DA53-6830-473D-AD1E-69EA2259BBA0}" type="pres">
      <dgm:prSet presAssocID="{FB28AB93-550F-4DB0-9776-2DD702740994}" presName="childShp" presStyleLbl="bgAccFollowNode1" presStyleIdx="0" presStyleCnt="4" custLinFactNeighborY="11196">
        <dgm:presLayoutVars>
          <dgm:bulletEnabled val="1"/>
        </dgm:presLayoutVars>
      </dgm:prSet>
      <dgm:spPr/>
      <dgm:t>
        <a:bodyPr/>
        <a:lstStyle/>
        <a:p>
          <a:endParaRPr lang="en-US"/>
        </a:p>
      </dgm:t>
    </dgm:pt>
    <dgm:pt modelId="{DDD0897B-48BA-4AB9-A916-9514478C86F9}" type="pres">
      <dgm:prSet presAssocID="{9DE0B2BD-DCB3-4413-911C-391491FBA1A1}" presName="spacing" presStyleCnt="0"/>
      <dgm:spPr/>
    </dgm:pt>
    <dgm:pt modelId="{C503F747-40E6-41BA-A5AD-845DFD503FBD}" type="pres">
      <dgm:prSet presAssocID="{B48DDEA1-E578-4D2F-A0F0-2B62DD0E13CF}" presName="linNode" presStyleCnt="0"/>
      <dgm:spPr/>
    </dgm:pt>
    <dgm:pt modelId="{4D024BBF-59B9-4799-8B9F-564D2321BC53}" type="pres">
      <dgm:prSet presAssocID="{B48DDEA1-E578-4D2F-A0F0-2B62DD0E13CF}" presName="parentShp" presStyleLbl="node1" presStyleIdx="1" presStyleCnt="4" custLinFactNeighborY="3098">
        <dgm:presLayoutVars>
          <dgm:bulletEnabled val="1"/>
        </dgm:presLayoutVars>
      </dgm:prSet>
      <dgm:spPr/>
      <dgm:t>
        <a:bodyPr/>
        <a:lstStyle/>
        <a:p>
          <a:endParaRPr lang="en-US"/>
        </a:p>
      </dgm:t>
    </dgm:pt>
    <dgm:pt modelId="{57FE8027-A70E-45E2-B5BE-75763CE167ED}" type="pres">
      <dgm:prSet presAssocID="{B48DDEA1-E578-4D2F-A0F0-2B62DD0E13CF}" presName="childShp" presStyleLbl="bgAccFollowNode1" presStyleIdx="1" presStyleCnt="4">
        <dgm:presLayoutVars>
          <dgm:bulletEnabled val="1"/>
        </dgm:presLayoutVars>
      </dgm:prSet>
      <dgm:spPr/>
      <dgm:t>
        <a:bodyPr/>
        <a:lstStyle/>
        <a:p>
          <a:endParaRPr lang="en-US"/>
        </a:p>
      </dgm:t>
    </dgm:pt>
    <dgm:pt modelId="{4F1718F7-7E02-400B-A383-A37B7A59EA6F}" type="pres">
      <dgm:prSet presAssocID="{BC55620F-D493-4BDB-B8F3-F67ED9BCA282}" presName="spacing" presStyleCnt="0"/>
      <dgm:spPr/>
    </dgm:pt>
    <dgm:pt modelId="{8684A6BD-3665-4BE1-BE08-6D50625BC9F0}" type="pres">
      <dgm:prSet presAssocID="{08C0D5FA-E0CD-454C-A7DC-33BBA7A7E6F0}" presName="linNode" presStyleCnt="0"/>
      <dgm:spPr/>
    </dgm:pt>
    <dgm:pt modelId="{07FCB105-D058-484E-B853-D6AB82B02780}" type="pres">
      <dgm:prSet presAssocID="{08C0D5FA-E0CD-454C-A7DC-33BBA7A7E6F0}" presName="parentShp" presStyleLbl="node1" presStyleIdx="2" presStyleCnt="4">
        <dgm:presLayoutVars>
          <dgm:bulletEnabled val="1"/>
        </dgm:presLayoutVars>
      </dgm:prSet>
      <dgm:spPr/>
      <dgm:t>
        <a:bodyPr/>
        <a:lstStyle/>
        <a:p>
          <a:endParaRPr lang="en-US"/>
        </a:p>
      </dgm:t>
    </dgm:pt>
    <dgm:pt modelId="{D54757C3-ABCC-400E-9F07-5432CE01445D}" type="pres">
      <dgm:prSet presAssocID="{08C0D5FA-E0CD-454C-A7DC-33BBA7A7E6F0}" presName="childShp" presStyleLbl="bgAccFollowNode1" presStyleIdx="2" presStyleCnt="4">
        <dgm:presLayoutVars>
          <dgm:bulletEnabled val="1"/>
        </dgm:presLayoutVars>
      </dgm:prSet>
      <dgm:spPr/>
      <dgm:t>
        <a:bodyPr/>
        <a:lstStyle/>
        <a:p>
          <a:endParaRPr lang="en-US"/>
        </a:p>
      </dgm:t>
    </dgm:pt>
    <dgm:pt modelId="{5F9F5220-E366-4B86-A2DE-90E0AEE368B0}" type="pres">
      <dgm:prSet presAssocID="{699AE775-2385-4BDD-A4FA-32A1BB1F0AA1}" presName="spacing" presStyleCnt="0"/>
      <dgm:spPr/>
    </dgm:pt>
    <dgm:pt modelId="{DA41CB29-8F3A-4E45-BBF0-8BF6C2EF868F}" type="pres">
      <dgm:prSet presAssocID="{8440513C-4B53-4389-92AB-FE285FF485B0}" presName="linNode" presStyleCnt="0"/>
      <dgm:spPr/>
    </dgm:pt>
    <dgm:pt modelId="{3C8875F0-0B1B-4BFB-BE8C-59870791107D}" type="pres">
      <dgm:prSet presAssocID="{8440513C-4B53-4389-92AB-FE285FF485B0}" presName="parentShp" presStyleLbl="node1" presStyleIdx="3" presStyleCnt="4">
        <dgm:presLayoutVars>
          <dgm:bulletEnabled val="1"/>
        </dgm:presLayoutVars>
      </dgm:prSet>
      <dgm:spPr/>
      <dgm:t>
        <a:bodyPr/>
        <a:lstStyle/>
        <a:p>
          <a:endParaRPr lang="en-US"/>
        </a:p>
      </dgm:t>
    </dgm:pt>
    <dgm:pt modelId="{F78781B4-57F3-4B37-A2E6-9A0D556CB325}" type="pres">
      <dgm:prSet presAssocID="{8440513C-4B53-4389-92AB-FE285FF485B0}" presName="childShp" presStyleLbl="bgAccFollowNode1" presStyleIdx="3" presStyleCnt="4" custLinFactNeighborX="-1899" custLinFactNeighborY="6593">
        <dgm:presLayoutVars>
          <dgm:bulletEnabled val="1"/>
        </dgm:presLayoutVars>
      </dgm:prSet>
      <dgm:spPr/>
      <dgm:t>
        <a:bodyPr/>
        <a:lstStyle/>
        <a:p>
          <a:endParaRPr lang="en-US"/>
        </a:p>
      </dgm:t>
    </dgm:pt>
  </dgm:ptLst>
  <dgm:cxnLst>
    <dgm:cxn modelId="{B5052559-6052-4126-B6B7-605FE2A25392}" type="presOf" srcId="{090EBB86-8285-41B2-837B-DC8AA26990AB}" destId="{D54757C3-ABCC-400E-9F07-5432CE01445D}" srcOrd="0" destOrd="0" presId="urn:microsoft.com/office/officeart/2005/8/layout/vList6"/>
    <dgm:cxn modelId="{883C7105-2807-4F8F-925B-6A26C93EC238}" srcId="{6431B18D-26BE-4DFB-8D1B-32F14CC5DFBF}" destId="{FB28AB93-550F-4DB0-9776-2DD702740994}" srcOrd="0" destOrd="0" parTransId="{CED1847E-D8F8-4BFC-9059-903ADFFFA54D}" sibTransId="{9DE0B2BD-DCB3-4413-911C-391491FBA1A1}"/>
    <dgm:cxn modelId="{82508001-77FE-42BB-AD73-DB92CC5B3AC3}" srcId="{FB28AB93-550F-4DB0-9776-2DD702740994}" destId="{D5BA27E9-E21A-4674-B4B2-E171CC78967E}" srcOrd="0" destOrd="0" parTransId="{6B5C2F9D-E677-4EB9-9C61-194FC3B333AF}" sibTransId="{557C6870-8769-456C-9A81-27CBCF193BC4}"/>
    <dgm:cxn modelId="{6FAB287C-116B-476E-A019-39389CAAA735}" srcId="{B48DDEA1-E578-4D2F-A0F0-2B62DD0E13CF}" destId="{7EFF3FD0-87FD-4508-B52F-A38DDA23E91F}" srcOrd="0" destOrd="0" parTransId="{440028E5-83BD-4A49-AF49-F7A48FEEE1E1}" sibTransId="{2F59094C-A399-446D-99CB-E4A411E0459C}"/>
    <dgm:cxn modelId="{ABEEDC8D-DEE7-440C-B1BF-3BC47EEAEED0}" type="presOf" srcId="{8440513C-4B53-4389-92AB-FE285FF485B0}" destId="{3C8875F0-0B1B-4BFB-BE8C-59870791107D}" srcOrd="0" destOrd="0" presId="urn:microsoft.com/office/officeart/2005/8/layout/vList6"/>
    <dgm:cxn modelId="{89B0C60D-9EB6-40AB-8334-CAE0A0FEA134}" srcId="{6431B18D-26BE-4DFB-8D1B-32F14CC5DFBF}" destId="{B48DDEA1-E578-4D2F-A0F0-2B62DD0E13CF}" srcOrd="1" destOrd="0" parTransId="{9C6022DD-C33A-437D-BCD6-A43CEEF28849}" sibTransId="{BC55620F-D493-4BDB-B8F3-F67ED9BCA282}"/>
    <dgm:cxn modelId="{5C02D237-E6E9-4A40-B49F-95C64EA91878}" type="presOf" srcId="{B48DDEA1-E578-4D2F-A0F0-2B62DD0E13CF}" destId="{4D024BBF-59B9-4799-8B9F-564D2321BC53}" srcOrd="0" destOrd="0" presId="urn:microsoft.com/office/officeart/2005/8/layout/vList6"/>
    <dgm:cxn modelId="{AE901229-2F16-4AC7-8F05-42979572CAA1}" type="presOf" srcId="{FB28AB93-550F-4DB0-9776-2DD702740994}" destId="{78EE95A5-5749-45C0-B262-38BB29CF69CE}" srcOrd="0" destOrd="0" presId="urn:microsoft.com/office/officeart/2005/8/layout/vList6"/>
    <dgm:cxn modelId="{7C69889F-D6F3-4B17-8543-F6BAB0882E40}" type="presOf" srcId="{6431B18D-26BE-4DFB-8D1B-32F14CC5DFBF}" destId="{82B9DFCB-C2D5-4DF3-B013-B941F0681E03}" srcOrd="0" destOrd="0" presId="urn:microsoft.com/office/officeart/2005/8/layout/vList6"/>
    <dgm:cxn modelId="{38A67F22-B931-4163-8EEE-B8ECA465AF86}" srcId="{6431B18D-26BE-4DFB-8D1B-32F14CC5DFBF}" destId="{08C0D5FA-E0CD-454C-A7DC-33BBA7A7E6F0}" srcOrd="2" destOrd="0" parTransId="{0C0CD007-5F89-484A-8D9E-1E253209DD7F}" sibTransId="{699AE775-2385-4BDD-A4FA-32A1BB1F0AA1}"/>
    <dgm:cxn modelId="{E4FB3D67-48DD-4ED9-87BF-12BC18FDA66B}" srcId="{08C0D5FA-E0CD-454C-A7DC-33BBA7A7E6F0}" destId="{090EBB86-8285-41B2-837B-DC8AA26990AB}" srcOrd="0" destOrd="0" parTransId="{9ECD365B-8950-4176-8704-B42A4FE1B827}" sibTransId="{5DFD799F-C61A-4351-A756-3F811AA0BEEC}"/>
    <dgm:cxn modelId="{9661D6D8-40F1-417B-9EEA-8B7D782C666A}" srcId="{8440513C-4B53-4389-92AB-FE285FF485B0}" destId="{1D012B93-1974-4F98-8922-29F94E3F2F3B}" srcOrd="0" destOrd="0" parTransId="{278E2C0B-ACB2-4A89-A92C-B7D3F0EC006A}" sibTransId="{00F7654C-2011-4D81-9B14-035CDB34F56C}"/>
    <dgm:cxn modelId="{2EC7EE85-B99E-4CFA-9B48-376DC0B21BD2}" type="presOf" srcId="{7EFF3FD0-87FD-4508-B52F-A38DDA23E91F}" destId="{57FE8027-A70E-45E2-B5BE-75763CE167ED}" srcOrd="0" destOrd="0" presId="urn:microsoft.com/office/officeart/2005/8/layout/vList6"/>
    <dgm:cxn modelId="{72F25015-5FC0-4D98-9471-FDF98413EA1D}" srcId="{6431B18D-26BE-4DFB-8D1B-32F14CC5DFBF}" destId="{8440513C-4B53-4389-92AB-FE285FF485B0}" srcOrd="3" destOrd="0" parTransId="{53AF6993-A5A6-4567-9BB0-34264F903A0F}" sibTransId="{C591D56F-C025-4A19-8C6B-3B583CEC4C9E}"/>
    <dgm:cxn modelId="{A022496F-2804-45AB-8B1D-6D9DEC9E1B7A}" type="presOf" srcId="{1D012B93-1974-4F98-8922-29F94E3F2F3B}" destId="{F78781B4-57F3-4B37-A2E6-9A0D556CB325}" srcOrd="0" destOrd="0" presId="urn:microsoft.com/office/officeart/2005/8/layout/vList6"/>
    <dgm:cxn modelId="{03AAC554-6A4F-4D5A-87AD-8BF342AEB9F3}" type="presOf" srcId="{08C0D5FA-E0CD-454C-A7DC-33BBA7A7E6F0}" destId="{07FCB105-D058-484E-B853-D6AB82B02780}" srcOrd="0" destOrd="0" presId="urn:microsoft.com/office/officeart/2005/8/layout/vList6"/>
    <dgm:cxn modelId="{79938598-71DB-4074-AA0F-90DEEB0703E4}" type="presOf" srcId="{D5BA27E9-E21A-4674-B4B2-E171CC78967E}" destId="{0617DA53-6830-473D-AD1E-69EA2259BBA0}" srcOrd="0" destOrd="0" presId="urn:microsoft.com/office/officeart/2005/8/layout/vList6"/>
    <dgm:cxn modelId="{AC71C590-DB7E-48FF-B738-C58A5A617382}" type="presParOf" srcId="{82B9DFCB-C2D5-4DF3-B013-B941F0681E03}" destId="{EA3FF527-322F-43E2-8B2A-71319AFF9F81}" srcOrd="0" destOrd="0" presId="urn:microsoft.com/office/officeart/2005/8/layout/vList6"/>
    <dgm:cxn modelId="{F82BD4DF-E60B-4A80-A6F5-FD120B60F2CF}" type="presParOf" srcId="{EA3FF527-322F-43E2-8B2A-71319AFF9F81}" destId="{78EE95A5-5749-45C0-B262-38BB29CF69CE}" srcOrd="0" destOrd="0" presId="urn:microsoft.com/office/officeart/2005/8/layout/vList6"/>
    <dgm:cxn modelId="{E7790733-9FA1-4556-B2F0-463D243D7252}" type="presParOf" srcId="{EA3FF527-322F-43E2-8B2A-71319AFF9F81}" destId="{0617DA53-6830-473D-AD1E-69EA2259BBA0}" srcOrd="1" destOrd="0" presId="urn:microsoft.com/office/officeart/2005/8/layout/vList6"/>
    <dgm:cxn modelId="{B0F94728-EDA4-4C30-AD72-CF2D06D805A2}" type="presParOf" srcId="{82B9DFCB-C2D5-4DF3-B013-B941F0681E03}" destId="{DDD0897B-48BA-4AB9-A916-9514478C86F9}" srcOrd="1" destOrd="0" presId="urn:microsoft.com/office/officeart/2005/8/layout/vList6"/>
    <dgm:cxn modelId="{174EE9BE-1E91-46E0-97A9-8C397565BC38}" type="presParOf" srcId="{82B9DFCB-C2D5-4DF3-B013-B941F0681E03}" destId="{C503F747-40E6-41BA-A5AD-845DFD503FBD}" srcOrd="2" destOrd="0" presId="urn:microsoft.com/office/officeart/2005/8/layout/vList6"/>
    <dgm:cxn modelId="{F03C1507-49B2-421C-8F47-DF05A29632E4}" type="presParOf" srcId="{C503F747-40E6-41BA-A5AD-845DFD503FBD}" destId="{4D024BBF-59B9-4799-8B9F-564D2321BC53}" srcOrd="0" destOrd="0" presId="urn:microsoft.com/office/officeart/2005/8/layout/vList6"/>
    <dgm:cxn modelId="{B0088B5B-E5F9-47E3-B0A2-C431093759BC}" type="presParOf" srcId="{C503F747-40E6-41BA-A5AD-845DFD503FBD}" destId="{57FE8027-A70E-45E2-B5BE-75763CE167ED}" srcOrd="1" destOrd="0" presId="urn:microsoft.com/office/officeart/2005/8/layout/vList6"/>
    <dgm:cxn modelId="{CCE1FA92-6620-46EE-983E-75446DCF0628}" type="presParOf" srcId="{82B9DFCB-C2D5-4DF3-B013-B941F0681E03}" destId="{4F1718F7-7E02-400B-A383-A37B7A59EA6F}" srcOrd="3" destOrd="0" presId="urn:microsoft.com/office/officeart/2005/8/layout/vList6"/>
    <dgm:cxn modelId="{A55CA773-6DFA-4116-87D0-D64395AC501B}" type="presParOf" srcId="{82B9DFCB-C2D5-4DF3-B013-B941F0681E03}" destId="{8684A6BD-3665-4BE1-BE08-6D50625BC9F0}" srcOrd="4" destOrd="0" presId="urn:microsoft.com/office/officeart/2005/8/layout/vList6"/>
    <dgm:cxn modelId="{6BDE2FB7-C175-4DE3-A541-C6CCE9469016}" type="presParOf" srcId="{8684A6BD-3665-4BE1-BE08-6D50625BC9F0}" destId="{07FCB105-D058-484E-B853-D6AB82B02780}" srcOrd="0" destOrd="0" presId="urn:microsoft.com/office/officeart/2005/8/layout/vList6"/>
    <dgm:cxn modelId="{8107A311-FCBB-4615-AB02-CC898D7C6439}" type="presParOf" srcId="{8684A6BD-3665-4BE1-BE08-6D50625BC9F0}" destId="{D54757C3-ABCC-400E-9F07-5432CE01445D}" srcOrd="1" destOrd="0" presId="urn:microsoft.com/office/officeart/2005/8/layout/vList6"/>
    <dgm:cxn modelId="{1C58B9DC-AB23-48F5-A48B-6E6E6E3BE257}" type="presParOf" srcId="{82B9DFCB-C2D5-4DF3-B013-B941F0681E03}" destId="{5F9F5220-E366-4B86-A2DE-90E0AEE368B0}" srcOrd="5" destOrd="0" presId="urn:microsoft.com/office/officeart/2005/8/layout/vList6"/>
    <dgm:cxn modelId="{1EA4F9F3-C804-49B4-A507-79132FF4B298}" type="presParOf" srcId="{82B9DFCB-C2D5-4DF3-B013-B941F0681E03}" destId="{DA41CB29-8F3A-4E45-BBF0-8BF6C2EF868F}" srcOrd="6" destOrd="0" presId="urn:microsoft.com/office/officeart/2005/8/layout/vList6"/>
    <dgm:cxn modelId="{B45D19DB-3861-4704-864B-C002FD7F0204}" type="presParOf" srcId="{DA41CB29-8F3A-4E45-BBF0-8BF6C2EF868F}" destId="{3C8875F0-0B1B-4BFB-BE8C-59870791107D}" srcOrd="0" destOrd="0" presId="urn:microsoft.com/office/officeart/2005/8/layout/vList6"/>
    <dgm:cxn modelId="{76B15A24-F43C-4083-978A-796CD7715F6E}" type="presParOf" srcId="{DA41CB29-8F3A-4E45-BBF0-8BF6C2EF868F}" destId="{F78781B4-57F3-4B37-A2E6-9A0D556CB325}" srcOrd="1" destOrd="0" presId="urn:microsoft.com/office/officeart/2005/8/layout/v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A688CF-F4C2-469E-AD3B-E9B463A3812B}"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8CF7AF23-82B2-4349-9E29-9263CA9F3916}">
      <dgm:prSet phldrT="[Text]"/>
      <dgm:spPr/>
      <dgm:t>
        <a:bodyPr/>
        <a:lstStyle/>
        <a:p>
          <a:r>
            <a:rPr lang="en-US" dirty="0" smtClean="0"/>
            <a:t>High Level User Requirements</a:t>
          </a:r>
          <a:endParaRPr lang="en-US" dirty="0"/>
        </a:p>
      </dgm:t>
    </dgm:pt>
    <dgm:pt modelId="{0C15AC81-6DD4-43C0-8C14-3E872DA8FE77}" type="parTrans" cxnId="{C04D5A23-3213-47F2-97E3-574F2B46A3D6}">
      <dgm:prSet/>
      <dgm:spPr/>
      <dgm:t>
        <a:bodyPr/>
        <a:lstStyle/>
        <a:p>
          <a:endParaRPr lang="en-US"/>
        </a:p>
      </dgm:t>
    </dgm:pt>
    <dgm:pt modelId="{0A4156EC-0B19-402A-A0C6-549BF3993EC8}" type="sibTrans" cxnId="{C04D5A23-3213-47F2-97E3-574F2B46A3D6}">
      <dgm:prSet/>
      <dgm:spPr/>
      <dgm:t>
        <a:bodyPr/>
        <a:lstStyle/>
        <a:p>
          <a:endParaRPr lang="en-US"/>
        </a:p>
      </dgm:t>
    </dgm:pt>
    <dgm:pt modelId="{FF79B3A5-545B-4576-B07F-E18AC1301EB6}">
      <dgm:prSet phldrT="[Text]"/>
      <dgm:spPr/>
      <dgm:t>
        <a:bodyPr/>
        <a:lstStyle/>
        <a:p>
          <a:r>
            <a:rPr lang="en-US" dirty="0" smtClean="0"/>
            <a:t>High Level System Technical Requirements</a:t>
          </a:r>
          <a:endParaRPr lang="en-US" dirty="0"/>
        </a:p>
      </dgm:t>
    </dgm:pt>
    <dgm:pt modelId="{78DF24FF-BF0C-4D8C-ACB9-4326179656A0}" type="parTrans" cxnId="{33175501-1008-42C3-BC77-B27A6D631FB2}">
      <dgm:prSet/>
      <dgm:spPr/>
      <dgm:t>
        <a:bodyPr/>
        <a:lstStyle/>
        <a:p>
          <a:endParaRPr lang="en-US"/>
        </a:p>
      </dgm:t>
    </dgm:pt>
    <dgm:pt modelId="{758457E5-EB6C-4D6A-8F82-EA337326C90E}" type="sibTrans" cxnId="{33175501-1008-42C3-BC77-B27A6D631FB2}">
      <dgm:prSet/>
      <dgm:spPr/>
      <dgm:t>
        <a:bodyPr/>
        <a:lstStyle/>
        <a:p>
          <a:endParaRPr lang="en-US"/>
        </a:p>
      </dgm:t>
    </dgm:pt>
    <dgm:pt modelId="{D0065B66-409F-467E-8C3C-E508C87D95B9}">
      <dgm:prSet phldrT="[Text]"/>
      <dgm:spPr/>
      <dgm:t>
        <a:bodyPr/>
        <a:lstStyle/>
        <a:p>
          <a:r>
            <a:rPr lang="en-US" dirty="0" smtClean="0"/>
            <a:t>High Level Project Schedule Dates</a:t>
          </a:r>
          <a:endParaRPr lang="en-US" dirty="0"/>
        </a:p>
      </dgm:t>
    </dgm:pt>
    <dgm:pt modelId="{97344D56-9729-468B-8097-9D97FB4D4122}" type="sibTrans" cxnId="{45F0D19F-FBA5-4B25-B66D-846085CF36FC}">
      <dgm:prSet/>
      <dgm:spPr/>
      <dgm:t>
        <a:bodyPr/>
        <a:lstStyle/>
        <a:p>
          <a:endParaRPr lang="en-US"/>
        </a:p>
      </dgm:t>
    </dgm:pt>
    <dgm:pt modelId="{1B28A8C8-E6F2-4788-9BCB-D2F428113AFE}" type="parTrans" cxnId="{45F0D19F-FBA5-4B25-B66D-846085CF36FC}">
      <dgm:prSet/>
      <dgm:spPr/>
      <dgm:t>
        <a:bodyPr/>
        <a:lstStyle/>
        <a:p>
          <a:endParaRPr lang="en-US"/>
        </a:p>
      </dgm:t>
    </dgm:pt>
    <dgm:pt modelId="{B6D13FB9-F932-40EF-831A-34D29F65619F}">
      <dgm:prSet phldrT="[Text]"/>
      <dgm:spPr/>
      <dgm:t>
        <a:bodyPr/>
        <a:lstStyle/>
        <a:p>
          <a:r>
            <a:rPr lang="en-US" dirty="0" smtClean="0"/>
            <a:t>Rough Dates to be discussed on Final Delivery / System Sign Off</a:t>
          </a:r>
          <a:endParaRPr lang="en-US" dirty="0"/>
        </a:p>
      </dgm:t>
    </dgm:pt>
    <dgm:pt modelId="{1232F294-6674-432C-9BE2-9B082F185F11}" type="sibTrans" cxnId="{1EA78705-1705-4BA1-904C-8E9C6EDE43CD}">
      <dgm:prSet/>
      <dgm:spPr/>
      <dgm:t>
        <a:bodyPr/>
        <a:lstStyle/>
        <a:p>
          <a:endParaRPr lang="en-US"/>
        </a:p>
      </dgm:t>
    </dgm:pt>
    <dgm:pt modelId="{096A770E-9D54-48E3-867A-D09B83BC210F}" type="parTrans" cxnId="{1EA78705-1705-4BA1-904C-8E9C6EDE43CD}">
      <dgm:prSet/>
      <dgm:spPr/>
      <dgm:t>
        <a:bodyPr/>
        <a:lstStyle/>
        <a:p>
          <a:endParaRPr lang="en-US"/>
        </a:p>
      </dgm:t>
    </dgm:pt>
    <dgm:pt modelId="{EF93BDD0-5692-40FB-A705-9042829FD422}">
      <dgm:prSet/>
      <dgm:spPr/>
      <dgm:t>
        <a:bodyPr/>
        <a:lstStyle/>
        <a:p>
          <a:r>
            <a:rPr lang="en-US" dirty="0" smtClean="0"/>
            <a:t>Scope Derivation and Control Management Process</a:t>
          </a:r>
          <a:endParaRPr lang="en-US" dirty="0"/>
        </a:p>
      </dgm:t>
    </dgm:pt>
    <dgm:pt modelId="{C1B980F1-DF75-46CA-90F3-CC52F863646C}" type="parTrans" cxnId="{35994077-5CC5-40B7-A0BA-5B9646FA7093}">
      <dgm:prSet/>
      <dgm:spPr/>
      <dgm:t>
        <a:bodyPr/>
        <a:lstStyle/>
        <a:p>
          <a:endParaRPr lang="en-US"/>
        </a:p>
      </dgm:t>
    </dgm:pt>
    <dgm:pt modelId="{B3CF02C5-8A5F-44AC-AB9C-9CBCC9DCE81F}" type="sibTrans" cxnId="{35994077-5CC5-40B7-A0BA-5B9646FA7093}">
      <dgm:prSet/>
      <dgm:spPr/>
      <dgm:t>
        <a:bodyPr/>
        <a:lstStyle/>
        <a:p>
          <a:endParaRPr lang="en-US"/>
        </a:p>
      </dgm:t>
    </dgm:pt>
    <dgm:pt modelId="{1D343A2B-CFBC-415A-AD85-F659777DAA8A}">
      <dgm:prSet/>
      <dgm:spPr/>
      <dgm:t>
        <a:bodyPr/>
        <a:lstStyle/>
        <a:p>
          <a:r>
            <a:rPr lang="en-US" dirty="0" smtClean="0"/>
            <a:t>H/W &amp; S/W Components </a:t>
          </a:r>
          <a:endParaRPr lang="en-US" dirty="0"/>
        </a:p>
      </dgm:t>
    </dgm:pt>
    <dgm:pt modelId="{DC7468B2-6202-4D5E-98D4-1A5C5F6C6F1A}" type="parTrans" cxnId="{F29E304A-C3E1-4D7C-8D2A-535F3956359C}">
      <dgm:prSet/>
      <dgm:spPr/>
      <dgm:t>
        <a:bodyPr/>
        <a:lstStyle/>
        <a:p>
          <a:endParaRPr lang="en-US"/>
        </a:p>
      </dgm:t>
    </dgm:pt>
    <dgm:pt modelId="{EAD40887-E682-424F-8F2F-A062F3FEDC70}" type="sibTrans" cxnId="{F29E304A-C3E1-4D7C-8D2A-535F3956359C}">
      <dgm:prSet/>
      <dgm:spPr/>
      <dgm:t>
        <a:bodyPr/>
        <a:lstStyle/>
        <a:p>
          <a:endParaRPr lang="en-US"/>
        </a:p>
      </dgm:t>
    </dgm:pt>
    <dgm:pt modelId="{A629D3A2-6052-413E-8B59-EE5E9C82E4EB}" type="pres">
      <dgm:prSet presAssocID="{68A688CF-F4C2-469E-AD3B-E9B463A3812B}" presName="Name0" presStyleCnt="0">
        <dgm:presLayoutVars>
          <dgm:dir/>
          <dgm:animLvl val="lvl"/>
          <dgm:resizeHandles/>
        </dgm:presLayoutVars>
      </dgm:prSet>
      <dgm:spPr/>
      <dgm:t>
        <a:bodyPr/>
        <a:lstStyle/>
        <a:p>
          <a:endParaRPr lang="en-US"/>
        </a:p>
      </dgm:t>
    </dgm:pt>
    <dgm:pt modelId="{C0D11412-74AD-43D1-9523-9F0BFDF0E60F}" type="pres">
      <dgm:prSet presAssocID="{8CF7AF23-82B2-4349-9E29-9263CA9F3916}" presName="linNode" presStyleCnt="0"/>
      <dgm:spPr/>
    </dgm:pt>
    <dgm:pt modelId="{35B2A1C9-700D-46DE-8380-8C801A9A4085}" type="pres">
      <dgm:prSet presAssocID="{8CF7AF23-82B2-4349-9E29-9263CA9F3916}" presName="parentShp" presStyleLbl="node1" presStyleIdx="0" presStyleCnt="3">
        <dgm:presLayoutVars>
          <dgm:bulletEnabled val="1"/>
        </dgm:presLayoutVars>
      </dgm:prSet>
      <dgm:spPr/>
      <dgm:t>
        <a:bodyPr/>
        <a:lstStyle/>
        <a:p>
          <a:endParaRPr lang="en-US"/>
        </a:p>
      </dgm:t>
    </dgm:pt>
    <dgm:pt modelId="{A498C578-816F-42E0-85FE-8A715EBD9534}" type="pres">
      <dgm:prSet presAssocID="{8CF7AF23-82B2-4349-9E29-9263CA9F3916}" presName="childShp" presStyleLbl="bgAccFollowNode1" presStyleIdx="0" presStyleCnt="3" custLinFactNeighborX="3175" custLinFactNeighborY="0">
        <dgm:presLayoutVars>
          <dgm:bulletEnabled val="1"/>
        </dgm:presLayoutVars>
      </dgm:prSet>
      <dgm:spPr/>
      <dgm:t>
        <a:bodyPr/>
        <a:lstStyle/>
        <a:p>
          <a:endParaRPr lang="en-US"/>
        </a:p>
      </dgm:t>
    </dgm:pt>
    <dgm:pt modelId="{A308912F-0F84-4F4C-94DD-3EB15CA7C3C0}" type="pres">
      <dgm:prSet presAssocID="{0A4156EC-0B19-402A-A0C6-549BF3993EC8}" presName="spacing" presStyleCnt="0"/>
      <dgm:spPr/>
    </dgm:pt>
    <dgm:pt modelId="{A18B27B5-04F9-4C58-A99A-836432364DE3}" type="pres">
      <dgm:prSet presAssocID="{FF79B3A5-545B-4576-B07F-E18AC1301EB6}" presName="linNode" presStyleCnt="0"/>
      <dgm:spPr/>
    </dgm:pt>
    <dgm:pt modelId="{08300CB8-A000-45AC-9C35-7CC8AA0E679E}" type="pres">
      <dgm:prSet presAssocID="{FF79B3A5-545B-4576-B07F-E18AC1301EB6}" presName="parentShp" presStyleLbl="node1" presStyleIdx="1" presStyleCnt="3" custLinFactNeighborY="2000">
        <dgm:presLayoutVars>
          <dgm:bulletEnabled val="1"/>
        </dgm:presLayoutVars>
      </dgm:prSet>
      <dgm:spPr/>
      <dgm:t>
        <a:bodyPr/>
        <a:lstStyle/>
        <a:p>
          <a:endParaRPr lang="en-US"/>
        </a:p>
      </dgm:t>
    </dgm:pt>
    <dgm:pt modelId="{1E724085-F27C-42EF-9BDA-F66A4A2B95AE}" type="pres">
      <dgm:prSet presAssocID="{FF79B3A5-545B-4576-B07F-E18AC1301EB6}" presName="childShp" presStyleLbl="bgAccFollowNode1" presStyleIdx="1" presStyleCnt="3" custLinFactNeighborY="2000">
        <dgm:presLayoutVars>
          <dgm:bulletEnabled val="1"/>
        </dgm:presLayoutVars>
      </dgm:prSet>
      <dgm:spPr/>
      <dgm:t>
        <a:bodyPr/>
        <a:lstStyle/>
        <a:p>
          <a:endParaRPr lang="en-US"/>
        </a:p>
      </dgm:t>
    </dgm:pt>
    <dgm:pt modelId="{30730506-93D8-4698-95AC-C31BCE7E70A9}" type="pres">
      <dgm:prSet presAssocID="{758457E5-EB6C-4D6A-8F82-EA337326C90E}" presName="spacing" presStyleCnt="0"/>
      <dgm:spPr/>
    </dgm:pt>
    <dgm:pt modelId="{0E788B9A-1463-4840-8CAB-884ABC476F05}" type="pres">
      <dgm:prSet presAssocID="{D0065B66-409F-467E-8C3C-E508C87D95B9}" presName="linNode" presStyleCnt="0"/>
      <dgm:spPr/>
    </dgm:pt>
    <dgm:pt modelId="{45579D80-CA51-4C00-9735-0A0DA40B315D}" type="pres">
      <dgm:prSet presAssocID="{D0065B66-409F-467E-8C3C-E508C87D95B9}" presName="parentShp" presStyleLbl="node1" presStyleIdx="2" presStyleCnt="3" custLinFactY="11852" custLinFactNeighborX="-2646" custLinFactNeighborY="100000">
        <dgm:presLayoutVars>
          <dgm:bulletEnabled val="1"/>
        </dgm:presLayoutVars>
      </dgm:prSet>
      <dgm:spPr/>
      <dgm:t>
        <a:bodyPr/>
        <a:lstStyle/>
        <a:p>
          <a:endParaRPr lang="en-US"/>
        </a:p>
      </dgm:t>
    </dgm:pt>
    <dgm:pt modelId="{9E1E739C-C930-4170-8AF9-A66274FAF121}" type="pres">
      <dgm:prSet presAssocID="{D0065B66-409F-467E-8C3C-E508C87D95B9}" presName="childShp" presStyleLbl="bgAccFollowNode1" presStyleIdx="2" presStyleCnt="3">
        <dgm:presLayoutVars>
          <dgm:bulletEnabled val="1"/>
        </dgm:presLayoutVars>
      </dgm:prSet>
      <dgm:spPr/>
      <dgm:t>
        <a:bodyPr/>
        <a:lstStyle/>
        <a:p>
          <a:endParaRPr lang="en-US"/>
        </a:p>
      </dgm:t>
    </dgm:pt>
  </dgm:ptLst>
  <dgm:cxnLst>
    <dgm:cxn modelId="{33175501-1008-42C3-BC77-B27A6D631FB2}" srcId="{68A688CF-F4C2-469E-AD3B-E9B463A3812B}" destId="{FF79B3A5-545B-4576-B07F-E18AC1301EB6}" srcOrd="1" destOrd="0" parTransId="{78DF24FF-BF0C-4D8C-ACB9-4326179656A0}" sibTransId="{758457E5-EB6C-4D6A-8F82-EA337326C90E}"/>
    <dgm:cxn modelId="{75E67173-2479-4AA9-B328-C7C90D9F7C07}" type="presOf" srcId="{FF79B3A5-545B-4576-B07F-E18AC1301EB6}" destId="{08300CB8-A000-45AC-9C35-7CC8AA0E679E}" srcOrd="0" destOrd="0" presId="urn:microsoft.com/office/officeart/2005/8/layout/vList6"/>
    <dgm:cxn modelId="{45F0D19F-FBA5-4B25-B66D-846085CF36FC}" srcId="{68A688CF-F4C2-469E-AD3B-E9B463A3812B}" destId="{D0065B66-409F-467E-8C3C-E508C87D95B9}" srcOrd="2" destOrd="0" parTransId="{1B28A8C8-E6F2-4788-9BCB-D2F428113AFE}" sibTransId="{97344D56-9729-468B-8097-9D97FB4D4122}"/>
    <dgm:cxn modelId="{340CEB88-FA99-4C17-A624-B951CD04BD8A}" type="presOf" srcId="{1D343A2B-CFBC-415A-AD85-F659777DAA8A}" destId="{1E724085-F27C-42EF-9BDA-F66A4A2B95AE}" srcOrd="0" destOrd="0" presId="urn:microsoft.com/office/officeart/2005/8/layout/vList6"/>
    <dgm:cxn modelId="{F29E304A-C3E1-4D7C-8D2A-535F3956359C}" srcId="{FF79B3A5-545B-4576-B07F-E18AC1301EB6}" destId="{1D343A2B-CFBC-415A-AD85-F659777DAA8A}" srcOrd="0" destOrd="0" parTransId="{DC7468B2-6202-4D5E-98D4-1A5C5F6C6F1A}" sibTransId="{EAD40887-E682-424F-8F2F-A062F3FEDC70}"/>
    <dgm:cxn modelId="{1EA78705-1705-4BA1-904C-8E9C6EDE43CD}" srcId="{D0065B66-409F-467E-8C3C-E508C87D95B9}" destId="{B6D13FB9-F932-40EF-831A-34D29F65619F}" srcOrd="0" destOrd="0" parTransId="{096A770E-9D54-48E3-867A-D09B83BC210F}" sibTransId="{1232F294-6674-432C-9BE2-9B082F185F11}"/>
    <dgm:cxn modelId="{10AB352D-6FF2-43CC-B101-0142AD26588B}" type="presOf" srcId="{8CF7AF23-82B2-4349-9E29-9263CA9F3916}" destId="{35B2A1C9-700D-46DE-8380-8C801A9A4085}" srcOrd="0" destOrd="0" presId="urn:microsoft.com/office/officeart/2005/8/layout/vList6"/>
    <dgm:cxn modelId="{2D0CDA81-15FF-446F-A580-975E5335A44B}" type="presOf" srcId="{D0065B66-409F-467E-8C3C-E508C87D95B9}" destId="{45579D80-CA51-4C00-9735-0A0DA40B315D}" srcOrd="0" destOrd="0" presId="urn:microsoft.com/office/officeart/2005/8/layout/vList6"/>
    <dgm:cxn modelId="{35994077-5CC5-40B7-A0BA-5B9646FA7093}" srcId="{8CF7AF23-82B2-4349-9E29-9263CA9F3916}" destId="{EF93BDD0-5692-40FB-A705-9042829FD422}" srcOrd="0" destOrd="0" parTransId="{C1B980F1-DF75-46CA-90F3-CC52F863646C}" sibTransId="{B3CF02C5-8A5F-44AC-AB9C-9CBCC9DCE81F}"/>
    <dgm:cxn modelId="{A977F093-8F38-4D67-85CA-185BB666C25A}" type="presOf" srcId="{EF93BDD0-5692-40FB-A705-9042829FD422}" destId="{A498C578-816F-42E0-85FE-8A715EBD9534}" srcOrd="0" destOrd="0" presId="urn:microsoft.com/office/officeart/2005/8/layout/vList6"/>
    <dgm:cxn modelId="{221F7BDC-312B-4EF2-9775-AC1D98151747}" type="presOf" srcId="{B6D13FB9-F932-40EF-831A-34D29F65619F}" destId="{9E1E739C-C930-4170-8AF9-A66274FAF121}" srcOrd="0" destOrd="0" presId="urn:microsoft.com/office/officeart/2005/8/layout/vList6"/>
    <dgm:cxn modelId="{B134AD72-A4BE-4E6F-9E2A-C300DD9380A9}" type="presOf" srcId="{68A688CF-F4C2-469E-AD3B-E9B463A3812B}" destId="{A629D3A2-6052-413E-8B59-EE5E9C82E4EB}" srcOrd="0" destOrd="0" presId="urn:microsoft.com/office/officeart/2005/8/layout/vList6"/>
    <dgm:cxn modelId="{C04D5A23-3213-47F2-97E3-574F2B46A3D6}" srcId="{68A688CF-F4C2-469E-AD3B-E9B463A3812B}" destId="{8CF7AF23-82B2-4349-9E29-9263CA9F3916}" srcOrd="0" destOrd="0" parTransId="{0C15AC81-6DD4-43C0-8C14-3E872DA8FE77}" sibTransId="{0A4156EC-0B19-402A-A0C6-549BF3993EC8}"/>
    <dgm:cxn modelId="{45BD07D8-2514-467B-91C7-46813014B85D}" type="presParOf" srcId="{A629D3A2-6052-413E-8B59-EE5E9C82E4EB}" destId="{C0D11412-74AD-43D1-9523-9F0BFDF0E60F}" srcOrd="0" destOrd="0" presId="urn:microsoft.com/office/officeart/2005/8/layout/vList6"/>
    <dgm:cxn modelId="{4B48180B-C2A5-4AFE-9B09-C1D1923B9C7D}" type="presParOf" srcId="{C0D11412-74AD-43D1-9523-9F0BFDF0E60F}" destId="{35B2A1C9-700D-46DE-8380-8C801A9A4085}" srcOrd="0" destOrd="0" presId="urn:microsoft.com/office/officeart/2005/8/layout/vList6"/>
    <dgm:cxn modelId="{E6E847D4-C7F7-4954-8B64-D6CA925FCAF3}" type="presParOf" srcId="{C0D11412-74AD-43D1-9523-9F0BFDF0E60F}" destId="{A498C578-816F-42E0-85FE-8A715EBD9534}" srcOrd="1" destOrd="0" presId="urn:microsoft.com/office/officeart/2005/8/layout/vList6"/>
    <dgm:cxn modelId="{96D6768A-CD8E-415B-8BAC-E45C2CF948E5}" type="presParOf" srcId="{A629D3A2-6052-413E-8B59-EE5E9C82E4EB}" destId="{A308912F-0F84-4F4C-94DD-3EB15CA7C3C0}" srcOrd="1" destOrd="0" presId="urn:microsoft.com/office/officeart/2005/8/layout/vList6"/>
    <dgm:cxn modelId="{AC593EAC-B130-4819-BD93-D6D0C88A218C}" type="presParOf" srcId="{A629D3A2-6052-413E-8B59-EE5E9C82E4EB}" destId="{A18B27B5-04F9-4C58-A99A-836432364DE3}" srcOrd="2" destOrd="0" presId="urn:microsoft.com/office/officeart/2005/8/layout/vList6"/>
    <dgm:cxn modelId="{CEC93516-AEBF-4CB5-9015-BECF88D92A44}" type="presParOf" srcId="{A18B27B5-04F9-4C58-A99A-836432364DE3}" destId="{08300CB8-A000-45AC-9C35-7CC8AA0E679E}" srcOrd="0" destOrd="0" presId="urn:microsoft.com/office/officeart/2005/8/layout/vList6"/>
    <dgm:cxn modelId="{5A475C7D-4D39-41C6-AE43-91ECEA8D3B25}" type="presParOf" srcId="{A18B27B5-04F9-4C58-A99A-836432364DE3}" destId="{1E724085-F27C-42EF-9BDA-F66A4A2B95AE}" srcOrd="1" destOrd="0" presId="urn:microsoft.com/office/officeart/2005/8/layout/vList6"/>
    <dgm:cxn modelId="{00A42C8D-C42D-4599-8784-8DBC6870280D}" type="presParOf" srcId="{A629D3A2-6052-413E-8B59-EE5E9C82E4EB}" destId="{30730506-93D8-4698-95AC-C31BCE7E70A9}" srcOrd="3" destOrd="0" presId="urn:microsoft.com/office/officeart/2005/8/layout/vList6"/>
    <dgm:cxn modelId="{FFDF817F-63B2-4627-8A03-EDE27C8A74F5}" type="presParOf" srcId="{A629D3A2-6052-413E-8B59-EE5E9C82E4EB}" destId="{0E788B9A-1463-4840-8CAB-884ABC476F05}" srcOrd="4" destOrd="0" presId="urn:microsoft.com/office/officeart/2005/8/layout/vList6"/>
    <dgm:cxn modelId="{430DBEEB-4EB2-48AC-8AEC-29FB5135BAD3}" type="presParOf" srcId="{0E788B9A-1463-4840-8CAB-884ABC476F05}" destId="{45579D80-CA51-4C00-9735-0A0DA40B315D}" srcOrd="0" destOrd="0" presId="urn:microsoft.com/office/officeart/2005/8/layout/vList6"/>
    <dgm:cxn modelId="{F857043B-775A-4820-97E4-C2230F744B36}" type="presParOf" srcId="{0E788B9A-1463-4840-8CAB-884ABC476F05}" destId="{9E1E739C-C930-4170-8AF9-A66274FAF121}" srcOrd="1" destOrd="0" presId="urn:microsoft.com/office/officeart/2005/8/layout/v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A688CF-F4C2-469E-AD3B-E9B463A3812B}"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8CF7AF23-82B2-4349-9E29-9263CA9F3916}">
      <dgm:prSet phldrT="[Text]"/>
      <dgm:spPr/>
      <dgm:t>
        <a:bodyPr/>
        <a:lstStyle/>
        <a:p>
          <a:r>
            <a:rPr lang="en-US" dirty="0" smtClean="0"/>
            <a:t>Detailed Requirements Gathering</a:t>
          </a:r>
          <a:endParaRPr lang="en-US" dirty="0"/>
        </a:p>
      </dgm:t>
    </dgm:pt>
    <dgm:pt modelId="{0C15AC81-6DD4-43C0-8C14-3E872DA8FE77}" type="parTrans" cxnId="{C04D5A23-3213-47F2-97E3-574F2B46A3D6}">
      <dgm:prSet/>
      <dgm:spPr/>
      <dgm:t>
        <a:bodyPr/>
        <a:lstStyle/>
        <a:p>
          <a:endParaRPr lang="en-US"/>
        </a:p>
      </dgm:t>
    </dgm:pt>
    <dgm:pt modelId="{0A4156EC-0B19-402A-A0C6-549BF3993EC8}" type="sibTrans" cxnId="{C04D5A23-3213-47F2-97E3-574F2B46A3D6}">
      <dgm:prSet/>
      <dgm:spPr/>
      <dgm:t>
        <a:bodyPr/>
        <a:lstStyle/>
        <a:p>
          <a:endParaRPr lang="en-US"/>
        </a:p>
      </dgm:t>
    </dgm:pt>
    <dgm:pt modelId="{FF79B3A5-545B-4576-B07F-E18AC1301EB6}">
      <dgm:prSet phldrT="[Text]"/>
      <dgm:spPr/>
      <dgm:t>
        <a:bodyPr/>
        <a:lstStyle/>
        <a:p>
          <a:r>
            <a:rPr lang="en-US" dirty="0" smtClean="0"/>
            <a:t>Detailed Functional Specifications</a:t>
          </a:r>
          <a:endParaRPr lang="en-US" dirty="0"/>
        </a:p>
      </dgm:t>
    </dgm:pt>
    <dgm:pt modelId="{78DF24FF-BF0C-4D8C-ACB9-4326179656A0}" type="parTrans" cxnId="{33175501-1008-42C3-BC77-B27A6D631FB2}">
      <dgm:prSet/>
      <dgm:spPr/>
      <dgm:t>
        <a:bodyPr/>
        <a:lstStyle/>
        <a:p>
          <a:endParaRPr lang="en-US"/>
        </a:p>
      </dgm:t>
    </dgm:pt>
    <dgm:pt modelId="{758457E5-EB6C-4D6A-8F82-EA337326C90E}" type="sibTrans" cxnId="{33175501-1008-42C3-BC77-B27A6D631FB2}">
      <dgm:prSet/>
      <dgm:spPr/>
      <dgm:t>
        <a:bodyPr/>
        <a:lstStyle/>
        <a:p>
          <a:endParaRPr lang="en-US"/>
        </a:p>
      </dgm:t>
    </dgm:pt>
    <dgm:pt modelId="{D0065B66-409F-467E-8C3C-E508C87D95B9}">
      <dgm:prSet phldrT="[Text]"/>
      <dgm:spPr/>
      <dgm:t>
        <a:bodyPr/>
        <a:lstStyle/>
        <a:p>
          <a:r>
            <a:rPr lang="en-US" dirty="0" smtClean="0"/>
            <a:t>Detailed Technical Specifications</a:t>
          </a:r>
          <a:endParaRPr lang="en-US" dirty="0"/>
        </a:p>
      </dgm:t>
    </dgm:pt>
    <dgm:pt modelId="{97344D56-9729-468B-8097-9D97FB4D4122}" type="sibTrans" cxnId="{45F0D19F-FBA5-4B25-B66D-846085CF36FC}">
      <dgm:prSet/>
      <dgm:spPr/>
      <dgm:t>
        <a:bodyPr/>
        <a:lstStyle/>
        <a:p>
          <a:endParaRPr lang="en-US"/>
        </a:p>
      </dgm:t>
    </dgm:pt>
    <dgm:pt modelId="{1B28A8C8-E6F2-4788-9BCB-D2F428113AFE}" type="parTrans" cxnId="{45F0D19F-FBA5-4B25-B66D-846085CF36FC}">
      <dgm:prSet/>
      <dgm:spPr/>
      <dgm:t>
        <a:bodyPr/>
        <a:lstStyle/>
        <a:p>
          <a:endParaRPr lang="en-US"/>
        </a:p>
      </dgm:t>
    </dgm:pt>
    <dgm:pt modelId="{B6D13FB9-F932-40EF-831A-34D29F65619F}">
      <dgm:prSet phldrT="[Text]"/>
      <dgm:spPr/>
      <dgm:t>
        <a:bodyPr/>
        <a:lstStyle/>
        <a:p>
          <a:r>
            <a:rPr lang="en-US" dirty="0" smtClean="0"/>
            <a:t>PM Team, all Administrators, Customers</a:t>
          </a:r>
          <a:endParaRPr lang="en-US" dirty="0"/>
        </a:p>
      </dgm:t>
    </dgm:pt>
    <dgm:pt modelId="{1232F294-6674-432C-9BE2-9B082F185F11}" type="sibTrans" cxnId="{1EA78705-1705-4BA1-904C-8E9C6EDE43CD}">
      <dgm:prSet/>
      <dgm:spPr/>
      <dgm:t>
        <a:bodyPr/>
        <a:lstStyle/>
        <a:p>
          <a:endParaRPr lang="en-US"/>
        </a:p>
      </dgm:t>
    </dgm:pt>
    <dgm:pt modelId="{096A770E-9D54-48E3-867A-D09B83BC210F}" type="parTrans" cxnId="{1EA78705-1705-4BA1-904C-8E9C6EDE43CD}">
      <dgm:prSet/>
      <dgm:spPr/>
      <dgm:t>
        <a:bodyPr/>
        <a:lstStyle/>
        <a:p>
          <a:endParaRPr lang="en-US"/>
        </a:p>
      </dgm:t>
    </dgm:pt>
    <dgm:pt modelId="{EF93BDD0-5692-40FB-A705-9042829FD422}">
      <dgm:prSet/>
      <dgm:spPr/>
      <dgm:t>
        <a:bodyPr/>
        <a:lstStyle/>
        <a:p>
          <a:r>
            <a:rPr lang="en-US" dirty="0" smtClean="0"/>
            <a:t>PM team and Important Customers along with end users		</a:t>
          </a:r>
          <a:endParaRPr lang="en-US" dirty="0"/>
        </a:p>
      </dgm:t>
    </dgm:pt>
    <dgm:pt modelId="{C1B980F1-DF75-46CA-90F3-CC52F863646C}" type="parTrans" cxnId="{35994077-5CC5-40B7-A0BA-5B9646FA7093}">
      <dgm:prSet/>
      <dgm:spPr/>
      <dgm:t>
        <a:bodyPr/>
        <a:lstStyle/>
        <a:p>
          <a:endParaRPr lang="en-US"/>
        </a:p>
      </dgm:t>
    </dgm:pt>
    <dgm:pt modelId="{B3CF02C5-8A5F-44AC-AB9C-9CBCC9DCE81F}" type="sibTrans" cxnId="{35994077-5CC5-40B7-A0BA-5B9646FA7093}">
      <dgm:prSet/>
      <dgm:spPr/>
      <dgm:t>
        <a:bodyPr/>
        <a:lstStyle/>
        <a:p>
          <a:endParaRPr lang="en-US"/>
        </a:p>
      </dgm:t>
    </dgm:pt>
    <dgm:pt modelId="{1D343A2B-CFBC-415A-AD85-F659777DAA8A}">
      <dgm:prSet/>
      <dgm:spPr/>
      <dgm:t>
        <a:bodyPr/>
        <a:lstStyle/>
        <a:p>
          <a:r>
            <a:rPr lang="en-US" dirty="0" smtClean="0"/>
            <a:t>PM Team, Developers and Customers</a:t>
          </a:r>
          <a:endParaRPr lang="en-US" dirty="0"/>
        </a:p>
      </dgm:t>
    </dgm:pt>
    <dgm:pt modelId="{DC7468B2-6202-4D5E-98D4-1A5C5F6C6F1A}" type="parTrans" cxnId="{F29E304A-C3E1-4D7C-8D2A-535F3956359C}">
      <dgm:prSet/>
      <dgm:spPr/>
      <dgm:t>
        <a:bodyPr/>
        <a:lstStyle/>
        <a:p>
          <a:endParaRPr lang="en-US"/>
        </a:p>
      </dgm:t>
    </dgm:pt>
    <dgm:pt modelId="{EAD40887-E682-424F-8F2F-A062F3FEDC70}" type="sibTrans" cxnId="{F29E304A-C3E1-4D7C-8D2A-535F3956359C}">
      <dgm:prSet/>
      <dgm:spPr/>
      <dgm:t>
        <a:bodyPr/>
        <a:lstStyle/>
        <a:p>
          <a:endParaRPr lang="en-US"/>
        </a:p>
      </dgm:t>
    </dgm:pt>
    <dgm:pt modelId="{A629D3A2-6052-413E-8B59-EE5E9C82E4EB}" type="pres">
      <dgm:prSet presAssocID="{68A688CF-F4C2-469E-AD3B-E9B463A3812B}" presName="Name0" presStyleCnt="0">
        <dgm:presLayoutVars>
          <dgm:dir/>
          <dgm:animLvl val="lvl"/>
          <dgm:resizeHandles/>
        </dgm:presLayoutVars>
      </dgm:prSet>
      <dgm:spPr/>
      <dgm:t>
        <a:bodyPr/>
        <a:lstStyle/>
        <a:p>
          <a:endParaRPr lang="en-US"/>
        </a:p>
      </dgm:t>
    </dgm:pt>
    <dgm:pt modelId="{C0D11412-74AD-43D1-9523-9F0BFDF0E60F}" type="pres">
      <dgm:prSet presAssocID="{8CF7AF23-82B2-4349-9E29-9263CA9F3916}" presName="linNode" presStyleCnt="0"/>
      <dgm:spPr/>
    </dgm:pt>
    <dgm:pt modelId="{35B2A1C9-700D-46DE-8380-8C801A9A4085}" type="pres">
      <dgm:prSet presAssocID="{8CF7AF23-82B2-4349-9E29-9263CA9F3916}" presName="parentShp" presStyleLbl="node1" presStyleIdx="0" presStyleCnt="3" custLinFactNeighborY="11852">
        <dgm:presLayoutVars>
          <dgm:bulletEnabled val="1"/>
        </dgm:presLayoutVars>
      </dgm:prSet>
      <dgm:spPr/>
      <dgm:t>
        <a:bodyPr/>
        <a:lstStyle/>
        <a:p>
          <a:endParaRPr lang="en-US"/>
        </a:p>
      </dgm:t>
    </dgm:pt>
    <dgm:pt modelId="{A498C578-816F-42E0-85FE-8A715EBD9534}" type="pres">
      <dgm:prSet presAssocID="{8CF7AF23-82B2-4349-9E29-9263CA9F3916}" presName="childShp" presStyleLbl="bgAccFollowNode1" presStyleIdx="0" presStyleCnt="3" custLinFactNeighborX="-794" custLinFactNeighborY="11852">
        <dgm:presLayoutVars>
          <dgm:bulletEnabled val="1"/>
        </dgm:presLayoutVars>
      </dgm:prSet>
      <dgm:spPr/>
      <dgm:t>
        <a:bodyPr/>
        <a:lstStyle/>
        <a:p>
          <a:endParaRPr lang="en-US"/>
        </a:p>
      </dgm:t>
    </dgm:pt>
    <dgm:pt modelId="{A308912F-0F84-4F4C-94DD-3EB15CA7C3C0}" type="pres">
      <dgm:prSet presAssocID="{0A4156EC-0B19-402A-A0C6-549BF3993EC8}" presName="spacing" presStyleCnt="0"/>
      <dgm:spPr/>
    </dgm:pt>
    <dgm:pt modelId="{A18B27B5-04F9-4C58-A99A-836432364DE3}" type="pres">
      <dgm:prSet presAssocID="{FF79B3A5-545B-4576-B07F-E18AC1301EB6}" presName="linNode" presStyleCnt="0"/>
      <dgm:spPr/>
    </dgm:pt>
    <dgm:pt modelId="{08300CB8-A000-45AC-9C35-7CC8AA0E679E}" type="pres">
      <dgm:prSet presAssocID="{FF79B3A5-545B-4576-B07F-E18AC1301EB6}" presName="parentShp" presStyleLbl="node1" presStyleIdx="1" presStyleCnt="3" custLinFactNeighborY="2000">
        <dgm:presLayoutVars>
          <dgm:bulletEnabled val="1"/>
        </dgm:presLayoutVars>
      </dgm:prSet>
      <dgm:spPr/>
      <dgm:t>
        <a:bodyPr/>
        <a:lstStyle/>
        <a:p>
          <a:endParaRPr lang="en-US"/>
        </a:p>
      </dgm:t>
    </dgm:pt>
    <dgm:pt modelId="{1E724085-F27C-42EF-9BDA-F66A4A2B95AE}" type="pres">
      <dgm:prSet presAssocID="{FF79B3A5-545B-4576-B07F-E18AC1301EB6}" presName="childShp" presStyleLbl="bgAccFollowNode1" presStyleIdx="1" presStyleCnt="3" custLinFactNeighborY="2000">
        <dgm:presLayoutVars>
          <dgm:bulletEnabled val="1"/>
        </dgm:presLayoutVars>
      </dgm:prSet>
      <dgm:spPr/>
      <dgm:t>
        <a:bodyPr/>
        <a:lstStyle/>
        <a:p>
          <a:endParaRPr lang="en-US"/>
        </a:p>
      </dgm:t>
    </dgm:pt>
    <dgm:pt modelId="{30730506-93D8-4698-95AC-C31BCE7E70A9}" type="pres">
      <dgm:prSet presAssocID="{758457E5-EB6C-4D6A-8F82-EA337326C90E}" presName="spacing" presStyleCnt="0"/>
      <dgm:spPr/>
    </dgm:pt>
    <dgm:pt modelId="{0E788B9A-1463-4840-8CAB-884ABC476F05}" type="pres">
      <dgm:prSet presAssocID="{D0065B66-409F-467E-8C3C-E508C87D95B9}" presName="linNode" presStyleCnt="0"/>
      <dgm:spPr/>
    </dgm:pt>
    <dgm:pt modelId="{45579D80-CA51-4C00-9735-0A0DA40B315D}" type="pres">
      <dgm:prSet presAssocID="{D0065B66-409F-467E-8C3C-E508C87D95B9}" presName="parentShp" presStyleLbl="node1" presStyleIdx="2" presStyleCnt="3" custLinFactNeighborY="-6667">
        <dgm:presLayoutVars>
          <dgm:bulletEnabled val="1"/>
        </dgm:presLayoutVars>
      </dgm:prSet>
      <dgm:spPr/>
      <dgm:t>
        <a:bodyPr/>
        <a:lstStyle/>
        <a:p>
          <a:endParaRPr lang="en-US"/>
        </a:p>
      </dgm:t>
    </dgm:pt>
    <dgm:pt modelId="{9E1E739C-C930-4170-8AF9-A66274FAF121}" type="pres">
      <dgm:prSet presAssocID="{D0065B66-409F-467E-8C3C-E508C87D95B9}" presName="childShp" presStyleLbl="bgAccFollowNode1" presStyleIdx="2" presStyleCnt="3">
        <dgm:presLayoutVars>
          <dgm:bulletEnabled val="1"/>
        </dgm:presLayoutVars>
      </dgm:prSet>
      <dgm:spPr/>
      <dgm:t>
        <a:bodyPr/>
        <a:lstStyle/>
        <a:p>
          <a:endParaRPr lang="en-US"/>
        </a:p>
      </dgm:t>
    </dgm:pt>
  </dgm:ptLst>
  <dgm:cxnLst>
    <dgm:cxn modelId="{E2FD4133-CED6-4608-8A7C-8029693DAF21}" type="presOf" srcId="{1D343A2B-CFBC-415A-AD85-F659777DAA8A}" destId="{1E724085-F27C-42EF-9BDA-F66A4A2B95AE}" srcOrd="0" destOrd="0" presId="urn:microsoft.com/office/officeart/2005/8/layout/vList6"/>
    <dgm:cxn modelId="{33175501-1008-42C3-BC77-B27A6D631FB2}" srcId="{68A688CF-F4C2-469E-AD3B-E9B463A3812B}" destId="{FF79B3A5-545B-4576-B07F-E18AC1301EB6}" srcOrd="1" destOrd="0" parTransId="{78DF24FF-BF0C-4D8C-ACB9-4326179656A0}" sibTransId="{758457E5-EB6C-4D6A-8F82-EA337326C90E}"/>
    <dgm:cxn modelId="{45F0D19F-FBA5-4B25-B66D-846085CF36FC}" srcId="{68A688CF-F4C2-469E-AD3B-E9B463A3812B}" destId="{D0065B66-409F-467E-8C3C-E508C87D95B9}" srcOrd="2" destOrd="0" parTransId="{1B28A8C8-E6F2-4788-9BCB-D2F428113AFE}" sibTransId="{97344D56-9729-468B-8097-9D97FB4D4122}"/>
    <dgm:cxn modelId="{D18FCB50-C221-4CC0-BF46-7F4D24AFB2DC}" type="presOf" srcId="{EF93BDD0-5692-40FB-A705-9042829FD422}" destId="{A498C578-816F-42E0-85FE-8A715EBD9534}" srcOrd="0" destOrd="0" presId="urn:microsoft.com/office/officeart/2005/8/layout/vList6"/>
    <dgm:cxn modelId="{F29E304A-C3E1-4D7C-8D2A-535F3956359C}" srcId="{FF79B3A5-545B-4576-B07F-E18AC1301EB6}" destId="{1D343A2B-CFBC-415A-AD85-F659777DAA8A}" srcOrd="0" destOrd="0" parTransId="{DC7468B2-6202-4D5E-98D4-1A5C5F6C6F1A}" sibTransId="{EAD40887-E682-424F-8F2F-A062F3FEDC70}"/>
    <dgm:cxn modelId="{1EA78705-1705-4BA1-904C-8E9C6EDE43CD}" srcId="{D0065B66-409F-467E-8C3C-E508C87D95B9}" destId="{B6D13FB9-F932-40EF-831A-34D29F65619F}" srcOrd="0" destOrd="0" parTransId="{096A770E-9D54-48E3-867A-D09B83BC210F}" sibTransId="{1232F294-6674-432C-9BE2-9B082F185F11}"/>
    <dgm:cxn modelId="{CC0A3E5B-0387-4BDB-A3E8-51C4F175AC5B}" type="presOf" srcId="{FF79B3A5-545B-4576-B07F-E18AC1301EB6}" destId="{08300CB8-A000-45AC-9C35-7CC8AA0E679E}" srcOrd="0" destOrd="0" presId="urn:microsoft.com/office/officeart/2005/8/layout/vList6"/>
    <dgm:cxn modelId="{DA13039D-D721-4388-A449-B33B48EA3FC4}" type="presOf" srcId="{D0065B66-409F-467E-8C3C-E508C87D95B9}" destId="{45579D80-CA51-4C00-9735-0A0DA40B315D}" srcOrd="0" destOrd="0" presId="urn:microsoft.com/office/officeart/2005/8/layout/vList6"/>
    <dgm:cxn modelId="{35994077-5CC5-40B7-A0BA-5B9646FA7093}" srcId="{8CF7AF23-82B2-4349-9E29-9263CA9F3916}" destId="{EF93BDD0-5692-40FB-A705-9042829FD422}" srcOrd="0" destOrd="0" parTransId="{C1B980F1-DF75-46CA-90F3-CC52F863646C}" sibTransId="{B3CF02C5-8A5F-44AC-AB9C-9CBCC9DCE81F}"/>
    <dgm:cxn modelId="{89C40B85-B48C-44B1-B939-C95A7FD30774}" type="presOf" srcId="{B6D13FB9-F932-40EF-831A-34D29F65619F}" destId="{9E1E739C-C930-4170-8AF9-A66274FAF121}" srcOrd="0" destOrd="0" presId="urn:microsoft.com/office/officeart/2005/8/layout/vList6"/>
    <dgm:cxn modelId="{C04D5A23-3213-47F2-97E3-574F2B46A3D6}" srcId="{68A688CF-F4C2-469E-AD3B-E9B463A3812B}" destId="{8CF7AF23-82B2-4349-9E29-9263CA9F3916}" srcOrd="0" destOrd="0" parTransId="{0C15AC81-6DD4-43C0-8C14-3E872DA8FE77}" sibTransId="{0A4156EC-0B19-402A-A0C6-549BF3993EC8}"/>
    <dgm:cxn modelId="{90187463-AE03-4ECB-A663-74C2F7FCCF14}" type="presOf" srcId="{68A688CF-F4C2-469E-AD3B-E9B463A3812B}" destId="{A629D3A2-6052-413E-8B59-EE5E9C82E4EB}" srcOrd="0" destOrd="0" presId="urn:microsoft.com/office/officeart/2005/8/layout/vList6"/>
    <dgm:cxn modelId="{639EC86E-DD0F-4667-8D1B-DAC3BAB290E2}" type="presOf" srcId="{8CF7AF23-82B2-4349-9E29-9263CA9F3916}" destId="{35B2A1C9-700D-46DE-8380-8C801A9A4085}" srcOrd="0" destOrd="0" presId="urn:microsoft.com/office/officeart/2005/8/layout/vList6"/>
    <dgm:cxn modelId="{CF4C127B-5CD0-4366-96ED-12ECB78A3FB3}" type="presParOf" srcId="{A629D3A2-6052-413E-8B59-EE5E9C82E4EB}" destId="{C0D11412-74AD-43D1-9523-9F0BFDF0E60F}" srcOrd="0" destOrd="0" presId="urn:microsoft.com/office/officeart/2005/8/layout/vList6"/>
    <dgm:cxn modelId="{5A5F5EFA-F9D8-4030-9ED9-0F0AE5C7B28D}" type="presParOf" srcId="{C0D11412-74AD-43D1-9523-9F0BFDF0E60F}" destId="{35B2A1C9-700D-46DE-8380-8C801A9A4085}" srcOrd="0" destOrd="0" presId="urn:microsoft.com/office/officeart/2005/8/layout/vList6"/>
    <dgm:cxn modelId="{909CFAEE-201F-4599-8560-008A6F691767}" type="presParOf" srcId="{C0D11412-74AD-43D1-9523-9F0BFDF0E60F}" destId="{A498C578-816F-42E0-85FE-8A715EBD9534}" srcOrd="1" destOrd="0" presId="urn:microsoft.com/office/officeart/2005/8/layout/vList6"/>
    <dgm:cxn modelId="{5B312D28-C3DB-484C-ABAF-33367CDA1C72}" type="presParOf" srcId="{A629D3A2-6052-413E-8B59-EE5E9C82E4EB}" destId="{A308912F-0F84-4F4C-94DD-3EB15CA7C3C0}" srcOrd="1" destOrd="0" presId="urn:microsoft.com/office/officeart/2005/8/layout/vList6"/>
    <dgm:cxn modelId="{80A61F21-D712-47D0-BBDB-E2DB411D5335}" type="presParOf" srcId="{A629D3A2-6052-413E-8B59-EE5E9C82E4EB}" destId="{A18B27B5-04F9-4C58-A99A-836432364DE3}" srcOrd="2" destOrd="0" presId="urn:microsoft.com/office/officeart/2005/8/layout/vList6"/>
    <dgm:cxn modelId="{AC1FC4BF-0075-4BEE-9D15-FF7C82EDB17C}" type="presParOf" srcId="{A18B27B5-04F9-4C58-A99A-836432364DE3}" destId="{08300CB8-A000-45AC-9C35-7CC8AA0E679E}" srcOrd="0" destOrd="0" presId="urn:microsoft.com/office/officeart/2005/8/layout/vList6"/>
    <dgm:cxn modelId="{9BD38D99-2DE3-49CD-9786-6F9BBCDB7F23}" type="presParOf" srcId="{A18B27B5-04F9-4C58-A99A-836432364DE3}" destId="{1E724085-F27C-42EF-9BDA-F66A4A2B95AE}" srcOrd="1" destOrd="0" presId="urn:microsoft.com/office/officeart/2005/8/layout/vList6"/>
    <dgm:cxn modelId="{2D9EA8D4-01AC-4888-83E9-071A02AC08F6}" type="presParOf" srcId="{A629D3A2-6052-413E-8B59-EE5E9C82E4EB}" destId="{30730506-93D8-4698-95AC-C31BCE7E70A9}" srcOrd="3" destOrd="0" presId="urn:microsoft.com/office/officeart/2005/8/layout/vList6"/>
    <dgm:cxn modelId="{43159EF1-3FC8-4DC2-9A06-D1B930DA36E9}" type="presParOf" srcId="{A629D3A2-6052-413E-8B59-EE5E9C82E4EB}" destId="{0E788B9A-1463-4840-8CAB-884ABC476F05}" srcOrd="4" destOrd="0" presId="urn:microsoft.com/office/officeart/2005/8/layout/vList6"/>
    <dgm:cxn modelId="{35687D14-F269-47BC-9AC3-9A9C23207AF2}" type="presParOf" srcId="{0E788B9A-1463-4840-8CAB-884ABC476F05}" destId="{45579D80-CA51-4C00-9735-0A0DA40B315D}" srcOrd="0" destOrd="0" presId="urn:microsoft.com/office/officeart/2005/8/layout/vList6"/>
    <dgm:cxn modelId="{BBE8209F-42EC-4F2A-ABC7-C3D4AC09414C}" type="presParOf" srcId="{0E788B9A-1463-4840-8CAB-884ABC476F05}" destId="{9E1E739C-C930-4170-8AF9-A66274FAF121}" srcOrd="1" destOrd="0" presId="urn:microsoft.com/office/officeart/2005/8/layout/v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31B18D-26BE-4DFB-8D1B-32F14CC5DFBF}"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FB28AB93-550F-4DB0-9776-2DD702740994}">
      <dgm:prSet phldrT="[Text]"/>
      <dgm:spPr/>
      <dgm:t>
        <a:bodyPr/>
        <a:lstStyle/>
        <a:p>
          <a:r>
            <a:rPr lang="en-US" dirty="0" smtClean="0"/>
            <a:t>Define all the Deliverables and the Schedule of all the team meetings </a:t>
          </a:r>
          <a:endParaRPr lang="en-US" dirty="0"/>
        </a:p>
      </dgm:t>
    </dgm:pt>
    <dgm:pt modelId="{CED1847E-D8F8-4BFC-9059-903ADFFFA54D}" type="parTrans" cxnId="{883C7105-2807-4F8F-925B-6A26C93EC238}">
      <dgm:prSet/>
      <dgm:spPr/>
      <dgm:t>
        <a:bodyPr/>
        <a:lstStyle/>
        <a:p>
          <a:endParaRPr lang="en-US"/>
        </a:p>
      </dgm:t>
    </dgm:pt>
    <dgm:pt modelId="{9DE0B2BD-DCB3-4413-911C-391491FBA1A1}" type="sibTrans" cxnId="{883C7105-2807-4F8F-925B-6A26C93EC238}">
      <dgm:prSet/>
      <dgm:spPr/>
      <dgm:t>
        <a:bodyPr/>
        <a:lstStyle/>
        <a:p>
          <a:endParaRPr lang="en-US"/>
        </a:p>
      </dgm:t>
    </dgm:pt>
    <dgm:pt modelId="{090EBB86-8285-41B2-837B-DC8AA26990AB}">
      <dgm:prSet phldrT="[Text]"/>
      <dgm:spPr/>
      <dgm:t>
        <a:bodyPr/>
        <a:lstStyle/>
        <a:p>
          <a:r>
            <a:rPr lang="en-US" dirty="0" smtClean="0"/>
            <a:t>Project Manager and Customers (Project Leads are optional)</a:t>
          </a:r>
          <a:endParaRPr lang="en-US" dirty="0"/>
        </a:p>
      </dgm:t>
    </dgm:pt>
    <dgm:pt modelId="{9ECD365B-8950-4176-8704-B42A4FE1B827}" type="parTrans" cxnId="{E4FB3D67-48DD-4ED9-87BF-12BC18FDA66B}">
      <dgm:prSet/>
      <dgm:spPr/>
      <dgm:t>
        <a:bodyPr/>
        <a:lstStyle/>
        <a:p>
          <a:endParaRPr lang="en-US"/>
        </a:p>
      </dgm:t>
    </dgm:pt>
    <dgm:pt modelId="{5DFD799F-C61A-4351-A756-3F811AA0BEEC}" type="sibTrans" cxnId="{E4FB3D67-48DD-4ED9-87BF-12BC18FDA66B}">
      <dgm:prSet/>
      <dgm:spPr/>
      <dgm:t>
        <a:bodyPr/>
        <a:lstStyle/>
        <a:p>
          <a:endParaRPr lang="en-US"/>
        </a:p>
      </dgm:t>
    </dgm:pt>
    <dgm:pt modelId="{8440513C-4B53-4389-92AB-FE285FF485B0}">
      <dgm:prSet phldrT="[Text]"/>
      <dgm:spPr/>
      <dgm:t>
        <a:bodyPr/>
        <a:lstStyle/>
        <a:p>
          <a:r>
            <a:rPr lang="en-US" dirty="0" smtClean="0"/>
            <a:t>Assign the schedule control to the control team to monitor</a:t>
          </a:r>
          <a:endParaRPr lang="en-US" dirty="0"/>
        </a:p>
      </dgm:t>
    </dgm:pt>
    <dgm:pt modelId="{53AF6993-A5A6-4567-9BB0-34264F903A0F}" type="parTrans" cxnId="{72F25015-5FC0-4D98-9471-FDF98413EA1D}">
      <dgm:prSet/>
      <dgm:spPr/>
      <dgm:t>
        <a:bodyPr/>
        <a:lstStyle/>
        <a:p>
          <a:endParaRPr lang="en-US"/>
        </a:p>
      </dgm:t>
    </dgm:pt>
    <dgm:pt modelId="{C591D56F-C025-4A19-8C6B-3B583CEC4C9E}" type="sibTrans" cxnId="{72F25015-5FC0-4D98-9471-FDF98413EA1D}">
      <dgm:prSet/>
      <dgm:spPr/>
      <dgm:t>
        <a:bodyPr/>
        <a:lstStyle/>
        <a:p>
          <a:endParaRPr lang="en-US"/>
        </a:p>
      </dgm:t>
    </dgm:pt>
    <dgm:pt modelId="{1D012B93-1974-4F98-8922-29F94E3F2F3B}">
      <dgm:prSet phldrT="[Text]"/>
      <dgm:spPr/>
      <dgm:t>
        <a:bodyPr/>
        <a:lstStyle/>
        <a:p>
          <a:r>
            <a:rPr lang="en-US" dirty="0" smtClean="0"/>
            <a:t>PM, Control Team Mentor and Leads</a:t>
          </a:r>
          <a:endParaRPr lang="en-US" dirty="0"/>
        </a:p>
      </dgm:t>
    </dgm:pt>
    <dgm:pt modelId="{278E2C0B-ACB2-4A89-A92C-B7D3F0EC006A}" type="parTrans" cxnId="{9661D6D8-40F1-417B-9EEA-8B7D782C666A}">
      <dgm:prSet/>
      <dgm:spPr/>
      <dgm:t>
        <a:bodyPr/>
        <a:lstStyle/>
        <a:p>
          <a:endParaRPr lang="en-US"/>
        </a:p>
      </dgm:t>
    </dgm:pt>
    <dgm:pt modelId="{00F7654C-2011-4D81-9B14-035CDB34F56C}" type="sibTrans" cxnId="{9661D6D8-40F1-417B-9EEA-8B7D782C666A}">
      <dgm:prSet/>
      <dgm:spPr/>
      <dgm:t>
        <a:bodyPr/>
        <a:lstStyle/>
        <a:p>
          <a:endParaRPr lang="en-US"/>
        </a:p>
      </dgm:t>
    </dgm:pt>
    <dgm:pt modelId="{B48DDEA1-E578-4D2F-A0F0-2B62DD0E13CF}">
      <dgm:prSet phldrT="[Text]"/>
      <dgm:spPr/>
      <dgm:t>
        <a:bodyPr/>
        <a:lstStyle/>
        <a:p>
          <a:r>
            <a:rPr lang="en-US" dirty="0" smtClean="0"/>
            <a:t>Prioritize the sequence of all the activities</a:t>
          </a:r>
          <a:endParaRPr lang="en-US" dirty="0"/>
        </a:p>
      </dgm:t>
    </dgm:pt>
    <dgm:pt modelId="{9C6022DD-C33A-437D-BCD6-A43CEEF28849}" type="parTrans" cxnId="{89B0C60D-9EB6-40AB-8334-CAE0A0FEA134}">
      <dgm:prSet/>
      <dgm:spPr/>
      <dgm:t>
        <a:bodyPr/>
        <a:lstStyle/>
        <a:p>
          <a:endParaRPr lang="en-US"/>
        </a:p>
      </dgm:t>
    </dgm:pt>
    <dgm:pt modelId="{BC55620F-D493-4BDB-B8F3-F67ED9BCA282}" type="sibTrans" cxnId="{89B0C60D-9EB6-40AB-8334-CAE0A0FEA134}">
      <dgm:prSet/>
      <dgm:spPr/>
      <dgm:t>
        <a:bodyPr/>
        <a:lstStyle/>
        <a:p>
          <a:endParaRPr lang="en-US"/>
        </a:p>
      </dgm:t>
    </dgm:pt>
    <dgm:pt modelId="{08C0D5FA-E0CD-454C-A7DC-33BBA7A7E6F0}">
      <dgm:prSet phldrT="[Text]"/>
      <dgm:spPr/>
      <dgm:t>
        <a:bodyPr/>
        <a:lstStyle/>
        <a:p>
          <a:r>
            <a:rPr lang="en-US" dirty="0" smtClean="0"/>
            <a:t>Assign the dates on  all the tasks and assign them to the resources</a:t>
          </a:r>
          <a:endParaRPr lang="en-US" dirty="0"/>
        </a:p>
      </dgm:t>
    </dgm:pt>
    <dgm:pt modelId="{0C0CD007-5F89-484A-8D9E-1E253209DD7F}" type="parTrans" cxnId="{38A67F22-B931-4163-8EEE-B8ECA465AF86}">
      <dgm:prSet/>
      <dgm:spPr/>
      <dgm:t>
        <a:bodyPr/>
        <a:lstStyle/>
        <a:p>
          <a:endParaRPr lang="en-US"/>
        </a:p>
      </dgm:t>
    </dgm:pt>
    <dgm:pt modelId="{699AE775-2385-4BDD-A4FA-32A1BB1F0AA1}" type="sibTrans" cxnId="{38A67F22-B931-4163-8EEE-B8ECA465AF86}">
      <dgm:prSet/>
      <dgm:spPr/>
      <dgm:t>
        <a:bodyPr/>
        <a:lstStyle/>
        <a:p>
          <a:endParaRPr lang="en-US"/>
        </a:p>
      </dgm:t>
    </dgm:pt>
    <dgm:pt modelId="{D5BA27E9-E21A-4674-B4B2-E171CC78967E}">
      <dgm:prSet/>
      <dgm:spPr/>
      <dgm:t>
        <a:bodyPr/>
        <a:lstStyle/>
        <a:p>
          <a:r>
            <a:rPr lang="en-US" dirty="0" smtClean="0"/>
            <a:t>Involve PM, Important Team members, Customers	</a:t>
          </a:r>
          <a:endParaRPr lang="en-US" dirty="0"/>
        </a:p>
      </dgm:t>
    </dgm:pt>
    <dgm:pt modelId="{6B5C2F9D-E677-4EB9-9C61-194FC3B333AF}" type="parTrans" cxnId="{82508001-77FE-42BB-AD73-DB92CC5B3AC3}">
      <dgm:prSet/>
      <dgm:spPr/>
      <dgm:t>
        <a:bodyPr/>
        <a:lstStyle/>
        <a:p>
          <a:endParaRPr lang="en-US"/>
        </a:p>
      </dgm:t>
    </dgm:pt>
    <dgm:pt modelId="{557C6870-8769-456C-9A81-27CBCF193BC4}" type="sibTrans" cxnId="{82508001-77FE-42BB-AD73-DB92CC5B3AC3}">
      <dgm:prSet/>
      <dgm:spPr/>
      <dgm:t>
        <a:bodyPr/>
        <a:lstStyle/>
        <a:p>
          <a:endParaRPr lang="en-US"/>
        </a:p>
      </dgm:t>
    </dgm:pt>
    <dgm:pt modelId="{7EFF3FD0-87FD-4508-B52F-A38DDA23E91F}">
      <dgm:prSet/>
      <dgm:spPr/>
      <dgm:t>
        <a:bodyPr/>
        <a:lstStyle/>
        <a:p>
          <a:r>
            <a:rPr lang="en-US" dirty="0" smtClean="0"/>
            <a:t>Project Manager, Leads and Customers	</a:t>
          </a:r>
          <a:endParaRPr lang="en-US" dirty="0"/>
        </a:p>
      </dgm:t>
    </dgm:pt>
    <dgm:pt modelId="{440028E5-83BD-4A49-AF49-F7A48FEEE1E1}" type="parTrans" cxnId="{6FAB287C-116B-476E-A019-39389CAAA735}">
      <dgm:prSet/>
      <dgm:spPr/>
      <dgm:t>
        <a:bodyPr/>
        <a:lstStyle/>
        <a:p>
          <a:endParaRPr lang="en-US"/>
        </a:p>
      </dgm:t>
    </dgm:pt>
    <dgm:pt modelId="{2F59094C-A399-446D-99CB-E4A411E0459C}" type="sibTrans" cxnId="{6FAB287C-116B-476E-A019-39389CAAA735}">
      <dgm:prSet/>
      <dgm:spPr/>
      <dgm:t>
        <a:bodyPr/>
        <a:lstStyle/>
        <a:p>
          <a:endParaRPr lang="en-US"/>
        </a:p>
      </dgm:t>
    </dgm:pt>
    <dgm:pt modelId="{82B9DFCB-C2D5-4DF3-B013-B941F0681E03}" type="pres">
      <dgm:prSet presAssocID="{6431B18D-26BE-4DFB-8D1B-32F14CC5DFBF}" presName="Name0" presStyleCnt="0">
        <dgm:presLayoutVars>
          <dgm:dir/>
          <dgm:animLvl val="lvl"/>
          <dgm:resizeHandles/>
        </dgm:presLayoutVars>
      </dgm:prSet>
      <dgm:spPr/>
      <dgm:t>
        <a:bodyPr/>
        <a:lstStyle/>
        <a:p>
          <a:endParaRPr lang="en-US"/>
        </a:p>
      </dgm:t>
    </dgm:pt>
    <dgm:pt modelId="{EA3FF527-322F-43E2-8B2A-71319AFF9F81}" type="pres">
      <dgm:prSet presAssocID="{FB28AB93-550F-4DB0-9776-2DD702740994}" presName="linNode" presStyleCnt="0"/>
      <dgm:spPr/>
    </dgm:pt>
    <dgm:pt modelId="{78EE95A5-5749-45C0-B262-38BB29CF69CE}" type="pres">
      <dgm:prSet presAssocID="{FB28AB93-550F-4DB0-9776-2DD702740994}" presName="parentShp" presStyleLbl="node1" presStyleIdx="0" presStyleCnt="4">
        <dgm:presLayoutVars>
          <dgm:bulletEnabled val="1"/>
        </dgm:presLayoutVars>
      </dgm:prSet>
      <dgm:spPr/>
      <dgm:t>
        <a:bodyPr/>
        <a:lstStyle/>
        <a:p>
          <a:endParaRPr lang="en-US"/>
        </a:p>
      </dgm:t>
    </dgm:pt>
    <dgm:pt modelId="{0617DA53-6830-473D-AD1E-69EA2259BBA0}" type="pres">
      <dgm:prSet presAssocID="{FB28AB93-550F-4DB0-9776-2DD702740994}" presName="childShp" presStyleLbl="bgAccFollowNode1" presStyleIdx="0" presStyleCnt="4">
        <dgm:presLayoutVars>
          <dgm:bulletEnabled val="1"/>
        </dgm:presLayoutVars>
      </dgm:prSet>
      <dgm:spPr/>
      <dgm:t>
        <a:bodyPr/>
        <a:lstStyle/>
        <a:p>
          <a:endParaRPr lang="en-US"/>
        </a:p>
      </dgm:t>
    </dgm:pt>
    <dgm:pt modelId="{DDD0897B-48BA-4AB9-A916-9514478C86F9}" type="pres">
      <dgm:prSet presAssocID="{9DE0B2BD-DCB3-4413-911C-391491FBA1A1}" presName="spacing" presStyleCnt="0"/>
      <dgm:spPr/>
    </dgm:pt>
    <dgm:pt modelId="{C503F747-40E6-41BA-A5AD-845DFD503FBD}" type="pres">
      <dgm:prSet presAssocID="{B48DDEA1-E578-4D2F-A0F0-2B62DD0E13CF}" presName="linNode" presStyleCnt="0"/>
      <dgm:spPr/>
    </dgm:pt>
    <dgm:pt modelId="{4D024BBF-59B9-4799-8B9F-564D2321BC53}" type="pres">
      <dgm:prSet presAssocID="{B48DDEA1-E578-4D2F-A0F0-2B62DD0E13CF}" presName="parentShp" presStyleLbl="node1" presStyleIdx="1" presStyleCnt="4">
        <dgm:presLayoutVars>
          <dgm:bulletEnabled val="1"/>
        </dgm:presLayoutVars>
      </dgm:prSet>
      <dgm:spPr/>
      <dgm:t>
        <a:bodyPr/>
        <a:lstStyle/>
        <a:p>
          <a:endParaRPr lang="en-US"/>
        </a:p>
      </dgm:t>
    </dgm:pt>
    <dgm:pt modelId="{57FE8027-A70E-45E2-B5BE-75763CE167ED}" type="pres">
      <dgm:prSet presAssocID="{B48DDEA1-E578-4D2F-A0F0-2B62DD0E13CF}" presName="childShp" presStyleLbl="bgAccFollowNode1" presStyleIdx="1" presStyleCnt="4">
        <dgm:presLayoutVars>
          <dgm:bulletEnabled val="1"/>
        </dgm:presLayoutVars>
      </dgm:prSet>
      <dgm:spPr/>
      <dgm:t>
        <a:bodyPr/>
        <a:lstStyle/>
        <a:p>
          <a:endParaRPr lang="en-US"/>
        </a:p>
      </dgm:t>
    </dgm:pt>
    <dgm:pt modelId="{4F1718F7-7E02-400B-A383-A37B7A59EA6F}" type="pres">
      <dgm:prSet presAssocID="{BC55620F-D493-4BDB-B8F3-F67ED9BCA282}" presName="spacing" presStyleCnt="0"/>
      <dgm:spPr/>
    </dgm:pt>
    <dgm:pt modelId="{8684A6BD-3665-4BE1-BE08-6D50625BC9F0}" type="pres">
      <dgm:prSet presAssocID="{08C0D5FA-E0CD-454C-A7DC-33BBA7A7E6F0}" presName="linNode" presStyleCnt="0"/>
      <dgm:spPr/>
    </dgm:pt>
    <dgm:pt modelId="{07FCB105-D058-484E-B853-D6AB82B02780}" type="pres">
      <dgm:prSet presAssocID="{08C0D5FA-E0CD-454C-A7DC-33BBA7A7E6F0}" presName="parentShp" presStyleLbl="node1" presStyleIdx="2" presStyleCnt="4">
        <dgm:presLayoutVars>
          <dgm:bulletEnabled val="1"/>
        </dgm:presLayoutVars>
      </dgm:prSet>
      <dgm:spPr/>
      <dgm:t>
        <a:bodyPr/>
        <a:lstStyle/>
        <a:p>
          <a:endParaRPr lang="en-US"/>
        </a:p>
      </dgm:t>
    </dgm:pt>
    <dgm:pt modelId="{D54757C3-ABCC-400E-9F07-5432CE01445D}" type="pres">
      <dgm:prSet presAssocID="{08C0D5FA-E0CD-454C-A7DC-33BBA7A7E6F0}" presName="childShp" presStyleLbl="bgAccFollowNode1" presStyleIdx="2" presStyleCnt="4">
        <dgm:presLayoutVars>
          <dgm:bulletEnabled val="1"/>
        </dgm:presLayoutVars>
      </dgm:prSet>
      <dgm:spPr/>
      <dgm:t>
        <a:bodyPr/>
        <a:lstStyle/>
        <a:p>
          <a:endParaRPr lang="en-US"/>
        </a:p>
      </dgm:t>
    </dgm:pt>
    <dgm:pt modelId="{5F9F5220-E366-4B86-A2DE-90E0AEE368B0}" type="pres">
      <dgm:prSet presAssocID="{699AE775-2385-4BDD-A4FA-32A1BB1F0AA1}" presName="spacing" presStyleCnt="0"/>
      <dgm:spPr/>
    </dgm:pt>
    <dgm:pt modelId="{DA41CB29-8F3A-4E45-BBF0-8BF6C2EF868F}" type="pres">
      <dgm:prSet presAssocID="{8440513C-4B53-4389-92AB-FE285FF485B0}" presName="linNode" presStyleCnt="0"/>
      <dgm:spPr/>
    </dgm:pt>
    <dgm:pt modelId="{3C8875F0-0B1B-4BFB-BE8C-59870791107D}" type="pres">
      <dgm:prSet presAssocID="{8440513C-4B53-4389-92AB-FE285FF485B0}" presName="parentShp" presStyleLbl="node1" presStyleIdx="3" presStyleCnt="4">
        <dgm:presLayoutVars>
          <dgm:bulletEnabled val="1"/>
        </dgm:presLayoutVars>
      </dgm:prSet>
      <dgm:spPr/>
      <dgm:t>
        <a:bodyPr/>
        <a:lstStyle/>
        <a:p>
          <a:endParaRPr lang="en-US"/>
        </a:p>
      </dgm:t>
    </dgm:pt>
    <dgm:pt modelId="{F78781B4-57F3-4B37-A2E6-9A0D556CB325}" type="pres">
      <dgm:prSet presAssocID="{8440513C-4B53-4389-92AB-FE285FF485B0}" presName="childShp" presStyleLbl="bgAccFollowNode1" presStyleIdx="3" presStyleCnt="4" custLinFactNeighborX="-1899" custLinFactNeighborY="6593">
        <dgm:presLayoutVars>
          <dgm:bulletEnabled val="1"/>
        </dgm:presLayoutVars>
      </dgm:prSet>
      <dgm:spPr/>
      <dgm:t>
        <a:bodyPr/>
        <a:lstStyle/>
        <a:p>
          <a:endParaRPr lang="en-US"/>
        </a:p>
      </dgm:t>
    </dgm:pt>
  </dgm:ptLst>
  <dgm:cxnLst>
    <dgm:cxn modelId="{883C7105-2807-4F8F-925B-6A26C93EC238}" srcId="{6431B18D-26BE-4DFB-8D1B-32F14CC5DFBF}" destId="{FB28AB93-550F-4DB0-9776-2DD702740994}" srcOrd="0" destOrd="0" parTransId="{CED1847E-D8F8-4BFC-9059-903ADFFFA54D}" sibTransId="{9DE0B2BD-DCB3-4413-911C-391491FBA1A1}"/>
    <dgm:cxn modelId="{82508001-77FE-42BB-AD73-DB92CC5B3AC3}" srcId="{FB28AB93-550F-4DB0-9776-2DD702740994}" destId="{D5BA27E9-E21A-4674-B4B2-E171CC78967E}" srcOrd="0" destOrd="0" parTransId="{6B5C2F9D-E677-4EB9-9C61-194FC3B333AF}" sibTransId="{557C6870-8769-456C-9A81-27CBCF193BC4}"/>
    <dgm:cxn modelId="{380B26FD-DF95-44CF-8C6C-8E4BD0C34106}" type="presOf" srcId="{D5BA27E9-E21A-4674-B4B2-E171CC78967E}" destId="{0617DA53-6830-473D-AD1E-69EA2259BBA0}" srcOrd="0" destOrd="0" presId="urn:microsoft.com/office/officeart/2005/8/layout/vList6"/>
    <dgm:cxn modelId="{6FAB287C-116B-476E-A019-39389CAAA735}" srcId="{B48DDEA1-E578-4D2F-A0F0-2B62DD0E13CF}" destId="{7EFF3FD0-87FD-4508-B52F-A38DDA23E91F}" srcOrd="0" destOrd="0" parTransId="{440028E5-83BD-4A49-AF49-F7A48FEEE1E1}" sibTransId="{2F59094C-A399-446D-99CB-E4A411E0459C}"/>
    <dgm:cxn modelId="{976F332D-2B04-4A24-8F35-F9C9B1E685BA}" type="presOf" srcId="{090EBB86-8285-41B2-837B-DC8AA26990AB}" destId="{D54757C3-ABCC-400E-9F07-5432CE01445D}" srcOrd="0" destOrd="0" presId="urn:microsoft.com/office/officeart/2005/8/layout/vList6"/>
    <dgm:cxn modelId="{531E32DF-1893-4C17-8478-9D80E4E9BC57}" type="presOf" srcId="{8440513C-4B53-4389-92AB-FE285FF485B0}" destId="{3C8875F0-0B1B-4BFB-BE8C-59870791107D}" srcOrd="0" destOrd="0" presId="urn:microsoft.com/office/officeart/2005/8/layout/vList6"/>
    <dgm:cxn modelId="{89B0C60D-9EB6-40AB-8334-CAE0A0FEA134}" srcId="{6431B18D-26BE-4DFB-8D1B-32F14CC5DFBF}" destId="{B48DDEA1-E578-4D2F-A0F0-2B62DD0E13CF}" srcOrd="1" destOrd="0" parTransId="{9C6022DD-C33A-437D-BCD6-A43CEEF28849}" sibTransId="{BC55620F-D493-4BDB-B8F3-F67ED9BCA282}"/>
    <dgm:cxn modelId="{57B93BED-2F30-4B5F-8006-FCC9F97D6C13}" type="presOf" srcId="{B48DDEA1-E578-4D2F-A0F0-2B62DD0E13CF}" destId="{4D024BBF-59B9-4799-8B9F-564D2321BC53}" srcOrd="0" destOrd="0" presId="urn:microsoft.com/office/officeart/2005/8/layout/vList6"/>
    <dgm:cxn modelId="{C9C97465-3235-41B7-924C-25188DC1CBAC}" type="presOf" srcId="{1D012B93-1974-4F98-8922-29F94E3F2F3B}" destId="{F78781B4-57F3-4B37-A2E6-9A0D556CB325}" srcOrd="0" destOrd="0" presId="urn:microsoft.com/office/officeart/2005/8/layout/vList6"/>
    <dgm:cxn modelId="{38A67F22-B931-4163-8EEE-B8ECA465AF86}" srcId="{6431B18D-26BE-4DFB-8D1B-32F14CC5DFBF}" destId="{08C0D5FA-E0CD-454C-A7DC-33BBA7A7E6F0}" srcOrd="2" destOrd="0" parTransId="{0C0CD007-5F89-484A-8D9E-1E253209DD7F}" sibTransId="{699AE775-2385-4BDD-A4FA-32A1BB1F0AA1}"/>
    <dgm:cxn modelId="{E4FB3D67-48DD-4ED9-87BF-12BC18FDA66B}" srcId="{08C0D5FA-E0CD-454C-A7DC-33BBA7A7E6F0}" destId="{090EBB86-8285-41B2-837B-DC8AA26990AB}" srcOrd="0" destOrd="0" parTransId="{9ECD365B-8950-4176-8704-B42A4FE1B827}" sibTransId="{5DFD799F-C61A-4351-A756-3F811AA0BEEC}"/>
    <dgm:cxn modelId="{3358AD22-5CE5-4E58-932C-3048CA9EFEA3}" type="presOf" srcId="{7EFF3FD0-87FD-4508-B52F-A38DDA23E91F}" destId="{57FE8027-A70E-45E2-B5BE-75763CE167ED}" srcOrd="0" destOrd="0" presId="urn:microsoft.com/office/officeart/2005/8/layout/vList6"/>
    <dgm:cxn modelId="{9661D6D8-40F1-417B-9EEA-8B7D782C666A}" srcId="{8440513C-4B53-4389-92AB-FE285FF485B0}" destId="{1D012B93-1974-4F98-8922-29F94E3F2F3B}" srcOrd="0" destOrd="0" parTransId="{278E2C0B-ACB2-4A89-A92C-B7D3F0EC006A}" sibTransId="{00F7654C-2011-4D81-9B14-035CDB34F56C}"/>
    <dgm:cxn modelId="{7F69D1CE-F290-4662-840E-586C41FA0419}" type="presOf" srcId="{08C0D5FA-E0CD-454C-A7DC-33BBA7A7E6F0}" destId="{07FCB105-D058-484E-B853-D6AB82B02780}" srcOrd="0" destOrd="0" presId="urn:microsoft.com/office/officeart/2005/8/layout/vList6"/>
    <dgm:cxn modelId="{72F25015-5FC0-4D98-9471-FDF98413EA1D}" srcId="{6431B18D-26BE-4DFB-8D1B-32F14CC5DFBF}" destId="{8440513C-4B53-4389-92AB-FE285FF485B0}" srcOrd="3" destOrd="0" parTransId="{53AF6993-A5A6-4567-9BB0-34264F903A0F}" sibTransId="{C591D56F-C025-4A19-8C6B-3B583CEC4C9E}"/>
    <dgm:cxn modelId="{A2136289-168D-4BD7-ABB4-F73797DA1B38}" type="presOf" srcId="{FB28AB93-550F-4DB0-9776-2DD702740994}" destId="{78EE95A5-5749-45C0-B262-38BB29CF69CE}" srcOrd="0" destOrd="0" presId="urn:microsoft.com/office/officeart/2005/8/layout/vList6"/>
    <dgm:cxn modelId="{74A16D5D-91CC-4EA5-8975-6DE8F8F91C3C}" type="presOf" srcId="{6431B18D-26BE-4DFB-8D1B-32F14CC5DFBF}" destId="{82B9DFCB-C2D5-4DF3-B013-B941F0681E03}" srcOrd="0" destOrd="0" presId="urn:microsoft.com/office/officeart/2005/8/layout/vList6"/>
    <dgm:cxn modelId="{7379212B-E571-4D77-ACD9-175D44584107}" type="presParOf" srcId="{82B9DFCB-C2D5-4DF3-B013-B941F0681E03}" destId="{EA3FF527-322F-43E2-8B2A-71319AFF9F81}" srcOrd="0" destOrd="0" presId="urn:microsoft.com/office/officeart/2005/8/layout/vList6"/>
    <dgm:cxn modelId="{E26048CA-749D-47AA-A102-02263189E351}" type="presParOf" srcId="{EA3FF527-322F-43E2-8B2A-71319AFF9F81}" destId="{78EE95A5-5749-45C0-B262-38BB29CF69CE}" srcOrd="0" destOrd="0" presId="urn:microsoft.com/office/officeart/2005/8/layout/vList6"/>
    <dgm:cxn modelId="{5C4E9DD9-636B-4285-A365-D709455B5E8A}" type="presParOf" srcId="{EA3FF527-322F-43E2-8B2A-71319AFF9F81}" destId="{0617DA53-6830-473D-AD1E-69EA2259BBA0}" srcOrd="1" destOrd="0" presId="urn:microsoft.com/office/officeart/2005/8/layout/vList6"/>
    <dgm:cxn modelId="{A386A059-7DF0-495D-9AF5-5C7B4D832066}" type="presParOf" srcId="{82B9DFCB-C2D5-4DF3-B013-B941F0681E03}" destId="{DDD0897B-48BA-4AB9-A916-9514478C86F9}" srcOrd="1" destOrd="0" presId="urn:microsoft.com/office/officeart/2005/8/layout/vList6"/>
    <dgm:cxn modelId="{E0AD8A34-1176-4538-AEDE-E0920F7FDA85}" type="presParOf" srcId="{82B9DFCB-C2D5-4DF3-B013-B941F0681E03}" destId="{C503F747-40E6-41BA-A5AD-845DFD503FBD}" srcOrd="2" destOrd="0" presId="urn:microsoft.com/office/officeart/2005/8/layout/vList6"/>
    <dgm:cxn modelId="{7D585188-ACF1-4747-95E0-B24215FCDE02}" type="presParOf" srcId="{C503F747-40E6-41BA-A5AD-845DFD503FBD}" destId="{4D024BBF-59B9-4799-8B9F-564D2321BC53}" srcOrd="0" destOrd="0" presId="urn:microsoft.com/office/officeart/2005/8/layout/vList6"/>
    <dgm:cxn modelId="{174F7A54-BB37-4CA8-99D4-882A7572ECCE}" type="presParOf" srcId="{C503F747-40E6-41BA-A5AD-845DFD503FBD}" destId="{57FE8027-A70E-45E2-B5BE-75763CE167ED}" srcOrd="1" destOrd="0" presId="urn:microsoft.com/office/officeart/2005/8/layout/vList6"/>
    <dgm:cxn modelId="{FC1A0D73-9F98-4EFD-A777-6983F83B51AD}" type="presParOf" srcId="{82B9DFCB-C2D5-4DF3-B013-B941F0681E03}" destId="{4F1718F7-7E02-400B-A383-A37B7A59EA6F}" srcOrd="3" destOrd="0" presId="urn:microsoft.com/office/officeart/2005/8/layout/vList6"/>
    <dgm:cxn modelId="{C14CB3B3-94F7-4FF1-BD46-C3B8DF4B2DA6}" type="presParOf" srcId="{82B9DFCB-C2D5-4DF3-B013-B941F0681E03}" destId="{8684A6BD-3665-4BE1-BE08-6D50625BC9F0}" srcOrd="4" destOrd="0" presId="urn:microsoft.com/office/officeart/2005/8/layout/vList6"/>
    <dgm:cxn modelId="{C91DF334-7187-4E0B-8339-8FD4BD68648A}" type="presParOf" srcId="{8684A6BD-3665-4BE1-BE08-6D50625BC9F0}" destId="{07FCB105-D058-484E-B853-D6AB82B02780}" srcOrd="0" destOrd="0" presId="urn:microsoft.com/office/officeart/2005/8/layout/vList6"/>
    <dgm:cxn modelId="{A8E7C932-8F82-4D91-A3BA-C1A529D6974A}" type="presParOf" srcId="{8684A6BD-3665-4BE1-BE08-6D50625BC9F0}" destId="{D54757C3-ABCC-400E-9F07-5432CE01445D}" srcOrd="1" destOrd="0" presId="urn:microsoft.com/office/officeart/2005/8/layout/vList6"/>
    <dgm:cxn modelId="{579D9080-7C2D-423F-8322-63B01B8D636E}" type="presParOf" srcId="{82B9DFCB-C2D5-4DF3-B013-B941F0681E03}" destId="{5F9F5220-E366-4B86-A2DE-90E0AEE368B0}" srcOrd="5" destOrd="0" presId="urn:microsoft.com/office/officeart/2005/8/layout/vList6"/>
    <dgm:cxn modelId="{AF70CADE-92E1-45DD-93F0-F22E1082A455}" type="presParOf" srcId="{82B9DFCB-C2D5-4DF3-B013-B941F0681E03}" destId="{DA41CB29-8F3A-4E45-BBF0-8BF6C2EF868F}" srcOrd="6" destOrd="0" presId="urn:microsoft.com/office/officeart/2005/8/layout/vList6"/>
    <dgm:cxn modelId="{9823652B-5DC0-4442-B2DA-04E4E747C041}" type="presParOf" srcId="{DA41CB29-8F3A-4E45-BBF0-8BF6C2EF868F}" destId="{3C8875F0-0B1B-4BFB-BE8C-59870791107D}" srcOrd="0" destOrd="0" presId="urn:microsoft.com/office/officeart/2005/8/layout/vList6"/>
    <dgm:cxn modelId="{254FD61A-0E1E-451E-978E-63199B7BFA5F}" type="presParOf" srcId="{DA41CB29-8F3A-4E45-BBF0-8BF6C2EF868F}" destId="{F78781B4-57F3-4B37-A2E6-9A0D556CB325}" srcOrd="1" destOrd="0" presId="urn:microsoft.com/office/officeart/2005/8/layout/v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431B18D-26BE-4DFB-8D1B-32F14CC5DFBF}"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FB28AB93-550F-4DB0-9776-2DD702740994}">
      <dgm:prSet phldrT="[Text]"/>
      <dgm:spPr/>
      <dgm:t>
        <a:bodyPr/>
        <a:lstStyle/>
        <a:p>
          <a:r>
            <a:rPr lang="en-US" dirty="0" smtClean="0"/>
            <a:t>Estimate H/W and S/W components</a:t>
          </a:r>
          <a:endParaRPr lang="en-US" dirty="0"/>
        </a:p>
      </dgm:t>
    </dgm:pt>
    <dgm:pt modelId="{CED1847E-D8F8-4BFC-9059-903ADFFFA54D}" type="parTrans" cxnId="{883C7105-2807-4F8F-925B-6A26C93EC238}">
      <dgm:prSet/>
      <dgm:spPr/>
      <dgm:t>
        <a:bodyPr/>
        <a:lstStyle/>
        <a:p>
          <a:endParaRPr lang="en-US"/>
        </a:p>
      </dgm:t>
    </dgm:pt>
    <dgm:pt modelId="{9DE0B2BD-DCB3-4413-911C-391491FBA1A1}" type="sibTrans" cxnId="{883C7105-2807-4F8F-925B-6A26C93EC238}">
      <dgm:prSet/>
      <dgm:spPr/>
      <dgm:t>
        <a:bodyPr/>
        <a:lstStyle/>
        <a:p>
          <a:endParaRPr lang="en-US"/>
        </a:p>
      </dgm:t>
    </dgm:pt>
    <dgm:pt modelId="{090EBB86-8285-41B2-837B-DC8AA26990AB}">
      <dgm:prSet phldrT="[Text]"/>
      <dgm:spPr/>
      <dgm:t>
        <a:bodyPr/>
        <a:lstStyle/>
        <a:p>
          <a:r>
            <a:rPr lang="en-US" dirty="0" smtClean="0"/>
            <a:t>Project Manager, Team and Procurement Department.</a:t>
          </a:r>
          <a:endParaRPr lang="en-US" dirty="0"/>
        </a:p>
      </dgm:t>
    </dgm:pt>
    <dgm:pt modelId="{9ECD365B-8950-4176-8704-B42A4FE1B827}" type="parTrans" cxnId="{E4FB3D67-48DD-4ED9-87BF-12BC18FDA66B}">
      <dgm:prSet/>
      <dgm:spPr/>
      <dgm:t>
        <a:bodyPr/>
        <a:lstStyle/>
        <a:p>
          <a:endParaRPr lang="en-US"/>
        </a:p>
      </dgm:t>
    </dgm:pt>
    <dgm:pt modelId="{5DFD799F-C61A-4351-A756-3F811AA0BEEC}" type="sibTrans" cxnId="{E4FB3D67-48DD-4ED9-87BF-12BC18FDA66B}">
      <dgm:prSet/>
      <dgm:spPr/>
      <dgm:t>
        <a:bodyPr/>
        <a:lstStyle/>
        <a:p>
          <a:endParaRPr lang="en-US"/>
        </a:p>
      </dgm:t>
    </dgm:pt>
    <dgm:pt modelId="{8440513C-4B53-4389-92AB-FE285FF485B0}">
      <dgm:prSet phldrT="[Text]"/>
      <dgm:spPr/>
      <dgm:t>
        <a:bodyPr/>
        <a:lstStyle/>
        <a:p>
          <a:r>
            <a:rPr lang="en-US" dirty="0" smtClean="0"/>
            <a:t>Provide the reports of EVM to the cost control team for further budgeting and approval on the project.		</a:t>
          </a:r>
          <a:endParaRPr lang="en-US" dirty="0"/>
        </a:p>
      </dgm:t>
    </dgm:pt>
    <dgm:pt modelId="{53AF6993-A5A6-4567-9BB0-34264F903A0F}" type="parTrans" cxnId="{72F25015-5FC0-4D98-9471-FDF98413EA1D}">
      <dgm:prSet/>
      <dgm:spPr/>
      <dgm:t>
        <a:bodyPr/>
        <a:lstStyle/>
        <a:p>
          <a:endParaRPr lang="en-US"/>
        </a:p>
      </dgm:t>
    </dgm:pt>
    <dgm:pt modelId="{C591D56F-C025-4A19-8C6B-3B583CEC4C9E}" type="sibTrans" cxnId="{72F25015-5FC0-4D98-9471-FDF98413EA1D}">
      <dgm:prSet/>
      <dgm:spPr/>
      <dgm:t>
        <a:bodyPr/>
        <a:lstStyle/>
        <a:p>
          <a:endParaRPr lang="en-US"/>
        </a:p>
      </dgm:t>
    </dgm:pt>
    <dgm:pt modelId="{1D012B93-1974-4F98-8922-29F94E3F2F3B}">
      <dgm:prSet phldrT="[Text]"/>
      <dgm:spPr/>
      <dgm:t>
        <a:bodyPr/>
        <a:lstStyle/>
        <a:p>
          <a:r>
            <a:rPr lang="en-US" dirty="0" smtClean="0"/>
            <a:t>PM, Procurement Manager, Steering Committee In-charge and Cost Control Lead.</a:t>
          </a:r>
          <a:endParaRPr lang="en-US" dirty="0"/>
        </a:p>
      </dgm:t>
    </dgm:pt>
    <dgm:pt modelId="{278E2C0B-ACB2-4A89-A92C-B7D3F0EC006A}" type="parTrans" cxnId="{9661D6D8-40F1-417B-9EEA-8B7D782C666A}">
      <dgm:prSet/>
      <dgm:spPr/>
      <dgm:t>
        <a:bodyPr/>
        <a:lstStyle/>
        <a:p>
          <a:endParaRPr lang="en-US"/>
        </a:p>
      </dgm:t>
    </dgm:pt>
    <dgm:pt modelId="{00F7654C-2011-4D81-9B14-035CDB34F56C}" type="sibTrans" cxnId="{9661D6D8-40F1-417B-9EEA-8B7D782C666A}">
      <dgm:prSet/>
      <dgm:spPr/>
      <dgm:t>
        <a:bodyPr/>
        <a:lstStyle/>
        <a:p>
          <a:endParaRPr lang="en-US"/>
        </a:p>
      </dgm:t>
    </dgm:pt>
    <dgm:pt modelId="{B48DDEA1-E578-4D2F-A0F0-2B62DD0E13CF}">
      <dgm:prSet phldrT="[Text]"/>
      <dgm:spPr/>
      <dgm:t>
        <a:bodyPr/>
        <a:lstStyle/>
        <a:p>
          <a:r>
            <a:rPr lang="en-US" dirty="0" smtClean="0"/>
            <a:t>Estimate Man days, LOC (Classes, Batch codes and any other coding to integrate the system).  Use proper Cost  Control Techniques to estimate individual item in each category.	</a:t>
          </a:r>
          <a:endParaRPr lang="en-US" dirty="0"/>
        </a:p>
      </dgm:t>
    </dgm:pt>
    <dgm:pt modelId="{9C6022DD-C33A-437D-BCD6-A43CEEF28849}" type="parTrans" cxnId="{89B0C60D-9EB6-40AB-8334-CAE0A0FEA134}">
      <dgm:prSet/>
      <dgm:spPr/>
      <dgm:t>
        <a:bodyPr/>
        <a:lstStyle/>
        <a:p>
          <a:endParaRPr lang="en-US"/>
        </a:p>
      </dgm:t>
    </dgm:pt>
    <dgm:pt modelId="{BC55620F-D493-4BDB-B8F3-F67ED9BCA282}" type="sibTrans" cxnId="{89B0C60D-9EB6-40AB-8334-CAE0A0FEA134}">
      <dgm:prSet/>
      <dgm:spPr/>
      <dgm:t>
        <a:bodyPr/>
        <a:lstStyle/>
        <a:p>
          <a:endParaRPr lang="en-US"/>
        </a:p>
      </dgm:t>
    </dgm:pt>
    <dgm:pt modelId="{08C0D5FA-E0CD-454C-A7DC-33BBA7A7E6F0}">
      <dgm:prSet phldrT="[Text]"/>
      <dgm:spPr/>
      <dgm:t>
        <a:bodyPr/>
        <a:lstStyle/>
        <a:p>
          <a:r>
            <a:rPr lang="en-US" dirty="0" smtClean="0"/>
            <a:t>Miscellaneous Cost estimation for Project Execution  (IS, Petty items, Travel costs, External Vendor Consultancy, Stationary, etc.)</a:t>
          </a:r>
          <a:endParaRPr lang="en-US" dirty="0"/>
        </a:p>
      </dgm:t>
    </dgm:pt>
    <dgm:pt modelId="{0C0CD007-5F89-484A-8D9E-1E253209DD7F}" type="parTrans" cxnId="{38A67F22-B931-4163-8EEE-B8ECA465AF86}">
      <dgm:prSet/>
      <dgm:spPr/>
      <dgm:t>
        <a:bodyPr/>
        <a:lstStyle/>
        <a:p>
          <a:endParaRPr lang="en-US"/>
        </a:p>
      </dgm:t>
    </dgm:pt>
    <dgm:pt modelId="{699AE775-2385-4BDD-A4FA-32A1BB1F0AA1}" type="sibTrans" cxnId="{38A67F22-B931-4163-8EEE-B8ECA465AF86}">
      <dgm:prSet/>
      <dgm:spPr/>
      <dgm:t>
        <a:bodyPr/>
        <a:lstStyle/>
        <a:p>
          <a:endParaRPr lang="en-US"/>
        </a:p>
      </dgm:t>
    </dgm:pt>
    <dgm:pt modelId="{D5BA27E9-E21A-4674-B4B2-E171CC78967E}">
      <dgm:prSet/>
      <dgm:spPr/>
      <dgm:t>
        <a:bodyPr/>
        <a:lstStyle/>
        <a:p>
          <a:r>
            <a:rPr lang="en-US" dirty="0" smtClean="0"/>
            <a:t>Project Steering Committee and Project Management Committee</a:t>
          </a:r>
          <a:endParaRPr lang="en-US" dirty="0"/>
        </a:p>
      </dgm:t>
    </dgm:pt>
    <dgm:pt modelId="{6B5C2F9D-E677-4EB9-9C61-194FC3B333AF}" type="parTrans" cxnId="{82508001-77FE-42BB-AD73-DB92CC5B3AC3}">
      <dgm:prSet/>
      <dgm:spPr/>
      <dgm:t>
        <a:bodyPr/>
        <a:lstStyle/>
        <a:p>
          <a:endParaRPr lang="en-US"/>
        </a:p>
      </dgm:t>
    </dgm:pt>
    <dgm:pt modelId="{557C6870-8769-456C-9A81-27CBCF193BC4}" type="sibTrans" cxnId="{82508001-77FE-42BB-AD73-DB92CC5B3AC3}">
      <dgm:prSet/>
      <dgm:spPr/>
      <dgm:t>
        <a:bodyPr/>
        <a:lstStyle/>
        <a:p>
          <a:endParaRPr lang="en-US"/>
        </a:p>
      </dgm:t>
    </dgm:pt>
    <dgm:pt modelId="{7EFF3FD0-87FD-4508-B52F-A38DDA23E91F}">
      <dgm:prSet/>
      <dgm:spPr/>
      <dgm:t>
        <a:bodyPr/>
        <a:lstStyle/>
        <a:p>
          <a:r>
            <a:rPr lang="en-US" dirty="0" smtClean="0"/>
            <a:t>Project Management Team and Architects	</a:t>
          </a:r>
          <a:endParaRPr lang="en-US" dirty="0"/>
        </a:p>
      </dgm:t>
    </dgm:pt>
    <dgm:pt modelId="{440028E5-83BD-4A49-AF49-F7A48FEEE1E1}" type="parTrans" cxnId="{6FAB287C-116B-476E-A019-39389CAAA735}">
      <dgm:prSet/>
      <dgm:spPr/>
      <dgm:t>
        <a:bodyPr/>
        <a:lstStyle/>
        <a:p>
          <a:endParaRPr lang="en-US"/>
        </a:p>
      </dgm:t>
    </dgm:pt>
    <dgm:pt modelId="{2F59094C-A399-446D-99CB-E4A411E0459C}" type="sibTrans" cxnId="{6FAB287C-116B-476E-A019-39389CAAA735}">
      <dgm:prSet/>
      <dgm:spPr/>
      <dgm:t>
        <a:bodyPr/>
        <a:lstStyle/>
        <a:p>
          <a:endParaRPr lang="en-US"/>
        </a:p>
      </dgm:t>
    </dgm:pt>
    <dgm:pt modelId="{82B9DFCB-C2D5-4DF3-B013-B941F0681E03}" type="pres">
      <dgm:prSet presAssocID="{6431B18D-26BE-4DFB-8D1B-32F14CC5DFBF}" presName="Name0" presStyleCnt="0">
        <dgm:presLayoutVars>
          <dgm:dir/>
          <dgm:animLvl val="lvl"/>
          <dgm:resizeHandles/>
        </dgm:presLayoutVars>
      </dgm:prSet>
      <dgm:spPr/>
      <dgm:t>
        <a:bodyPr/>
        <a:lstStyle/>
        <a:p>
          <a:endParaRPr lang="en-US"/>
        </a:p>
      </dgm:t>
    </dgm:pt>
    <dgm:pt modelId="{EA3FF527-322F-43E2-8B2A-71319AFF9F81}" type="pres">
      <dgm:prSet presAssocID="{FB28AB93-550F-4DB0-9776-2DD702740994}" presName="linNode" presStyleCnt="0"/>
      <dgm:spPr/>
    </dgm:pt>
    <dgm:pt modelId="{78EE95A5-5749-45C0-B262-38BB29CF69CE}" type="pres">
      <dgm:prSet presAssocID="{FB28AB93-550F-4DB0-9776-2DD702740994}" presName="parentShp" presStyleLbl="node1" presStyleIdx="0" presStyleCnt="4">
        <dgm:presLayoutVars>
          <dgm:bulletEnabled val="1"/>
        </dgm:presLayoutVars>
      </dgm:prSet>
      <dgm:spPr/>
      <dgm:t>
        <a:bodyPr/>
        <a:lstStyle/>
        <a:p>
          <a:endParaRPr lang="en-US"/>
        </a:p>
      </dgm:t>
    </dgm:pt>
    <dgm:pt modelId="{0617DA53-6830-473D-AD1E-69EA2259BBA0}" type="pres">
      <dgm:prSet presAssocID="{FB28AB93-550F-4DB0-9776-2DD702740994}" presName="childShp" presStyleLbl="bgAccFollowNode1" presStyleIdx="0" presStyleCnt="4">
        <dgm:presLayoutVars>
          <dgm:bulletEnabled val="1"/>
        </dgm:presLayoutVars>
      </dgm:prSet>
      <dgm:spPr/>
      <dgm:t>
        <a:bodyPr/>
        <a:lstStyle/>
        <a:p>
          <a:endParaRPr lang="en-US"/>
        </a:p>
      </dgm:t>
    </dgm:pt>
    <dgm:pt modelId="{DDD0897B-48BA-4AB9-A916-9514478C86F9}" type="pres">
      <dgm:prSet presAssocID="{9DE0B2BD-DCB3-4413-911C-391491FBA1A1}" presName="spacing" presStyleCnt="0"/>
      <dgm:spPr/>
    </dgm:pt>
    <dgm:pt modelId="{C503F747-40E6-41BA-A5AD-845DFD503FBD}" type="pres">
      <dgm:prSet presAssocID="{B48DDEA1-E578-4D2F-A0F0-2B62DD0E13CF}" presName="linNode" presStyleCnt="0"/>
      <dgm:spPr/>
    </dgm:pt>
    <dgm:pt modelId="{4D024BBF-59B9-4799-8B9F-564D2321BC53}" type="pres">
      <dgm:prSet presAssocID="{B48DDEA1-E578-4D2F-A0F0-2B62DD0E13CF}" presName="parentShp" presStyleLbl="node1" presStyleIdx="1" presStyleCnt="4" custLinFactNeighborY="5308">
        <dgm:presLayoutVars>
          <dgm:bulletEnabled val="1"/>
        </dgm:presLayoutVars>
      </dgm:prSet>
      <dgm:spPr/>
      <dgm:t>
        <a:bodyPr/>
        <a:lstStyle/>
        <a:p>
          <a:endParaRPr lang="en-US"/>
        </a:p>
      </dgm:t>
    </dgm:pt>
    <dgm:pt modelId="{57FE8027-A70E-45E2-B5BE-75763CE167ED}" type="pres">
      <dgm:prSet presAssocID="{B48DDEA1-E578-4D2F-A0F0-2B62DD0E13CF}" presName="childShp" presStyleLbl="bgAccFollowNode1" presStyleIdx="1" presStyleCnt="4">
        <dgm:presLayoutVars>
          <dgm:bulletEnabled val="1"/>
        </dgm:presLayoutVars>
      </dgm:prSet>
      <dgm:spPr/>
      <dgm:t>
        <a:bodyPr/>
        <a:lstStyle/>
        <a:p>
          <a:endParaRPr lang="en-US"/>
        </a:p>
      </dgm:t>
    </dgm:pt>
    <dgm:pt modelId="{4F1718F7-7E02-400B-A383-A37B7A59EA6F}" type="pres">
      <dgm:prSet presAssocID="{BC55620F-D493-4BDB-B8F3-F67ED9BCA282}" presName="spacing" presStyleCnt="0"/>
      <dgm:spPr/>
    </dgm:pt>
    <dgm:pt modelId="{8684A6BD-3665-4BE1-BE08-6D50625BC9F0}" type="pres">
      <dgm:prSet presAssocID="{08C0D5FA-E0CD-454C-A7DC-33BBA7A7E6F0}" presName="linNode" presStyleCnt="0"/>
      <dgm:spPr/>
    </dgm:pt>
    <dgm:pt modelId="{07FCB105-D058-484E-B853-D6AB82B02780}" type="pres">
      <dgm:prSet presAssocID="{08C0D5FA-E0CD-454C-A7DC-33BBA7A7E6F0}" presName="parentShp" presStyleLbl="node1" presStyleIdx="2" presStyleCnt="4">
        <dgm:presLayoutVars>
          <dgm:bulletEnabled val="1"/>
        </dgm:presLayoutVars>
      </dgm:prSet>
      <dgm:spPr/>
      <dgm:t>
        <a:bodyPr/>
        <a:lstStyle/>
        <a:p>
          <a:endParaRPr lang="en-US"/>
        </a:p>
      </dgm:t>
    </dgm:pt>
    <dgm:pt modelId="{D54757C3-ABCC-400E-9F07-5432CE01445D}" type="pres">
      <dgm:prSet presAssocID="{08C0D5FA-E0CD-454C-A7DC-33BBA7A7E6F0}" presName="childShp" presStyleLbl="bgAccFollowNode1" presStyleIdx="2" presStyleCnt="4">
        <dgm:presLayoutVars>
          <dgm:bulletEnabled val="1"/>
        </dgm:presLayoutVars>
      </dgm:prSet>
      <dgm:spPr/>
      <dgm:t>
        <a:bodyPr/>
        <a:lstStyle/>
        <a:p>
          <a:endParaRPr lang="en-US"/>
        </a:p>
      </dgm:t>
    </dgm:pt>
    <dgm:pt modelId="{5F9F5220-E366-4B86-A2DE-90E0AEE368B0}" type="pres">
      <dgm:prSet presAssocID="{699AE775-2385-4BDD-A4FA-32A1BB1F0AA1}" presName="spacing" presStyleCnt="0"/>
      <dgm:spPr/>
    </dgm:pt>
    <dgm:pt modelId="{DA41CB29-8F3A-4E45-BBF0-8BF6C2EF868F}" type="pres">
      <dgm:prSet presAssocID="{8440513C-4B53-4389-92AB-FE285FF485B0}" presName="linNode" presStyleCnt="0"/>
      <dgm:spPr/>
    </dgm:pt>
    <dgm:pt modelId="{3C8875F0-0B1B-4BFB-BE8C-59870791107D}" type="pres">
      <dgm:prSet presAssocID="{8440513C-4B53-4389-92AB-FE285FF485B0}" presName="parentShp" presStyleLbl="node1" presStyleIdx="3" presStyleCnt="4">
        <dgm:presLayoutVars>
          <dgm:bulletEnabled val="1"/>
        </dgm:presLayoutVars>
      </dgm:prSet>
      <dgm:spPr/>
      <dgm:t>
        <a:bodyPr/>
        <a:lstStyle/>
        <a:p>
          <a:endParaRPr lang="en-US"/>
        </a:p>
      </dgm:t>
    </dgm:pt>
    <dgm:pt modelId="{F78781B4-57F3-4B37-A2E6-9A0D556CB325}" type="pres">
      <dgm:prSet presAssocID="{8440513C-4B53-4389-92AB-FE285FF485B0}" presName="childShp" presStyleLbl="bgAccFollowNode1" presStyleIdx="3" presStyleCnt="4" custLinFactNeighborX="-3571" custLinFactNeighborY="5681">
        <dgm:presLayoutVars>
          <dgm:bulletEnabled val="1"/>
        </dgm:presLayoutVars>
      </dgm:prSet>
      <dgm:spPr/>
      <dgm:t>
        <a:bodyPr/>
        <a:lstStyle/>
        <a:p>
          <a:endParaRPr lang="en-US"/>
        </a:p>
      </dgm:t>
    </dgm:pt>
  </dgm:ptLst>
  <dgm:cxnLst>
    <dgm:cxn modelId="{883C7105-2807-4F8F-925B-6A26C93EC238}" srcId="{6431B18D-26BE-4DFB-8D1B-32F14CC5DFBF}" destId="{FB28AB93-550F-4DB0-9776-2DD702740994}" srcOrd="0" destOrd="0" parTransId="{CED1847E-D8F8-4BFC-9059-903ADFFFA54D}" sibTransId="{9DE0B2BD-DCB3-4413-911C-391491FBA1A1}"/>
    <dgm:cxn modelId="{82508001-77FE-42BB-AD73-DB92CC5B3AC3}" srcId="{FB28AB93-550F-4DB0-9776-2DD702740994}" destId="{D5BA27E9-E21A-4674-B4B2-E171CC78967E}" srcOrd="0" destOrd="0" parTransId="{6B5C2F9D-E677-4EB9-9C61-194FC3B333AF}" sibTransId="{557C6870-8769-456C-9A81-27CBCF193BC4}"/>
    <dgm:cxn modelId="{6FAB287C-116B-476E-A019-39389CAAA735}" srcId="{B48DDEA1-E578-4D2F-A0F0-2B62DD0E13CF}" destId="{7EFF3FD0-87FD-4508-B52F-A38DDA23E91F}" srcOrd="0" destOrd="0" parTransId="{440028E5-83BD-4A49-AF49-F7A48FEEE1E1}" sibTransId="{2F59094C-A399-446D-99CB-E4A411E0459C}"/>
    <dgm:cxn modelId="{2E54FB58-04A1-46D1-8AD7-A4AE821F9E33}" type="presOf" srcId="{FB28AB93-550F-4DB0-9776-2DD702740994}" destId="{78EE95A5-5749-45C0-B262-38BB29CF69CE}" srcOrd="0" destOrd="0" presId="urn:microsoft.com/office/officeart/2005/8/layout/vList6"/>
    <dgm:cxn modelId="{89B0C60D-9EB6-40AB-8334-CAE0A0FEA134}" srcId="{6431B18D-26BE-4DFB-8D1B-32F14CC5DFBF}" destId="{B48DDEA1-E578-4D2F-A0F0-2B62DD0E13CF}" srcOrd="1" destOrd="0" parTransId="{9C6022DD-C33A-437D-BCD6-A43CEEF28849}" sibTransId="{BC55620F-D493-4BDB-B8F3-F67ED9BCA282}"/>
    <dgm:cxn modelId="{7048C9CF-29AA-40D8-B337-5964A56E26C4}" type="presOf" srcId="{7EFF3FD0-87FD-4508-B52F-A38DDA23E91F}" destId="{57FE8027-A70E-45E2-B5BE-75763CE167ED}" srcOrd="0" destOrd="0" presId="urn:microsoft.com/office/officeart/2005/8/layout/vList6"/>
    <dgm:cxn modelId="{C5DC9C77-0D43-4BE9-A358-A01A8552A6DE}" type="presOf" srcId="{D5BA27E9-E21A-4674-B4B2-E171CC78967E}" destId="{0617DA53-6830-473D-AD1E-69EA2259BBA0}" srcOrd="0" destOrd="0" presId="urn:microsoft.com/office/officeart/2005/8/layout/vList6"/>
    <dgm:cxn modelId="{85FE26C2-2136-41D8-A114-9AE516C87219}" type="presOf" srcId="{090EBB86-8285-41B2-837B-DC8AA26990AB}" destId="{D54757C3-ABCC-400E-9F07-5432CE01445D}" srcOrd="0" destOrd="0" presId="urn:microsoft.com/office/officeart/2005/8/layout/vList6"/>
    <dgm:cxn modelId="{10806019-550D-405F-A5E9-DB9EB0014095}" type="presOf" srcId="{B48DDEA1-E578-4D2F-A0F0-2B62DD0E13CF}" destId="{4D024BBF-59B9-4799-8B9F-564D2321BC53}" srcOrd="0" destOrd="0" presId="urn:microsoft.com/office/officeart/2005/8/layout/vList6"/>
    <dgm:cxn modelId="{0FC25C00-F5BE-4B5F-B1F9-2F1AA65BDD87}" type="presOf" srcId="{8440513C-4B53-4389-92AB-FE285FF485B0}" destId="{3C8875F0-0B1B-4BFB-BE8C-59870791107D}" srcOrd="0" destOrd="0" presId="urn:microsoft.com/office/officeart/2005/8/layout/vList6"/>
    <dgm:cxn modelId="{38A67F22-B931-4163-8EEE-B8ECA465AF86}" srcId="{6431B18D-26BE-4DFB-8D1B-32F14CC5DFBF}" destId="{08C0D5FA-E0CD-454C-A7DC-33BBA7A7E6F0}" srcOrd="2" destOrd="0" parTransId="{0C0CD007-5F89-484A-8D9E-1E253209DD7F}" sibTransId="{699AE775-2385-4BDD-A4FA-32A1BB1F0AA1}"/>
    <dgm:cxn modelId="{E4FB3D67-48DD-4ED9-87BF-12BC18FDA66B}" srcId="{08C0D5FA-E0CD-454C-A7DC-33BBA7A7E6F0}" destId="{090EBB86-8285-41B2-837B-DC8AA26990AB}" srcOrd="0" destOrd="0" parTransId="{9ECD365B-8950-4176-8704-B42A4FE1B827}" sibTransId="{5DFD799F-C61A-4351-A756-3F811AA0BEEC}"/>
    <dgm:cxn modelId="{9661D6D8-40F1-417B-9EEA-8B7D782C666A}" srcId="{8440513C-4B53-4389-92AB-FE285FF485B0}" destId="{1D012B93-1974-4F98-8922-29F94E3F2F3B}" srcOrd="0" destOrd="0" parTransId="{278E2C0B-ACB2-4A89-A92C-B7D3F0EC006A}" sibTransId="{00F7654C-2011-4D81-9B14-035CDB34F56C}"/>
    <dgm:cxn modelId="{D793EE80-458B-4753-925D-7A9440293C55}" type="presOf" srcId="{1D012B93-1974-4F98-8922-29F94E3F2F3B}" destId="{F78781B4-57F3-4B37-A2E6-9A0D556CB325}" srcOrd="0" destOrd="0" presId="urn:microsoft.com/office/officeart/2005/8/layout/vList6"/>
    <dgm:cxn modelId="{C0793545-CA50-4199-9722-861547C6F6CD}" type="presOf" srcId="{6431B18D-26BE-4DFB-8D1B-32F14CC5DFBF}" destId="{82B9DFCB-C2D5-4DF3-B013-B941F0681E03}" srcOrd="0" destOrd="0" presId="urn:microsoft.com/office/officeart/2005/8/layout/vList6"/>
    <dgm:cxn modelId="{888954F8-1C78-4923-AC22-E24A5F126FFD}" type="presOf" srcId="{08C0D5FA-E0CD-454C-A7DC-33BBA7A7E6F0}" destId="{07FCB105-D058-484E-B853-D6AB82B02780}" srcOrd="0" destOrd="0" presId="urn:microsoft.com/office/officeart/2005/8/layout/vList6"/>
    <dgm:cxn modelId="{72F25015-5FC0-4D98-9471-FDF98413EA1D}" srcId="{6431B18D-26BE-4DFB-8D1B-32F14CC5DFBF}" destId="{8440513C-4B53-4389-92AB-FE285FF485B0}" srcOrd="3" destOrd="0" parTransId="{53AF6993-A5A6-4567-9BB0-34264F903A0F}" sibTransId="{C591D56F-C025-4A19-8C6B-3B583CEC4C9E}"/>
    <dgm:cxn modelId="{10A9CCA0-657A-4B45-B14F-2F34ECB4666D}" type="presParOf" srcId="{82B9DFCB-C2D5-4DF3-B013-B941F0681E03}" destId="{EA3FF527-322F-43E2-8B2A-71319AFF9F81}" srcOrd="0" destOrd="0" presId="urn:microsoft.com/office/officeart/2005/8/layout/vList6"/>
    <dgm:cxn modelId="{2AC35BC0-C323-4465-B110-0B75AA002B90}" type="presParOf" srcId="{EA3FF527-322F-43E2-8B2A-71319AFF9F81}" destId="{78EE95A5-5749-45C0-B262-38BB29CF69CE}" srcOrd="0" destOrd="0" presId="urn:microsoft.com/office/officeart/2005/8/layout/vList6"/>
    <dgm:cxn modelId="{6287DB38-182A-4B84-8A8E-3E3B56074179}" type="presParOf" srcId="{EA3FF527-322F-43E2-8B2A-71319AFF9F81}" destId="{0617DA53-6830-473D-AD1E-69EA2259BBA0}" srcOrd="1" destOrd="0" presId="urn:microsoft.com/office/officeart/2005/8/layout/vList6"/>
    <dgm:cxn modelId="{3EF8D46D-089D-46CE-963B-63ED7772C6E8}" type="presParOf" srcId="{82B9DFCB-C2D5-4DF3-B013-B941F0681E03}" destId="{DDD0897B-48BA-4AB9-A916-9514478C86F9}" srcOrd="1" destOrd="0" presId="urn:microsoft.com/office/officeart/2005/8/layout/vList6"/>
    <dgm:cxn modelId="{E7F0C017-4E5A-4A4E-8DAA-358B2922BE96}" type="presParOf" srcId="{82B9DFCB-C2D5-4DF3-B013-B941F0681E03}" destId="{C503F747-40E6-41BA-A5AD-845DFD503FBD}" srcOrd="2" destOrd="0" presId="urn:microsoft.com/office/officeart/2005/8/layout/vList6"/>
    <dgm:cxn modelId="{3E50705E-B6DB-40B6-843E-8D425EF9A70E}" type="presParOf" srcId="{C503F747-40E6-41BA-A5AD-845DFD503FBD}" destId="{4D024BBF-59B9-4799-8B9F-564D2321BC53}" srcOrd="0" destOrd="0" presId="urn:microsoft.com/office/officeart/2005/8/layout/vList6"/>
    <dgm:cxn modelId="{C8ACC7F0-88F3-4363-9680-B76CA514A26B}" type="presParOf" srcId="{C503F747-40E6-41BA-A5AD-845DFD503FBD}" destId="{57FE8027-A70E-45E2-B5BE-75763CE167ED}" srcOrd="1" destOrd="0" presId="urn:microsoft.com/office/officeart/2005/8/layout/vList6"/>
    <dgm:cxn modelId="{4107E6A2-824B-46DB-90FE-7AF78173BF8D}" type="presParOf" srcId="{82B9DFCB-C2D5-4DF3-B013-B941F0681E03}" destId="{4F1718F7-7E02-400B-A383-A37B7A59EA6F}" srcOrd="3" destOrd="0" presId="urn:microsoft.com/office/officeart/2005/8/layout/vList6"/>
    <dgm:cxn modelId="{2AEECE98-CDB5-4631-A479-CEF66B4F6E9D}" type="presParOf" srcId="{82B9DFCB-C2D5-4DF3-B013-B941F0681E03}" destId="{8684A6BD-3665-4BE1-BE08-6D50625BC9F0}" srcOrd="4" destOrd="0" presId="urn:microsoft.com/office/officeart/2005/8/layout/vList6"/>
    <dgm:cxn modelId="{1BB483F5-101A-4352-9F53-18C2A00C2329}" type="presParOf" srcId="{8684A6BD-3665-4BE1-BE08-6D50625BC9F0}" destId="{07FCB105-D058-484E-B853-D6AB82B02780}" srcOrd="0" destOrd="0" presId="urn:microsoft.com/office/officeart/2005/8/layout/vList6"/>
    <dgm:cxn modelId="{46B5CCFE-FD2A-4FB6-8DB7-196C06FC7C53}" type="presParOf" srcId="{8684A6BD-3665-4BE1-BE08-6D50625BC9F0}" destId="{D54757C3-ABCC-400E-9F07-5432CE01445D}" srcOrd="1" destOrd="0" presId="urn:microsoft.com/office/officeart/2005/8/layout/vList6"/>
    <dgm:cxn modelId="{0AEBC02C-43DD-4167-8F20-6586F3782B9B}" type="presParOf" srcId="{82B9DFCB-C2D5-4DF3-B013-B941F0681E03}" destId="{5F9F5220-E366-4B86-A2DE-90E0AEE368B0}" srcOrd="5" destOrd="0" presId="urn:microsoft.com/office/officeart/2005/8/layout/vList6"/>
    <dgm:cxn modelId="{7408197F-E39F-467F-BA0D-D0535E5C9081}" type="presParOf" srcId="{82B9DFCB-C2D5-4DF3-B013-B941F0681E03}" destId="{DA41CB29-8F3A-4E45-BBF0-8BF6C2EF868F}" srcOrd="6" destOrd="0" presId="urn:microsoft.com/office/officeart/2005/8/layout/vList6"/>
    <dgm:cxn modelId="{B4C1583A-C526-45E9-9D70-72CC7C0B60E8}" type="presParOf" srcId="{DA41CB29-8F3A-4E45-BBF0-8BF6C2EF868F}" destId="{3C8875F0-0B1B-4BFB-BE8C-59870791107D}" srcOrd="0" destOrd="0" presId="urn:microsoft.com/office/officeart/2005/8/layout/vList6"/>
    <dgm:cxn modelId="{5A770706-EDBA-4DE7-8488-46314B5B3743}" type="presParOf" srcId="{DA41CB29-8F3A-4E45-BBF0-8BF6C2EF868F}" destId="{F78781B4-57F3-4B37-A2E6-9A0D556CB325}" srcOrd="1" destOrd="0" presId="urn:microsoft.com/office/officeart/2005/8/layout/v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431B18D-26BE-4DFB-8D1B-32F14CC5DFBF}"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FB28AB93-550F-4DB0-9776-2DD702740994}">
      <dgm:prSet phldrT="[Text]"/>
      <dgm:spPr/>
      <dgm:t>
        <a:bodyPr/>
        <a:lstStyle/>
        <a:p>
          <a:r>
            <a:rPr lang="en-US" dirty="0" smtClean="0"/>
            <a:t>Develop a detailed Test Plan (Includes UAT plan), QA plan and the end user training before conducting the UAT</a:t>
          </a:r>
          <a:endParaRPr lang="en-US" dirty="0"/>
        </a:p>
      </dgm:t>
    </dgm:pt>
    <dgm:pt modelId="{CED1847E-D8F8-4BFC-9059-903ADFFFA54D}" type="parTrans" cxnId="{883C7105-2807-4F8F-925B-6A26C93EC238}">
      <dgm:prSet/>
      <dgm:spPr/>
      <dgm:t>
        <a:bodyPr/>
        <a:lstStyle/>
        <a:p>
          <a:endParaRPr lang="en-US"/>
        </a:p>
      </dgm:t>
    </dgm:pt>
    <dgm:pt modelId="{9DE0B2BD-DCB3-4413-911C-391491FBA1A1}" type="sibTrans" cxnId="{883C7105-2807-4F8F-925B-6A26C93EC238}">
      <dgm:prSet/>
      <dgm:spPr/>
      <dgm:t>
        <a:bodyPr/>
        <a:lstStyle/>
        <a:p>
          <a:endParaRPr lang="en-US"/>
        </a:p>
      </dgm:t>
    </dgm:pt>
    <dgm:pt modelId="{090EBB86-8285-41B2-837B-DC8AA26990AB}">
      <dgm:prSet phldrT="[Text]"/>
      <dgm:spPr/>
      <dgm:t>
        <a:bodyPr/>
        <a:lstStyle/>
        <a:p>
          <a:r>
            <a:rPr lang="en-US" dirty="0" smtClean="0"/>
            <a:t>Team leads and Customers. </a:t>
          </a:r>
          <a:endParaRPr lang="en-US" dirty="0"/>
        </a:p>
      </dgm:t>
    </dgm:pt>
    <dgm:pt modelId="{9ECD365B-8950-4176-8704-B42A4FE1B827}" type="parTrans" cxnId="{E4FB3D67-48DD-4ED9-87BF-12BC18FDA66B}">
      <dgm:prSet/>
      <dgm:spPr/>
      <dgm:t>
        <a:bodyPr/>
        <a:lstStyle/>
        <a:p>
          <a:endParaRPr lang="en-US"/>
        </a:p>
      </dgm:t>
    </dgm:pt>
    <dgm:pt modelId="{5DFD799F-C61A-4351-A756-3F811AA0BEEC}" type="sibTrans" cxnId="{E4FB3D67-48DD-4ED9-87BF-12BC18FDA66B}">
      <dgm:prSet/>
      <dgm:spPr/>
      <dgm:t>
        <a:bodyPr/>
        <a:lstStyle/>
        <a:p>
          <a:endParaRPr lang="en-US"/>
        </a:p>
      </dgm:t>
    </dgm:pt>
    <dgm:pt modelId="{8440513C-4B53-4389-92AB-FE285FF485B0}">
      <dgm:prSet phldrT="[Text]"/>
      <dgm:spPr/>
      <dgm:t>
        <a:bodyPr/>
        <a:lstStyle/>
        <a:p>
          <a:r>
            <a:rPr lang="en-US" dirty="0" smtClean="0"/>
            <a:t>Conduct UAT Testing </a:t>
          </a:r>
        </a:p>
      </dgm:t>
    </dgm:pt>
    <dgm:pt modelId="{53AF6993-A5A6-4567-9BB0-34264F903A0F}" type="parTrans" cxnId="{72F25015-5FC0-4D98-9471-FDF98413EA1D}">
      <dgm:prSet/>
      <dgm:spPr/>
      <dgm:t>
        <a:bodyPr/>
        <a:lstStyle/>
        <a:p>
          <a:endParaRPr lang="en-US"/>
        </a:p>
      </dgm:t>
    </dgm:pt>
    <dgm:pt modelId="{C591D56F-C025-4A19-8C6B-3B583CEC4C9E}" type="sibTrans" cxnId="{72F25015-5FC0-4D98-9471-FDF98413EA1D}">
      <dgm:prSet/>
      <dgm:spPr/>
      <dgm:t>
        <a:bodyPr/>
        <a:lstStyle/>
        <a:p>
          <a:endParaRPr lang="en-US"/>
        </a:p>
      </dgm:t>
    </dgm:pt>
    <dgm:pt modelId="{B48DDEA1-E578-4D2F-A0F0-2B62DD0E13CF}">
      <dgm:prSet phldrT="[Text]"/>
      <dgm:spPr/>
      <dgm:t>
        <a:bodyPr/>
        <a:lstStyle/>
        <a:p>
          <a:r>
            <a:rPr lang="en-US" dirty="0" smtClean="0"/>
            <a:t>Develop Test templates, scripts for Unit testing, System testing and System Integrating Testing.</a:t>
          </a:r>
          <a:endParaRPr lang="en-US" dirty="0"/>
        </a:p>
      </dgm:t>
    </dgm:pt>
    <dgm:pt modelId="{9C6022DD-C33A-437D-BCD6-A43CEEF28849}" type="parTrans" cxnId="{89B0C60D-9EB6-40AB-8334-CAE0A0FEA134}">
      <dgm:prSet/>
      <dgm:spPr/>
      <dgm:t>
        <a:bodyPr/>
        <a:lstStyle/>
        <a:p>
          <a:endParaRPr lang="en-US"/>
        </a:p>
      </dgm:t>
    </dgm:pt>
    <dgm:pt modelId="{BC55620F-D493-4BDB-B8F3-F67ED9BCA282}" type="sibTrans" cxnId="{89B0C60D-9EB6-40AB-8334-CAE0A0FEA134}">
      <dgm:prSet/>
      <dgm:spPr/>
      <dgm:t>
        <a:bodyPr/>
        <a:lstStyle/>
        <a:p>
          <a:endParaRPr lang="en-US"/>
        </a:p>
      </dgm:t>
    </dgm:pt>
    <dgm:pt modelId="{08C0D5FA-E0CD-454C-A7DC-33BBA7A7E6F0}">
      <dgm:prSet phldrT="[Text]"/>
      <dgm:spPr/>
      <dgm:t>
        <a:bodyPr/>
        <a:lstStyle/>
        <a:p>
          <a:r>
            <a:rPr lang="en-US" dirty="0" smtClean="0"/>
            <a:t>Prepare UAT Templates for UAT testing</a:t>
          </a:r>
          <a:endParaRPr lang="en-US" dirty="0"/>
        </a:p>
      </dgm:t>
    </dgm:pt>
    <dgm:pt modelId="{0C0CD007-5F89-484A-8D9E-1E253209DD7F}" type="parTrans" cxnId="{38A67F22-B931-4163-8EEE-B8ECA465AF86}">
      <dgm:prSet/>
      <dgm:spPr/>
      <dgm:t>
        <a:bodyPr/>
        <a:lstStyle/>
        <a:p>
          <a:endParaRPr lang="en-US"/>
        </a:p>
      </dgm:t>
    </dgm:pt>
    <dgm:pt modelId="{699AE775-2385-4BDD-A4FA-32A1BB1F0AA1}" type="sibTrans" cxnId="{38A67F22-B931-4163-8EEE-B8ECA465AF86}">
      <dgm:prSet/>
      <dgm:spPr/>
      <dgm:t>
        <a:bodyPr/>
        <a:lstStyle/>
        <a:p>
          <a:endParaRPr lang="en-US"/>
        </a:p>
      </dgm:t>
    </dgm:pt>
    <dgm:pt modelId="{D5BA27E9-E21A-4674-B4B2-E171CC78967E}">
      <dgm:prSet/>
      <dgm:spPr/>
      <dgm:t>
        <a:bodyPr/>
        <a:lstStyle/>
        <a:p>
          <a:r>
            <a:rPr lang="en-US" dirty="0" smtClean="0"/>
            <a:t>Project Manager and Team Leads	</a:t>
          </a:r>
          <a:endParaRPr lang="en-US" dirty="0"/>
        </a:p>
      </dgm:t>
    </dgm:pt>
    <dgm:pt modelId="{6B5C2F9D-E677-4EB9-9C61-194FC3B333AF}" type="parTrans" cxnId="{82508001-77FE-42BB-AD73-DB92CC5B3AC3}">
      <dgm:prSet/>
      <dgm:spPr/>
      <dgm:t>
        <a:bodyPr/>
        <a:lstStyle/>
        <a:p>
          <a:endParaRPr lang="en-US"/>
        </a:p>
      </dgm:t>
    </dgm:pt>
    <dgm:pt modelId="{557C6870-8769-456C-9A81-27CBCF193BC4}" type="sibTrans" cxnId="{82508001-77FE-42BB-AD73-DB92CC5B3AC3}">
      <dgm:prSet/>
      <dgm:spPr/>
      <dgm:t>
        <a:bodyPr/>
        <a:lstStyle/>
        <a:p>
          <a:endParaRPr lang="en-US"/>
        </a:p>
      </dgm:t>
    </dgm:pt>
    <dgm:pt modelId="{7EFF3FD0-87FD-4508-B52F-A38DDA23E91F}">
      <dgm:prSet/>
      <dgm:spPr/>
      <dgm:t>
        <a:bodyPr/>
        <a:lstStyle/>
        <a:p>
          <a:r>
            <a:rPr lang="en-US" dirty="0" smtClean="0"/>
            <a:t>Project leads and Team members</a:t>
          </a:r>
          <a:endParaRPr lang="en-US" dirty="0"/>
        </a:p>
      </dgm:t>
    </dgm:pt>
    <dgm:pt modelId="{440028E5-83BD-4A49-AF49-F7A48FEEE1E1}" type="parTrans" cxnId="{6FAB287C-116B-476E-A019-39389CAAA735}">
      <dgm:prSet/>
      <dgm:spPr/>
      <dgm:t>
        <a:bodyPr/>
        <a:lstStyle/>
        <a:p>
          <a:endParaRPr lang="en-US"/>
        </a:p>
      </dgm:t>
    </dgm:pt>
    <dgm:pt modelId="{2F59094C-A399-446D-99CB-E4A411E0459C}" type="sibTrans" cxnId="{6FAB287C-116B-476E-A019-39389CAAA735}">
      <dgm:prSet/>
      <dgm:spPr/>
      <dgm:t>
        <a:bodyPr/>
        <a:lstStyle/>
        <a:p>
          <a:endParaRPr lang="en-US"/>
        </a:p>
      </dgm:t>
    </dgm:pt>
    <dgm:pt modelId="{9AC58F93-2D48-4A12-9143-60B477266096}">
      <dgm:prSet/>
      <dgm:spPr/>
      <dgm:t>
        <a:bodyPr/>
        <a:lstStyle/>
        <a:p>
          <a:r>
            <a:rPr lang="en-US" dirty="0" smtClean="0"/>
            <a:t>Primarily Customers.  Few development team members help the UAT team in proceeding the UAT. </a:t>
          </a:r>
          <a:endParaRPr lang="en-US" dirty="0"/>
        </a:p>
      </dgm:t>
    </dgm:pt>
    <dgm:pt modelId="{BE58F753-2A5C-4CA4-B846-67E2F4F135CC}" type="parTrans" cxnId="{ACB44E07-84D8-45E8-9760-380B89017B3D}">
      <dgm:prSet/>
      <dgm:spPr/>
      <dgm:t>
        <a:bodyPr/>
        <a:lstStyle/>
        <a:p>
          <a:endParaRPr lang="en-US"/>
        </a:p>
      </dgm:t>
    </dgm:pt>
    <dgm:pt modelId="{15776770-66A5-4BB8-9FDD-20A714FEE52D}" type="sibTrans" cxnId="{ACB44E07-84D8-45E8-9760-380B89017B3D}">
      <dgm:prSet/>
      <dgm:spPr/>
      <dgm:t>
        <a:bodyPr/>
        <a:lstStyle/>
        <a:p>
          <a:endParaRPr lang="en-US"/>
        </a:p>
      </dgm:t>
    </dgm:pt>
    <dgm:pt modelId="{82B9DFCB-C2D5-4DF3-B013-B941F0681E03}" type="pres">
      <dgm:prSet presAssocID="{6431B18D-26BE-4DFB-8D1B-32F14CC5DFBF}" presName="Name0" presStyleCnt="0">
        <dgm:presLayoutVars>
          <dgm:dir/>
          <dgm:animLvl val="lvl"/>
          <dgm:resizeHandles/>
        </dgm:presLayoutVars>
      </dgm:prSet>
      <dgm:spPr/>
      <dgm:t>
        <a:bodyPr/>
        <a:lstStyle/>
        <a:p>
          <a:endParaRPr lang="en-US"/>
        </a:p>
      </dgm:t>
    </dgm:pt>
    <dgm:pt modelId="{EA3FF527-322F-43E2-8B2A-71319AFF9F81}" type="pres">
      <dgm:prSet presAssocID="{FB28AB93-550F-4DB0-9776-2DD702740994}" presName="linNode" presStyleCnt="0"/>
      <dgm:spPr/>
    </dgm:pt>
    <dgm:pt modelId="{78EE95A5-5749-45C0-B262-38BB29CF69CE}" type="pres">
      <dgm:prSet presAssocID="{FB28AB93-550F-4DB0-9776-2DD702740994}" presName="parentShp" presStyleLbl="node1" presStyleIdx="0" presStyleCnt="4">
        <dgm:presLayoutVars>
          <dgm:bulletEnabled val="1"/>
        </dgm:presLayoutVars>
      </dgm:prSet>
      <dgm:spPr/>
      <dgm:t>
        <a:bodyPr/>
        <a:lstStyle/>
        <a:p>
          <a:endParaRPr lang="en-US"/>
        </a:p>
      </dgm:t>
    </dgm:pt>
    <dgm:pt modelId="{0617DA53-6830-473D-AD1E-69EA2259BBA0}" type="pres">
      <dgm:prSet presAssocID="{FB28AB93-550F-4DB0-9776-2DD702740994}" presName="childShp" presStyleLbl="bgAccFollowNode1" presStyleIdx="0" presStyleCnt="4">
        <dgm:presLayoutVars>
          <dgm:bulletEnabled val="1"/>
        </dgm:presLayoutVars>
      </dgm:prSet>
      <dgm:spPr/>
      <dgm:t>
        <a:bodyPr/>
        <a:lstStyle/>
        <a:p>
          <a:endParaRPr lang="en-US"/>
        </a:p>
      </dgm:t>
    </dgm:pt>
    <dgm:pt modelId="{DDD0897B-48BA-4AB9-A916-9514478C86F9}" type="pres">
      <dgm:prSet presAssocID="{9DE0B2BD-DCB3-4413-911C-391491FBA1A1}" presName="spacing" presStyleCnt="0"/>
      <dgm:spPr/>
    </dgm:pt>
    <dgm:pt modelId="{C503F747-40E6-41BA-A5AD-845DFD503FBD}" type="pres">
      <dgm:prSet presAssocID="{B48DDEA1-E578-4D2F-A0F0-2B62DD0E13CF}" presName="linNode" presStyleCnt="0"/>
      <dgm:spPr/>
    </dgm:pt>
    <dgm:pt modelId="{4D024BBF-59B9-4799-8B9F-564D2321BC53}" type="pres">
      <dgm:prSet presAssocID="{B48DDEA1-E578-4D2F-A0F0-2B62DD0E13CF}" presName="parentShp" presStyleLbl="node1" presStyleIdx="1" presStyleCnt="4">
        <dgm:presLayoutVars>
          <dgm:bulletEnabled val="1"/>
        </dgm:presLayoutVars>
      </dgm:prSet>
      <dgm:spPr/>
      <dgm:t>
        <a:bodyPr/>
        <a:lstStyle/>
        <a:p>
          <a:endParaRPr lang="en-US"/>
        </a:p>
      </dgm:t>
    </dgm:pt>
    <dgm:pt modelId="{57FE8027-A70E-45E2-B5BE-75763CE167ED}" type="pres">
      <dgm:prSet presAssocID="{B48DDEA1-E578-4D2F-A0F0-2B62DD0E13CF}" presName="childShp" presStyleLbl="bgAccFollowNode1" presStyleIdx="1" presStyleCnt="4">
        <dgm:presLayoutVars>
          <dgm:bulletEnabled val="1"/>
        </dgm:presLayoutVars>
      </dgm:prSet>
      <dgm:spPr/>
      <dgm:t>
        <a:bodyPr/>
        <a:lstStyle/>
        <a:p>
          <a:endParaRPr lang="en-US"/>
        </a:p>
      </dgm:t>
    </dgm:pt>
    <dgm:pt modelId="{4F1718F7-7E02-400B-A383-A37B7A59EA6F}" type="pres">
      <dgm:prSet presAssocID="{BC55620F-D493-4BDB-B8F3-F67ED9BCA282}" presName="spacing" presStyleCnt="0"/>
      <dgm:spPr/>
    </dgm:pt>
    <dgm:pt modelId="{8684A6BD-3665-4BE1-BE08-6D50625BC9F0}" type="pres">
      <dgm:prSet presAssocID="{08C0D5FA-E0CD-454C-A7DC-33BBA7A7E6F0}" presName="linNode" presStyleCnt="0"/>
      <dgm:spPr/>
    </dgm:pt>
    <dgm:pt modelId="{07FCB105-D058-484E-B853-D6AB82B02780}" type="pres">
      <dgm:prSet presAssocID="{08C0D5FA-E0CD-454C-A7DC-33BBA7A7E6F0}" presName="parentShp" presStyleLbl="node1" presStyleIdx="2" presStyleCnt="4" custLinFactNeighborY="247">
        <dgm:presLayoutVars>
          <dgm:bulletEnabled val="1"/>
        </dgm:presLayoutVars>
      </dgm:prSet>
      <dgm:spPr/>
      <dgm:t>
        <a:bodyPr/>
        <a:lstStyle/>
        <a:p>
          <a:endParaRPr lang="en-US"/>
        </a:p>
      </dgm:t>
    </dgm:pt>
    <dgm:pt modelId="{D54757C3-ABCC-400E-9F07-5432CE01445D}" type="pres">
      <dgm:prSet presAssocID="{08C0D5FA-E0CD-454C-A7DC-33BBA7A7E6F0}" presName="childShp" presStyleLbl="bgAccFollowNode1" presStyleIdx="2" presStyleCnt="4">
        <dgm:presLayoutVars>
          <dgm:bulletEnabled val="1"/>
        </dgm:presLayoutVars>
      </dgm:prSet>
      <dgm:spPr/>
      <dgm:t>
        <a:bodyPr/>
        <a:lstStyle/>
        <a:p>
          <a:endParaRPr lang="en-US"/>
        </a:p>
      </dgm:t>
    </dgm:pt>
    <dgm:pt modelId="{5F9F5220-E366-4B86-A2DE-90E0AEE368B0}" type="pres">
      <dgm:prSet presAssocID="{699AE775-2385-4BDD-A4FA-32A1BB1F0AA1}" presName="spacing" presStyleCnt="0"/>
      <dgm:spPr/>
    </dgm:pt>
    <dgm:pt modelId="{DA41CB29-8F3A-4E45-BBF0-8BF6C2EF868F}" type="pres">
      <dgm:prSet presAssocID="{8440513C-4B53-4389-92AB-FE285FF485B0}" presName="linNode" presStyleCnt="0"/>
      <dgm:spPr/>
    </dgm:pt>
    <dgm:pt modelId="{3C8875F0-0B1B-4BFB-BE8C-59870791107D}" type="pres">
      <dgm:prSet presAssocID="{8440513C-4B53-4389-92AB-FE285FF485B0}" presName="parentShp" presStyleLbl="node1" presStyleIdx="3" presStyleCnt="4">
        <dgm:presLayoutVars>
          <dgm:bulletEnabled val="1"/>
        </dgm:presLayoutVars>
      </dgm:prSet>
      <dgm:spPr/>
      <dgm:t>
        <a:bodyPr/>
        <a:lstStyle/>
        <a:p>
          <a:endParaRPr lang="en-US"/>
        </a:p>
      </dgm:t>
    </dgm:pt>
    <dgm:pt modelId="{F78781B4-57F3-4B37-A2E6-9A0D556CB325}" type="pres">
      <dgm:prSet presAssocID="{8440513C-4B53-4389-92AB-FE285FF485B0}" presName="childShp" presStyleLbl="bgAccFollowNode1" presStyleIdx="3" presStyleCnt="4" custLinFactNeighborX="-1899" custLinFactNeighborY="6593">
        <dgm:presLayoutVars>
          <dgm:bulletEnabled val="1"/>
        </dgm:presLayoutVars>
      </dgm:prSet>
      <dgm:spPr/>
      <dgm:t>
        <a:bodyPr/>
        <a:lstStyle/>
        <a:p>
          <a:endParaRPr lang="en-US"/>
        </a:p>
      </dgm:t>
    </dgm:pt>
  </dgm:ptLst>
  <dgm:cxnLst>
    <dgm:cxn modelId="{883C7105-2807-4F8F-925B-6A26C93EC238}" srcId="{6431B18D-26BE-4DFB-8D1B-32F14CC5DFBF}" destId="{FB28AB93-550F-4DB0-9776-2DD702740994}" srcOrd="0" destOrd="0" parTransId="{CED1847E-D8F8-4BFC-9059-903ADFFFA54D}" sibTransId="{9DE0B2BD-DCB3-4413-911C-391491FBA1A1}"/>
    <dgm:cxn modelId="{82508001-77FE-42BB-AD73-DB92CC5B3AC3}" srcId="{FB28AB93-550F-4DB0-9776-2DD702740994}" destId="{D5BA27E9-E21A-4674-B4B2-E171CC78967E}" srcOrd="0" destOrd="0" parTransId="{6B5C2F9D-E677-4EB9-9C61-194FC3B333AF}" sibTransId="{557C6870-8769-456C-9A81-27CBCF193BC4}"/>
    <dgm:cxn modelId="{410324C0-92AA-4999-8876-D31C7F60708A}" type="presOf" srcId="{6431B18D-26BE-4DFB-8D1B-32F14CC5DFBF}" destId="{82B9DFCB-C2D5-4DF3-B013-B941F0681E03}" srcOrd="0" destOrd="0" presId="urn:microsoft.com/office/officeart/2005/8/layout/vList6"/>
    <dgm:cxn modelId="{6FAB287C-116B-476E-A019-39389CAAA735}" srcId="{B48DDEA1-E578-4D2F-A0F0-2B62DD0E13CF}" destId="{7EFF3FD0-87FD-4508-B52F-A38DDA23E91F}" srcOrd="0" destOrd="0" parTransId="{440028E5-83BD-4A49-AF49-F7A48FEEE1E1}" sibTransId="{2F59094C-A399-446D-99CB-E4A411E0459C}"/>
    <dgm:cxn modelId="{F396EDEB-ADE0-424E-9A7E-5C24C9D5A4F1}" type="presOf" srcId="{9AC58F93-2D48-4A12-9143-60B477266096}" destId="{F78781B4-57F3-4B37-A2E6-9A0D556CB325}" srcOrd="0" destOrd="0" presId="urn:microsoft.com/office/officeart/2005/8/layout/vList6"/>
    <dgm:cxn modelId="{6E6B298C-31D4-4B16-B3A2-59BBB3D25538}" type="presOf" srcId="{8440513C-4B53-4389-92AB-FE285FF485B0}" destId="{3C8875F0-0B1B-4BFB-BE8C-59870791107D}" srcOrd="0" destOrd="0" presId="urn:microsoft.com/office/officeart/2005/8/layout/vList6"/>
    <dgm:cxn modelId="{E86783E6-B858-42D9-A4C8-9F33A0586113}" type="presOf" srcId="{7EFF3FD0-87FD-4508-B52F-A38DDA23E91F}" destId="{57FE8027-A70E-45E2-B5BE-75763CE167ED}" srcOrd="0" destOrd="0" presId="urn:microsoft.com/office/officeart/2005/8/layout/vList6"/>
    <dgm:cxn modelId="{89B0C60D-9EB6-40AB-8334-CAE0A0FEA134}" srcId="{6431B18D-26BE-4DFB-8D1B-32F14CC5DFBF}" destId="{B48DDEA1-E578-4D2F-A0F0-2B62DD0E13CF}" srcOrd="1" destOrd="0" parTransId="{9C6022DD-C33A-437D-BCD6-A43CEEF28849}" sibTransId="{BC55620F-D493-4BDB-B8F3-F67ED9BCA282}"/>
    <dgm:cxn modelId="{ACB44E07-84D8-45E8-9760-380B89017B3D}" srcId="{8440513C-4B53-4389-92AB-FE285FF485B0}" destId="{9AC58F93-2D48-4A12-9143-60B477266096}" srcOrd="0" destOrd="0" parTransId="{BE58F753-2A5C-4CA4-B846-67E2F4F135CC}" sibTransId="{15776770-66A5-4BB8-9FDD-20A714FEE52D}"/>
    <dgm:cxn modelId="{07B0174A-E25F-4775-8D98-2A31AB5022F5}" type="presOf" srcId="{08C0D5FA-E0CD-454C-A7DC-33BBA7A7E6F0}" destId="{07FCB105-D058-484E-B853-D6AB82B02780}" srcOrd="0" destOrd="0" presId="urn:microsoft.com/office/officeart/2005/8/layout/vList6"/>
    <dgm:cxn modelId="{16CAA529-97C2-4934-839E-A428E01053FF}" type="presOf" srcId="{D5BA27E9-E21A-4674-B4B2-E171CC78967E}" destId="{0617DA53-6830-473D-AD1E-69EA2259BBA0}" srcOrd="0" destOrd="0" presId="urn:microsoft.com/office/officeart/2005/8/layout/vList6"/>
    <dgm:cxn modelId="{38A67F22-B931-4163-8EEE-B8ECA465AF86}" srcId="{6431B18D-26BE-4DFB-8D1B-32F14CC5DFBF}" destId="{08C0D5FA-E0CD-454C-A7DC-33BBA7A7E6F0}" srcOrd="2" destOrd="0" parTransId="{0C0CD007-5F89-484A-8D9E-1E253209DD7F}" sibTransId="{699AE775-2385-4BDD-A4FA-32A1BB1F0AA1}"/>
    <dgm:cxn modelId="{E4FB3D67-48DD-4ED9-87BF-12BC18FDA66B}" srcId="{08C0D5FA-E0CD-454C-A7DC-33BBA7A7E6F0}" destId="{090EBB86-8285-41B2-837B-DC8AA26990AB}" srcOrd="0" destOrd="0" parTransId="{9ECD365B-8950-4176-8704-B42A4FE1B827}" sibTransId="{5DFD799F-C61A-4351-A756-3F811AA0BEEC}"/>
    <dgm:cxn modelId="{C6530CCD-B6D3-470B-95CE-0A3178E9E9F3}" type="presOf" srcId="{090EBB86-8285-41B2-837B-DC8AA26990AB}" destId="{D54757C3-ABCC-400E-9F07-5432CE01445D}" srcOrd="0" destOrd="0" presId="urn:microsoft.com/office/officeart/2005/8/layout/vList6"/>
    <dgm:cxn modelId="{A2FF76ED-17B9-4CFA-994C-6E7DF7245236}" type="presOf" srcId="{FB28AB93-550F-4DB0-9776-2DD702740994}" destId="{78EE95A5-5749-45C0-B262-38BB29CF69CE}" srcOrd="0" destOrd="0" presId="urn:microsoft.com/office/officeart/2005/8/layout/vList6"/>
    <dgm:cxn modelId="{72F25015-5FC0-4D98-9471-FDF98413EA1D}" srcId="{6431B18D-26BE-4DFB-8D1B-32F14CC5DFBF}" destId="{8440513C-4B53-4389-92AB-FE285FF485B0}" srcOrd="3" destOrd="0" parTransId="{53AF6993-A5A6-4567-9BB0-34264F903A0F}" sibTransId="{C591D56F-C025-4A19-8C6B-3B583CEC4C9E}"/>
    <dgm:cxn modelId="{4B3FFFC1-E07F-4FFE-97E1-878899A886A4}" type="presOf" srcId="{B48DDEA1-E578-4D2F-A0F0-2B62DD0E13CF}" destId="{4D024BBF-59B9-4799-8B9F-564D2321BC53}" srcOrd="0" destOrd="0" presId="urn:microsoft.com/office/officeart/2005/8/layout/vList6"/>
    <dgm:cxn modelId="{1C478D7A-B2AB-452E-B5E8-789DF2299632}" type="presParOf" srcId="{82B9DFCB-C2D5-4DF3-B013-B941F0681E03}" destId="{EA3FF527-322F-43E2-8B2A-71319AFF9F81}" srcOrd="0" destOrd="0" presId="urn:microsoft.com/office/officeart/2005/8/layout/vList6"/>
    <dgm:cxn modelId="{07B9A381-82E1-4A8B-8035-FD5563E120F1}" type="presParOf" srcId="{EA3FF527-322F-43E2-8B2A-71319AFF9F81}" destId="{78EE95A5-5749-45C0-B262-38BB29CF69CE}" srcOrd="0" destOrd="0" presId="urn:microsoft.com/office/officeart/2005/8/layout/vList6"/>
    <dgm:cxn modelId="{CAD79705-3AFF-4738-8F3D-D950E9A52540}" type="presParOf" srcId="{EA3FF527-322F-43E2-8B2A-71319AFF9F81}" destId="{0617DA53-6830-473D-AD1E-69EA2259BBA0}" srcOrd="1" destOrd="0" presId="urn:microsoft.com/office/officeart/2005/8/layout/vList6"/>
    <dgm:cxn modelId="{BC82CB4A-3A50-4EC6-ABEB-D387B518573D}" type="presParOf" srcId="{82B9DFCB-C2D5-4DF3-B013-B941F0681E03}" destId="{DDD0897B-48BA-4AB9-A916-9514478C86F9}" srcOrd="1" destOrd="0" presId="urn:microsoft.com/office/officeart/2005/8/layout/vList6"/>
    <dgm:cxn modelId="{018AE291-A610-4826-9812-DD7EC4A35CEC}" type="presParOf" srcId="{82B9DFCB-C2D5-4DF3-B013-B941F0681E03}" destId="{C503F747-40E6-41BA-A5AD-845DFD503FBD}" srcOrd="2" destOrd="0" presId="urn:microsoft.com/office/officeart/2005/8/layout/vList6"/>
    <dgm:cxn modelId="{4237E25A-22B4-4823-923D-B3793F8F0DCF}" type="presParOf" srcId="{C503F747-40E6-41BA-A5AD-845DFD503FBD}" destId="{4D024BBF-59B9-4799-8B9F-564D2321BC53}" srcOrd="0" destOrd="0" presId="urn:microsoft.com/office/officeart/2005/8/layout/vList6"/>
    <dgm:cxn modelId="{3DA92AA4-AB0C-4810-9247-A88A102A11C1}" type="presParOf" srcId="{C503F747-40E6-41BA-A5AD-845DFD503FBD}" destId="{57FE8027-A70E-45E2-B5BE-75763CE167ED}" srcOrd="1" destOrd="0" presId="urn:microsoft.com/office/officeart/2005/8/layout/vList6"/>
    <dgm:cxn modelId="{228D4BB7-FFA6-48A4-936A-2EEE2E877D32}" type="presParOf" srcId="{82B9DFCB-C2D5-4DF3-B013-B941F0681E03}" destId="{4F1718F7-7E02-400B-A383-A37B7A59EA6F}" srcOrd="3" destOrd="0" presId="urn:microsoft.com/office/officeart/2005/8/layout/vList6"/>
    <dgm:cxn modelId="{333B47FC-5D9E-47FE-B9E7-2067E4D117C1}" type="presParOf" srcId="{82B9DFCB-C2D5-4DF3-B013-B941F0681E03}" destId="{8684A6BD-3665-4BE1-BE08-6D50625BC9F0}" srcOrd="4" destOrd="0" presId="urn:microsoft.com/office/officeart/2005/8/layout/vList6"/>
    <dgm:cxn modelId="{CCBAA8CE-08D5-4246-B116-F23A27176BD1}" type="presParOf" srcId="{8684A6BD-3665-4BE1-BE08-6D50625BC9F0}" destId="{07FCB105-D058-484E-B853-D6AB82B02780}" srcOrd="0" destOrd="0" presId="urn:microsoft.com/office/officeart/2005/8/layout/vList6"/>
    <dgm:cxn modelId="{03CBCEC6-C5D0-44DB-BE35-F8F3C5ACC981}" type="presParOf" srcId="{8684A6BD-3665-4BE1-BE08-6D50625BC9F0}" destId="{D54757C3-ABCC-400E-9F07-5432CE01445D}" srcOrd="1" destOrd="0" presId="urn:microsoft.com/office/officeart/2005/8/layout/vList6"/>
    <dgm:cxn modelId="{A5660940-98DB-4284-9DD6-A878B2523C33}" type="presParOf" srcId="{82B9DFCB-C2D5-4DF3-B013-B941F0681E03}" destId="{5F9F5220-E366-4B86-A2DE-90E0AEE368B0}" srcOrd="5" destOrd="0" presId="urn:microsoft.com/office/officeart/2005/8/layout/vList6"/>
    <dgm:cxn modelId="{C879909A-1814-4206-90B7-A3B4BC5CE143}" type="presParOf" srcId="{82B9DFCB-C2D5-4DF3-B013-B941F0681E03}" destId="{DA41CB29-8F3A-4E45-BBF0-8BF6C2EF868F}" srcOrd="6" destOrd="0" presId="urn:microsoft.com/office/officeart/2005/8/layout/vList6"/>
    <dgm:cxn modelId="{C65007BE-752E-4DDB-BE8C-60CF6885A7EB}" type="presParOf" srcId="{DA41CB29-8F3A-4E45-BBF0-8BF6C2EF868F}" destId="{3C8875F0-0B1B-4BFB-BE8C-59870791107D}" srcOrd="0" destOrd="0" presId="urn:microsoft.com/office/officeart/2005/8/layout/vList6"/>
    <dgm:cxn modelId="{BD18E669-685E-4583-ACB3-9F93B3C24380}" type="presParOf" srcId="{DA41CB29-8F3A-4E45-BBF0-8BF6C2EF868F}" destId="{F78781B4-57F3-4B37-A2E6-9A0D556CB325}" srcOrd="1" destOrd="0" presId="urn:microsoft.com/office/officeart/2005/8/layout/v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431B18D-26BE-4DFB-8D1B-32F14CC5DFBF}"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FB28AB93-550F-4DB0-9776-2DD702740994}">
      <dgm:prSet phldrT="[Text]"/>
      <dgm:spPr/>
      <dgm:t>
        <a:bodyPr/>
        <a:lstStyle/>
        <a:p>
          <a:r>
            <a:rPr lang="en-US" dirty="0" smtClean="0"/>
            <a:t>Plan the Human Resource required for the Project Execution (Estimate Senior Developers, Designer, Architect, Leads and Programmers)</a:t>
          </a:r>
          <a:endParaRPr lang="en-US" dirty="0"/>
        </a:p>
      </dgm:t>
    </dgm:pt>
    <dgm:pt modelId="{CED1847E-D8F8-4BFC-9059-903ADFFFA54D}" type="parTrans" cxnId="{883C7105-2807-4F8F-925B-6A26C93EC238}">
      <dgm:prSet/>
      <dgm:spPr/>
      <dgm:t>
        <a:bodyPr/>
        <a:lstStyle/>
        <a:p>
          <a:endParaRPr lang="en-US"/>
        </a:p>
      </dgm:t>
    </dgm:pt>
    <dgm:pt modelId="{9DE0B2BD-DCB3-4413-911C-391491FBA1A1}" type="sibTrans" cxnId="{883C7105-2807-4F8F-925B-6A26C93EC238}">
      <dgm:prSet/>
      <dgm:spPr/>
      <dgm:t>
        <a:bodyPr/>
        <a:lstStyle/>
        <a:p>
          <a:endParaRPr lang="en-US"/>
        </a:p>
      </dgm:t>
    </dgm:pt>
    <dgm:pt modelId="{090EBB86-8285-41B2-837B-DC8AA26990AB}">
      <dgm:prSet phldrT="[Text]"/>
      <dgm:spPr/>
      <dgm:t>
        <a:bodyPr/>
        <a:lstStyle/>
        <a:p>
          <a:r>
            <a:rPr lang="en-US" dirty="0" smtClean="0"/>
            <a:t>Project Manager (Some times PM’s  Supervisor also involves in this activity).</a:t>
          </a:r>
          <a:endParaRPr lang="en-US" dirty="0"/>
        </a:p>
      </dgm:t>
    </dgm:pt>
    <dgm:pt modelId="{9ECD365B-8950-4176-8704-B42A4FE1B827}" type="parTrans" cxnId="{E4FB3D67-48DD-4ED9-87BF-12BC18FDA66B}">
      <dgm:prSet/>
      <dgm:spPr/>
      <dgm:t>
        <a:bodyPr/>
        <a:lstStyle/>
        <a:p>
          <a:endParaRPr lang="en-US"/>
        </a:p>
      </dgm:t>
    </dgm:pt>
    <dgm:pt modelId="{5DFD799F-C61A-4351-A756-3F811AA0BEEC}" type="sibTrans" cxnId="{E4FB3D67-48DD-4ED9-87BF-12BC18FDA66B}">
      <dgm:prSet/>
      <dgm:spPr/>
      <dgm:t>
        <a:bodyPr/>
        <a:lstStyle/>
        <a:p>
          <a:endParaRPr lang="en-US"/>
        </a:p>
      </dgm:t>
    </dgm:pt>
    <dgm:pt modelId="{8440513C-4B53-4389-92AB-FE285FF485B0}">
      <dgm:prSet phldrT="[Text]"/>
      <dgm:spPr/>
      <dgm:t>
        <a:bodyPr/>
        <a:lstStyle/>
        <a:p>
          <a:r>
            <a:rPr lang="en-US" dirty="0" smtClean="0"/>
            <a:t>Start the project, keep updating the progress of the project to the team,  conduct the individual performance reviews of the team members,  work immediately on the show stoppers as and when the project is executed.</a:t>
          </a:r>
          <a:endParaRPr lang="en-US" dirty="0"/>
        </a:p>
      </dgm:t>
    </dgm:pt>
    <dgm:pt modelId="{53AF6993-A5A6-4567-9BB0-34264F903A0F}" type="parTrans" cxnId="{72F25015-5FC0-4D98-9471-FDF98413EA1D}">
      <dgm:prSet/>
      <dgm:spPr/>
      <dgm:t>
        <a:bodyPr/>
        <a:lstStyle/>
        <a:p>
          <a:endParaRPr lang="en-US"/>
        </a:p>
      </dgm:t>
    </dgm:pt>
    <dgm:pt modelId="{C591D56F-C025-4A19-8C6B-3B583CEC4C9E}" type="sibTrans" cxnId="{72F25015-5FC0-4D98-9471-FDF98413EA1D}">
      <dgm:prSet/>
      <dgm:spPr/>
      <dgm:t>
        <a:bodyPr/>
        <a:lstStyle/>
        <a:p>
          <a:endParaRPr lang="en-US"/>
        </a:p>
      </dgm:t>
    </dgm:pt>
    <dgm:pt modelId="{1D012B93-1974-4F98-8922-29F94E3F2F3B}">
      <dgm:prSet phldrT="[Text]"/>
      <dgm:spPr/>
      <dgm:t>
        <a:bodyPr/>
        <a:lstStyle/>
        <a:p>
          <a:r>
            <a:rPr lang="en-US" dirty="0" smtClean="0"/>
            <a:t>Project Manager and Project Leads and Team Leads and Administrators (DBA, Sys Admin, Net Admin)</a:t>
          </a:r>
          <a:endParaRPr lang="en-US" dirty="0"/>
        </a:p>
      </dgm:t>
    </dgm:pt>
    <dgm:pt modelId="{278E2C0B-ACB2-4A89-A92C-B7D3F0EC006A}" type="parTrans" cxnId="{9661D6D8-40F1-417B-9EEA-8B7D782C666A}">
      <dgm:prSet/>
      <dgm:spPr/>
      <dgm:t>
        <a:bodyPr/>
        <a:lstStyle/>
        <a:p>
          <a:endParaRPr lang="en-US"/>
        </a:p>
      </dgm:t>
    </dgm:pt>
    <dgm:pt modelId="{00F7654C-2011-4D81-9B14-035CDB34F56C}" type="sibTrans" cxnId="{9661D6D8-40F1-417B-9EEA-8B7D782C666A}">
      <dgm:prSet/>
      <dgm:spPr/>
      <dgm:t>
        <a:bodyPr/>
        <a:lstStyle/>
        <a:p>
          <a:endParaRPr lang="en-US"/>
        </a:p>
      </dgm:t>
    </dgm:pt>
    <dgm:pt modelId="{B48DDEA1-E578-4D2F-A0F0-2B62DD0E13CF}">
      <dgm:prSet phldrT="[Text]"/>
      <dgm:spPr/>
      <dgm:t>
        <a:bodyPr/>
        <a:lstStyle/>
        <a:p>
          <a:r>
            <a:rPr lang="en-US" dirty="0" smtClean="0"/>
            <a:t>Plan Resume Screening, Interview Activities to hire people into the project or bring in from the pool of resources with required skill sets.</a:t>
          </a:r>
          <a:endParaRPr lang="en-US" dirty="0"/>
        </a:p>
      </dgm:t>
    </dgm:pt>
    <dgm:pt modelId="{9C6022DD-C33A-437D-BCD6-A43CEEF28849}" type="parTrans" cxnId="{89B0C60D-9EB6-40AB-8334-CAE0A0FEA134}">
      <dgm:prSet/>
      <dgm:spPr/>
      <dgm:t>
        <a:bodyPr/>
        <a:lstStyle/>
        <a:p>
          <a:endParaRPr lang="en-US"/>
        </a:p>
      </dgm:t>
    </dgm:pt>
    <dgm:pt modelId="{BC55620F-D493-4BDB-B8F3-F67ED9BCA282}" type="sibTrans" cxnId="{89B0C60D-9EB6-40AB-8334-CAE0A0FEA134}">
      <dgm:prSet/>
      <dgm:spPr/>
      <dgm:t>
        <a:bodyPr/>
        <a:lstStyle/>
        <a:p>
          <a:endParaRPr lang="en-US"/>
        </a:p>
      </dgm:t>
    </dgm:pt>
    <dgm:pt modelId="{08C0D5FA-E0CD-454C-A7DC-33BBA7A7E6F0}">
      <dgm:prSet phldrT="[Text]"/>
      <dgm:spPr/>
      <dgm:t>
        <a:bodyPr/>
        <a:lstStyle/>
        <a:p>
          <a:r>
            <a:rPr lang="en-US" dirty="0" smtClean="0"/>
            <a:t>Shape the team as per the approved organization structure and assign the respective duties to the team.  Conduct the project briefing to the team.</a:t>
          </a:r>
          <a:endParaRPr lang="en-US" dirty="0"/>
        </a:p>
      </dgm:t>
    </dgm:pt>
    <dgm:pt modelId="{0C0CD007-5F89-484A-8D9E-1E253209DD7F}" type="parTrans" cxnId="{38A67F22-B931-4163-8EEE-B8ECA465AF86}">
      <dgm:prSet/>
      <dgm:spPr/>
      <dgm:t>
        <a:bodyPr/>
        <a:lstStyle/>
        <a:p>
          <a:endParaRPr lang="en-US"/>
        </a:p>
      </dgm:t>
    </dgm:pt>
    <dgm:pt modelId="{699AE775-2385-4BDD-A4FA-32A1BB1F0AA1}" type="sibTrans" cxnId="{38A67F22-B931-4163-8EEE-B8ECA465AF86}">
      <dgm:prSet/>
      <dgm:spPr/>
      <dgm:t>
        <a:bodyPr/>
        <a:lstStyle/>
        <a:p>
          <a:endParaRPr lang="en-US"/>
        </a:p>
      </dgm:t>
    </dgm:pt>
    <dgm:pt modelId="{D5BA27E9-E21A-4674-B4B2-E171CC78967E}">
      <dgm:prSet/>
      <dgm:spPr/>
      <dgm:t>
        <a:bodyPr/>
        <a:lstStyle/>
        <a:p>
          <a:r>
            <a:rPr lang="en-US" dirty="0" smtClean="0"/>
            <a:t>Senior Management and Project Manager (if exists)</a:t>
          </a:r>
          <a:endParaRPr lang="en-US" dirty="0"/>
        </a:p>
      </dgm:t>
    </dgm:pt>
    <dgm:pt modelId="{6B5C2F9D-E677-4EB9-9C61-194FC3B333AF}" type="parTrans" cxnId="{82508001-77FE-42BB-AD73-DB92CC5B3AC3}">
      <dgm:prSet/>
      <dgm:spPr/>
      <dgm:t>
        <a:bodyPr/>
        <a:lstStyle/>
        <a:p>
          <a:endParaRPr lang="en-US"/>
        </a:p>
      </dgm:t>
    </dgm:pt>
    <dgm:pt modelId="{557C6870-8769-456C-9A81-27CBCF193BC4}" type="sibTrans" cxnId="{82508001-77FE-42BB-AD73-DB92CC5B3AC3}">
      <dgm:prSet/>
      <dgm:spPr/>
      <dgm:t>
        <a:bodyPr/>
        <a:lstStyle/>
        <a:p>
          <a:endParaRPr lang="en-US"/>
        </a:p>
      </dgm:t>
    </dgm:pt>
    <dgm:pt modelId="{7EFF3FD0-87FD-4508-B52F-A38DDA23E91F}">
      <dgm:prSet/>
      <dgm:spPr/>
      <dgm:t>
        <a:bodyPr/>
        <a:lstStyle/>
        <a:p>
          <a:r>
            <a:rPr lang="en-US" dirty="0" smtClean="0"/>
            <a:t>HR Manager, Project Manager and Technical Leads.</a:t>
          </a:r>
          <a:endParaRPr lang="en-US" dirty="0"/>
        </a:p>
      </dgm:t>
    </dgm:pt>
    <dgm:pt modelId="{440028E5-83BD-4A49-AF49-F7A48FEEE1E1}" type="parTrans" cxnId="{6FAB287C-116B-476E-A019-39389CAAA735}">
      <dgm:prSet/>
      <dgm:spPr/>
      <dgm:t>
        <a:bodyPr/>
        <a:lstStyle/>
        <a:p>
          <a:endParaRPr lang="en-US"/>
        </a:p>
      </dgm:t>
    </dgm:pt>
    <dgm:pt modelId="{2F59094C-A399-446D-99CB-E4A411E0459C}" type="sibTrans" cxnId="{6FAB287C-116B-476E-A019-39389CAAA735}">
      <dgm:prSet/>
      <dgm:spPr/>
      <dgm:t>
        <a:bodyPr/>
        <a:lstStyle/>
        <a:p>
          <a:endParaRPr lang="en-US"/>
        </a:p>
      </dgm:t>
    </dgm:pt>
    <dgm:pt modelId="{82B9DFCB-C2D5-4DF3-B013-B941F0681E03}" type="pres">
      <dgm:prSet presAssocID="{6431B18D-26BE-4DFB-8D1B-32F14CC5DFBF}" presName="Name0" presStyleCnt="0">
        <dgm:presLayoutVars>
          <dgm:dir/>
          <dgm:animLvl val="lvl"/>
          <dgm:resizeHandles/>
        </dgm:presLayoutVars>
      </dgm:prSet>
      <dgm:spPr/>
      <dgm:t>
        <a:bodyPr/>
        <a:lstStyle/>
        <a:p>
          <a:endParaRPr lang="en-US"/>
        </a:p>
      </dgm:t>
    </dgm:pt>
    <dgm:pt modelId="{EA3FF527-322F-43E2-8B2A-71319AFF9F81}" type="pres">
      <dgm:prSet presAssocID="{FB28AB93-550F-4DB0-9776-2DD702740994}" presName="linNode" presStyleCnt="0"/>
      <dgm:spPr/>
    </dgm:pt>
    <dgm:pt modelId="{78EE95A5-5749-45C0-B262-38BB29CF69CE}" type="pres">
      <dgm:prSet presAssocID="{FB28AB93-550F-4DB0-9776-2DD702740994}" presName="parentShp" presStyleLbl="node1" presStyleIdx="0" presStyleCnt="4">
        <dgm:presLayoutVars>
          <dgm:bulletEnabled val="1"/>
        </dgm:presLayoutVars>
      </dgm:prSet>
      <dgm:spPr/>
      <dgm:t>
        <a:bodyPr/>
        <a:lstStyle/>
        <a:p>
          <a:endParaRPr lang="en-US"/>
        </a:p>
      </dgm:t>
    </dgm:pt>
    <dgm:pt modelId="{0617DA53-6830-473D-AD1E-69EA2259BBA0}" type="pres">
      <dgm:prSet presAssocID="{FB28AB93-550F-4DB0-9776-2DD702740994}" presName="childShp" presStyleLbl="bgAccFollowNode1" presStyleIdx="0" presStyleCnt="4">
        <dgm:presLayoutVars>
          <dgm:bulletEnabled val="1"/>
        </dgm:presLayoutVars>
      </dgm:prSet>
      <dgm:spPr/>
      <dgm:t>
        <a:bodyPr/>
        <a:lstStyle/>
        <a:p>
          <a:endParaRPr lang="en-US"/>
        </a:p>
      </dgm:t>
    </dgm:pt>
    <dgm:pt modelId="{DDD0897B-48BA-4AB9-A916-9514478C86F9}" type="pres">
      <dgm:prSet presAssocID="{9DE0B2BD-DCB3-4413-911C-391491FBA1A1}" presName="spacing" presStyleCnt="0"/>
      <dgm:spPr/>
    </dgm:pt>
    <dgm:pt modelId="{C503F747-40E6-41BA-A5AD-845DFD503FBD}" type="pres">
      <dgm:prSet presAssocID="{B48DDEA1-E578-4D2F-A0F0-2B62DD0E13CF}" presName="linNode" presStyleCnt="0"/>
      <dgm:spPr/>
    </dgm:pt>
    <dgm:pt modelId="{4D024BBF-59B9-4799-8B9F-564D2321BC53}" type="pres">
      <dgm:prSet presAssocID="{B48DDEA1-E578-4D2F-A0F0-2B62DD0E13CF}" presName="parentShp" presStyleLbl="node1" presStyleIdx="1" presStyleCnt="4">
        <dgm:presLayoutVars>
          <dgm:bulletEnabled val="1"/>
        </dgm:presLayoutVars>
      </dgm:prSet>
      <dgm:spPr/>
      <dgm:t>
        <a:bodyPr/>
        <a:lstStyle/>
        <a:p>
          <a:endParaRPr lang="en-US"/>
        </a:p>
      </dgm:t>
    </dgm:pt>
    <dgm:pt modelId="{57FE8027-A70E-45E2-B5BE-75763CE167ED}" type="pres">
      <dgm:prSet presAssocID="{B48DDEA1-E578-4D2F-A0F0-2B62DD0E13CF}" presName="childShp" presStyleLbl="bgAccFollowNode1" presStyleIdx="1" presStyleCnt="4">
        <dgm:presLayoutVars>
          <dgm:bulletEnabled val="1"/>
        </dgm:presLayoutVars>
      </dgm:prSet>
      <dgm:spPr/>
      <dgm:t>
        <a:bodyPr/>
        <a:lstStyle/>
        <a:p>
          <a:endParaRPr lang="en-US"/>
        </a:p>
      </dgm:t>
    </dgm:pt>
    <dgm:pt modelId="{4F1718F7-7E02-400B-A383-A37B7A59EA6F}" type="pres">
      <dgm:prSet presAssocID="{BC55620F-D493-4BDB-B8F3-F67ED9BCA282}" presName="spacing" presStyleCnt="0"/>
      <dgm:spPr/>
    </dgm:pt>
    <dgm:pt modelId="{8684A6BD-3665-4BE1-BE08-6D50625BC9F0}" type="pres">
      <dgm:prSet presAssocID="{08C0D5FA-E0CD-454C-A7DC-33BBA7A7E6F0}" presName="linNode" presStyleCnt="0"/>
      <dgm:spPr/>
    </dgm:pt>
    <dgm:pt modelId="{07FCB105-D058-484E-B853-D6AB82B02780}" type="pres">
      <dgm:prSet presAssocID="{08C0D5FA-E0CD-454C-A7DC-33BBA7A7E6F0}" presName="parentShp" presStyleLbl="node1" presStyleIdx="2" presStyleCnt="4">
        <dgm:presLayoutVars>
          <dgm:bulletEnabled val="1"/>
        </dgm:presLayoutVars>
      </dgm:prSet>
      <dgm:spPr/>
      <dgm:t>
        <a:bodyPr/>
        <a:lstStyle/>
        <a:p>
          <a:endParaRPr lang="en-US"/>
        </a:p>
      </dgm:t>
    </dgm:pt>
    <dgm:pt modelId="{D54757C3-ABCC-400E-9F07-5432CE01445D}" type="pres">
      <dgm:prSet presAssocID="{08C0D5FA-E0CD-454C-A7DC-33BBA7A7E6F0}" presName="childShp" presStyleLbl="bgAccFollowNode1" presStyleIdx="2" presStyleCnt="4">
        <dgm:presLayoutVars>
          <dgm:bulletEnabled val="1"/>
        </dgm:presLayoutVars>
      </dgm:prSet>
      <dgm:spPr/>
      <dgm:t>
        <a:bodyPr/>
        <a:lstStyle/>
        <a:p>
          <a:endParaRPr lang="en-US"/>
        </a:p>
      </dgm:t>
    </dgm:pt>
    <dgm:pt modelId="{5F9F5220-E366-4B86-A2DE-90E0AEE368B0}" type="pres">
      <dgm:prSet presAssocID="{699AE775-2385-4BDD-A4FA-32A1BB1F0AA1}" presName="spacing" presStyleCnt="0"/>
      <dgm:spPr/>
    </dgm:pt>
    <dgm:pt modelId="{DA41CB29-8F3A-4E45-BBF0-8BF6C2EF868F}" type="pres">
      <dgm:prSet presAssocID="{8440513C-4B53-4389-92AB-FE285FF485B0}" presName="linNode" presStyleCnt="0"/>
      <dgm:spPr/>
    </dgm:pt>
    <dgm:pt modelId="{3C8875F0-0B1B-4BFB-BE8C-59870791107D}" type="pres">
      <dgm:prSet presAssocID="{8440513C-4B53-4389-92AB-FE285FF485B0}" presName="parentShp" presStyleLbl="node1" presStyleIdx="3" presStyleCnt="4">
        <dgm:presLayoutVars>
          <dgm:bulletEnabled val="1"/>
        </dgm:presLayoutVars>
      </dgm:prSet>
      <dgm:spPr/>
      <dgm:t>
        <a:bodyPr/>
        <a:lstStyle/>
        <a:p>
          <a:endParaRPr lang="en-US"/>
        </a:p>
      </dgm:t>
    </dgm:pt>
    <dgm:pt modelId="{F78781B4-57F3-4B37-A2E6-9A0D556CB325}" type="pres">
      <dgm:prSet presAssocID="{8440513C-4B53-4389-92AB-FE285FF485B0}" presName="childShp" presStyleLbl="bgAccFollowNode1" presStyleIdx="3" presStyleCnt="4" custLinFactNeighborX="-1899" custLinFactNeighborY="6593">
        <dgm:presLayoutVars>
          <dgm:bulletEnabled val="1"/>
        </dgm:presLayoutVars>
      </dgm:prSet>
      <dgm:spPr/>
      <dgm:t>
        <a:bodyPr/>
        <a:lstStyle/>
        <a:p>
          <a:endParaRPr lang="en-US"/>
        </a:p>
      </dgm:t>
    </dgm:pt>
  </dgm:ptLst>
  <dgm:cxnLst>
    <dgm:cxn modelId="{883C7105-2807-4F8F-925B-6A26C93EC238}" srcId="{6431B18D-26BE-4DFB-8D1B-32F14CC5DFBF}" destId="{FB28AB93-550F-4DB0-9776-2DD702740994}" srcOrd="0" destOrd="0" parTransId="{CED1847E-D8F8-4BFC-9059-903ADFFFA54D}" sibTransId="{9DE0B2BD-DCB3-4413-911C-391491FBA1A1}"/>
    <dgm:cxn modelId="{82508001-77FE-42BB-AD73-DB92CC5B3AC3}" srcId="{FB28AB93-550F-4DB0-9776-2DD702740994}" destId="{D5BA27E9-E21A-4674-B4B2-E171CC78967E}" srcOrd="0" destOrd="0" parTransId="{6B5C2F9D-E677-4EB9-9C61-194FC3B333AF}" sibTransId="{557C6870-8769-456C-9A81-27CBCF193BC4}"/>
    <dgm:cxn modelId="{DD8986A6-3FAC-420C-A8C6-339A78C7C305}" type="presOf" srcId="{B48DDEA1-E578-4D2F-A0F0-2B62DD0E13CF}" destId="{4D024BBF-59B9-4799-8B9F-564D2321BC53}" srcOrd="0" destOrd="0" presId="urn:microsoft.com/office/officeart/2005/8/layout/vList6"/>
    <dgm:cxn modelId="{827FE3D9-9D5B-4BB0-859A-C43C9CA3A6EC}" type="presOf" srcId="{090EBB86-8285-41B2-837B-DC8AA26990AB}" destId="{D54757C3-ABCC-400E-9F07-5432CE01445D}" srcOrd="0" destOrd="0" presId="urn:microsoft.com/office/officeart/2005/8/layout/vList6"/>
    <dgm:cxn modelId="{D34D622D-D664-494F-8728-8920372D4ECC}" type="presOf" srcId="{D5BA27E9-E21A-4674-B4B2-E171CC78967E}" destId="{0617DA53-6830-473D-AD1E-69EA2259BBA0}" srcOrd="0" destOrd="0" presId="urn:microsoft.com/office/officeart/2005/8/layout/vList6"/>
    <dgm:cxn modelId="{51029A80-FC0F-413F-9FD7-99A1E88567AD}" type="presOf" srcId="{FB28AB93-550F-4DB0-9776-2DD702740994}" destId="{78EE95A5-5749-45C0-B262-38BB29CF69CE}" srcOrd="0" destOrd="0" presId="urn:microsoft.com/office/officeart/2005/8/layout/vList6"/>
    <dgm:cxn modelId="{6FAB287C-116B-476E-A019-39389CAAA735}" srcId="{B48DDEA1-E578-4D2F-A0F0-2B62DD0E13CF}" destId="{7EFF3FD0-87FD-4508-B52F-A38DDA23E91F}" srcOrd="0" destOrd="0" parTransId="{440028E5-83BD-4A49-AF49-F7A48FEEE1E1}" sibTransId="{2F59094C-A399-446D-99CB-E4A411E0459C}"/>
    <dgm:cxn modelId="{89B0C60D-9EB6-40AB-8334-CAE0A0FEA134}" srcId="{6431B18D-26BE-4DFB-8D1B-32F14CC5DFBF}" destId="{B48DDEA1-E578-4D2F-A0F0-2B62DD0E13CF}" srcOrd="1" destOrd="0" parTransId="{9C6022DD-C33A-437D-BCD6-A43CEEF28849}" sibTransId="{BC55620F-D493-4BDB-B8F3-F67ED9BCA282}"/>
    <dgm:cxn modelId="{D29F22B5-6B5F-424D-A598-3CD4B0B9167E}" type="presOf" srcId="{08C0D5FA-E0CD-454C-A7DC-33BBA7A7E6F0}" destId="{07FCB105-D058-484E-B853-D6AB82B02780}" srcOrd="0" destOrd="0" presId="urn:microsoft.com/office/officeart/2005/8/layout/vList6"/>
    <dgm:cxn modelId="{38A67F22-B931-4163-8EEE-B8ECA465AF86}" srcId="{6431B18D-26BE-4DFB-8D1B-32F14CC5DFBF}" destId="{08C0D5FA-E0CD-454C-A7DC-33BBA7A7E6F0}" srcOrd="2" destOrd="0" parTransId="{0C0CD007-5F89-484A-8D9E-1E253209DD7F}" sibTransId="{699AE775-2385-4BDD-A4FA-32A1BB1F0AA1}"/>
    <dgm:cxn modelId="{E4FB3D67-48DD-4ED9-87BF-12BC18FDA66B}" srcId="{08C0D5FA-E0CD-454C-A7DC-33BBA7A7E6F0}" destId="{090EBB86-8285-41B2-837B-DC8AA26990AB}" srcOrd="0" destOrd="0" parTransId="{9ECD365B-8950-4176-8704-B42A4FE1B827}" sibTransId="{5DFD799F-C61A-4351-A756-3F811AA0BEEC}"/>
    <dgm:cxn modelId="{9661D6D8-40F1-417B-9EEA-8B7D782C666A}" srcId="{8440513C-4B53-4389-92AB-FE285FF485B0}" destId="{1D012B93-1974-4F98-8922-29F94E3F2F3B}" srcOrd="0" destOrd="0" parTransId="{278E2C0B-ACB2-4A89-A92C-B7D3F0EC006A}" sibTransId="{00F7654C-2011-4D81-9B14-035CDB34F56C}"/>
    <dgm:cxn modelId="{384346DB-1744-413C-BA38-67839A6E7C9B}" type="presOf" srcId="{6431B18D-26BE-4DFB-8D1B-32F14CC5DFBF}" destId="{82B9DFCB-C2D5-4DF3-B013-B941F0681E03}" srcOrd="0" destOrd="0" presId="urn:microsoft.com/office/officeart/2005/8/layout/vList6"/>
    <dgm:cxn modelId="{BA2F4025-4804-45C0-B4DD-774B54579F7B}" type="presOf" srcId="{8440513C-4B53-4389-92AB-FE285FF485B0}" destId="{3C8875F0-0B1B-4BFB-BE8C-59870791107D}" srcOrd="0" destOrd="0" presId="urn:microsoft.com/office/officeart/2005/8/layout/vList6"/>
    <dgm:cxn modelId="{E1E190CE-0103-48FF-A011-A82B2EE4E1F2}" type="presOf" srcId="{1D012B93-1974-4F98-8922-29F94E3F2F3B}" destId="{F78781B4-57F3-4B37-A2E6-9A0D556CB325}" srcOrd="0" destOrd="0" presId="urn:microsoft.com/office/officeart/2005/8/layout/vList6"/>
    <dgm:cxn modelId="{72F25015-5FC0-4D98-9471-FDF98413EA1D}" srcId="{6431B18D-26BE-4DFB-8D1B-32F14CC5DFBF}" destId="{8440513C-4B53-4389-92AB-FE285FF485B0}" srcOrd="3" destOrd="0" parTransId="{53AF6993-A5A6-4567-9BB0-34264F903A0F}" sibTransId="{C591D56F-C025-4A19-8C6B-3B583CEC4C9E}"/>
    <dgm:cxn modelId="{7B2C2E3A-C011-4F9E-993C-0834C4DADDAC}" type="presOf" srcId="{7EFF3FD0-87FD-4508-B52F-A38DDA23E91F}" destId="{57FE8027-A70E-45E2-B5BE-75763CE167ED}" srcOrd="0" destOrd="0" presId="urn:microsoft.com/office/officeart/2005/8/layout/vList6"/>
    <dgm:cxn modelId="{F752E6A2-D098-419D-A4CD-162995296AB0}" type="presParOf" srcId="{82B9DFCB-C2D5-4DF3-B013-B941F0681E03}" destId="{EA3FF527-322F-43E2-8B2A-71319AFF9F81}" srcOrd="0" destOrd="0" presId="urn:microsoft.com/office/officeart/2005/8/layout/vList6"/>
    <dgm:cxn modelId="{E4B0850D-20B4-4CC2-9214-A489A9620A9F}" type="presParOf" srcId="{EA3FF527-322F-43E2-8B2A-71319AFF9F81}" destId="{78EE95A5-5749-45C0-B262-38BB29CF69CE}" srcOrd="0" destOrd="0" presId="urn:microsoft.com/office/officeart/2005/8/layout/vList6"/>
    <dgm:cxn modelId="{86A67C37-2088-4D66-8B17-73E8899DAA1B}" type="presParOf" srcId="{EA3FF527-322F-43E2-8B2A-71319AFF9F81}" destId="{0617DA53-6830-473D-AD1E-69EA2259BBA0}" srcOrd="1" destOrd="0" presId="urn:microsoft.com/office/officeart/2005/8/layout/vList6"/>
    <dgm:cxn modelId="{6BA5A907-76E5-4973-B0BF-45B164170B01}" type="presParOf" srcId="{82B9DFCB-C2D5-4DF3-B013-B941F0681E03}" destId="{DDD0897B-48BA-4AB9-A916-9514478C86F9}" srcOrd="1" destOrd="0" presId="urn:microsoft.com/office/officeart/2005/8/layout/vList6"/>
    <dgm:cxn modelId="{F05C5BC5-83D3-4E52-BDE0-81EACF6618F5}" type="presParOf" srcId="{82B9DFCB-C2D5-4DF3-B013-B941F0681E03}" destId="{C503F747-40E6-41BA-A5AD-845DFD503FBD}" srcOrd="2" destOrd="0" presId="urn:microsoft.com/office/officeart/2005/8/layout/vList6"/>
    <dgm:cxn modelId="{9E56DB3F-9FD4-48A7-B37B-D4A0BB36BB5C}" type="presParOf" srcId="{C503F747-40E6-41BA-A5AD-845DFD503FBD}" destId="{4D024BBF-59B9-4799-8B9F-564D2321BC53}" srcOrd="0" destOrd="0" presId="urn:microsoft.com/office/officeart/2005/8/layout/vList6"/>
    <dgm:cxn modelId="{4654E6F9-9F93-432E-B9E0-22A0C4C9435A}" type="presParOf" srcId="{C503F747-40E6-41BA-A5AD-845DFD503FBD}" destId="{57FE8027-A70E-45E2-B5BE-75763CE167ED}" srcOrd="1" destOrd="0" presId="urn:microsoft.com/office/officeart/2005/8/layout/vList6"/>
    <dgm:cxn modelId="{0C435154-2BEF-499E-92D1-C0468A3361D3}" type="presParOf" srcId="{82B9DFCB-C2D5-4DF3-B013-B941F0681E03}" destId="{4F1718F7-7E02-400B-A383-A37B7A59EA6F}" srcOrd="3" destOrd="0" presId="urn:microsoft.com/office/officeart/2005/8/layout/vList6"/>
    <dgm:cxn modelId="{6038D220-7E87-4181-9244-0FFB41EF1906}" type="presParOf" srcId="{82B9DFCB-C2D5-4DF3-B013-B941F0681E03}" destId="{8684A6BD-3665-4BE1-BE08-6D50625BC9F0}" srcOrd="4" destOrd="0" presId="urn:microsoft.com/office/officeart/2005/8/layout/vList6"/>
    <dgm:cxn modelId="{EF43CA1E-2485-470B-B1A4-0EA07813680B}" type="presParOf" srcId="{8684A6BD-3665-4BE1-BE08-6D50625BC9F0}" destId="{07FCB105-D058-484E-B853-D6AB82B02780}" srcOrd="0" destOrd="0" presId="urn:microsoft.com/office/officeart/2005/8/layout/vList6"/>
    <dgm:cxn modelId="{CB1BF080-F800-4DAC-ADB5-66EA7F0DD148}" type="presParOf" srcId="{8684A6BD-3665-4BE1-BE08-6D50625BC9F0}" destId="{D54757C3-ABCC-400E-9F07-5432CE01445D}" srcOrd="1" destOrd="0" presId="urn:microsoft.com/office/officeart/2005/8/layout/vList6"/>
    <dgm:cxn modelId="{798EC725-67D8-4B22-97C3-FC3CEFEA9CEA}" type="presParOf" srcId="{82B9DFCB-C2D5-4DF3-B013-B941F0681E03}" destId="{5F9F5220-E366-4B86-A2DE-90E0AEE368B0}" srcOrd="5" destOrd="0" presId="urn:microsoft.com/office/officeart/2005/8/layout/vList6"/>
    <dgm:cxn modelId="{A429A739-80B5-4621-8BF0-5F1960BE7B7D}" type="presParOf" srcId="{82B9DFCB-C2D5-4DF3-B013-B941F0681E03}" destId="{DA41CB29-8F3A-4E45-BBF0-8BF6C2EF868F}" srcOrd="6" destOrd="0" presId="urn:microsoft.com/office/officeart/2005/8/layout/vList6"/>
    <dgm:cxn modelId="{6BD9D9DF-1065-448F-9225-146CDBEEAAB1}" type="presParOf" srcId="{DA41CB29-8F3A-4E45-BBF0-8BF6C2EF868F}" destId="{3C8875F0-0B1B-4BFB-BE8C-59870791107D}" srcOrd="0" destOrd="0" presId="urn:microsoft.com/office/officeart/2005/8/layout/vList6"/>
    <dgm:cxn modelId="{1DC6FD14-E27E-4953-9B6A-2BCABF850B4F}" type="presParOf" srcId="{DA41CB29-8F3A-4E45-BBF0-8BF6C2EF868F}" destId="{F78781B4-57F3-4B37-A2E6-9A0D556CB325}" srcOrd="1" destOrd="0" presId="urn:microsoft.com/office/officeart/2005/8/layout/v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431B18D-26BE-4DFB-8D1B-32F14CC5DFBF}"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FB28AB93-550F-4DB0-9776-2DD702740994}">
      <dgm:prSet phldrT="[Text]"/>
      <dgm:spPr/>
      <dgm:t>
        <a:bodyPr/>
        <a:lstStyle/>
        <a:p>
          <a:r>
            <a:rPr lang="en-US" dirty="0" smtClean="0"/>
            <a:t>Plan all the SDLC Phases, UAT Plan, Implementation Plan and Handover Plan	</a:t>
          </a:r>
          <a:endParaRPr lang="en-US" dirty="0"/>
        </a:p>
      </dgm:t>
    </dgm:pt>
    <dgm:pt modelId="{CED1847E-D8F8-4BFC-9059-903ADFFFA54D}" type="parTrans" cxnId="{883C7105-2807-4F8F-925B-6A26C93EC238}">
      <dgm:prSet/>
      <dgm:spPr/>
      <dgm:t>
        <a:bodyPr/>
        <a:lstStyle/>
        <a:p>
          <a:endParaRPr lang="en-US"/>
        </a:p>
      </dgm:t>
    </dgm:pt>
    <dgm:pt modelId="{9DE0B2BD-DCB3-4413-911C-391491FBA1A1}" type="sibTrans" cxnId="{883C7105-2807-4F8F-925B-6A26C93EC238}">
      <dgm:prSet/>
      <dgm:spPr/>
      <dgm:t>
        <a:bodyPr/>
        <a:lstStyle/>
        <a:p>
          <a:endParaRPr lang="en-US"/>
        </a:p>
      </dgm:t>
    </dgm:pt>
    <dgm:pt modelId="{090EBB86-8285-41B2-837B-DC8AA26990AB}">
      <dgm:prSet phldrT="[Text]"/>
      <dgm:spPr/>
      <dgm:t>
        <a:bodyPr/>
        <a:lstStyle/>
        <a:p>
          <a:r>
            <a:rPr lang="en-US" dirty="0" smtClean="0"/>
            <a:t>Project Manager, Team Leads and the team members.  Client Manager is also part of this Task.</a:t>
          </a:r>
          <a:endParaRPr lang="en-US" dirty="0"/>
        </a:p>
      </dgm:t>
    </dgm:pt>
    <dgm:pt modelId="{9ECD365B-8950-4176-8704-B42A4FE1B827}" type="parTrans" cxnId="{E4FB3D67-48DD-4ED9-87BF-12BC18FDA66B}">
      <dgm:prSet/>
      <dgm:spPr/>
      <dgm:t>
        <a:bodyPr/>
        <a:lstStyle/>
        <a:p>
          <a:endParaRPr lang="en-US"/>
        </a:p>
      </dgm:t>
    </dgm:pt>
    <dgm:pt modelId="{5DFD799F-C61A-4351-A756-3F811AA0BEEC}" type="sibTrans" cxnId="{E4FB3D67-48DD-4ED9-87BF-12BC18FDA66B}">
      <dgm:prSet/>
      <dgm:spPr/>
      <dgm:t>
        <a:bodyPr/>
        <a:lstStyle/>
        <a:p>
          <a:endParaRPr lang="en-US"/>
        </a:p>
      </dgm:t>
    </dgm:pt>
    <dgm:pt modelId="{8440513C-4B53-4389-92AB-FE285FF485B0}">
      <dgm:prSet phldrT="[Text]"/>
      <dgm:spPr/>
      <dgm:t>
        <a:bodyPr/>
        <a:lstStyle/>
        <a:p>
          <a:r>
            <a:rPr lang="en-US" dirty="0" smtClean="0"/>
            <a:t>Conduct periodical Steering Committee Meetings, Project Management Meetings and Project Team Meetings.  Plan the dates well in advance and make them part of  the schedule.	</a:t>
          </a:r>
          <a:endParaRPr lang="en-US" dirty="0"/>
        </a:p>
      </dgm:t>
    </dgm:pt>
    <dgm:pt modelId="{53AF6993-A5A6-4567-9BB0-34264F903A0F}" type="parTrans" cxnId="{72F25015-5FC0-4D98-9471-FDF98413EA1D}">
      <dgm:prSet/>
      <dgm:spPr/>
      <dgm:t>
        <a:bodyPr/>
        <a:lstStyle/>
        <a:p>
          <a:endParaRPr lang="en-US"/>
        </a:p>
      </dgm:t>
    </dgm:pt>
    <dgm:pt modelId="{C591D56F-C025-4A19-8C6B-3B583CEC4C9E}" type="sibTrans" cxnId="{72F25015-5FC0-4D98-9471-FDF98413EA1D}">
      <dgm:prSet/>
      <dgm:spPr/>
      <dgm:t>
        <a:bodyPr/>
        <a:lstStyle/>
        <a:p>
          <a:endParaRPr lang="en-US"/>
        </a:p>
      </dgm:t>
    </dgm:pt>
    <dgm:pt modelId="{1D012B93-1974-4F98-8922-29F94E3F2F3B}">
      <dgm:prSet phldrT="[Text]"/>
      <dgm:spPr/>
      <dgm:t>
        <a:bodyPr/>
        <a:lstStyle/>
        <a:p>
          <a:r>
            <a:rPr lang="en-US" dirty="0" smtClean="0"/>
            <a:t>Project Manager, Client Manager and Steering Committee in-charge.</a:t>
          </a:r>
          <a:endParaRPr lang="en-US" dirty="0"/>
        </a:p>
      </dgm:t>
    </dgm:pt>
    <dgm:pt modelId="{278E2C0B-ACB2-4A89-A92C-B7D3F0EC006A}" type="parTrans" cxnId="{9661D6D8-40F1-417B-9EEA-8B7D782C666A}">
      <dgm:prSet/>
      <dgm:spPr/>
      <dgm:t>
        <a:bodyPr/>
        <a:lstStyle/>
        <a:p>
          <a:endParaRPr lang="en-US"/>
        </a:p>
      </dgm:t>
    </dgm:pt>
    <dgm:pt modelId="{00F7654C-2011-4D81-9B14-035CDB34F56C}" type="sibTrans" cxnId="{9661D6D8-40F1-417B-9EEA-8B7D782C666A}">
      <dgm:prSet/>
      <dgm:spPr/>
      <dgm:t>
        <a:bodyPr/>
        <a:lstStyle/>
        <a:p>
          <a:endParaRPr lang="en-US"/>
        </a:p>
      </dgm:t>
    </dgm:pt>
    <dgm:pt modelId="{B48DDEA1-E578-4D2F-A0F0-2B62DD0E13CF}">
      <dgm:prSet phldrT="[Text]"/>
      <dgm:spPr/>
      <dgm:t>
        <a:bodyPr/>
        <a:lstStyle/>
        <a:p>
          <a:r>
            <a:rPr lang="en-US" dirty="0" smtClean="0"/>
            <a:t>Keep updating all the stake holders on the status of the projects.  Keep updating the Show Stoppers in advance to the stake holders.	</a:t>
          </a:r>
          <a:endParaRPr lang="en-US" dirty="0"/>
        </a:p>
      </dgm:t>
    </dgm:pt>
    <dgm:pt modelId="{9C6022DD-C33A-437D-BCD6-A43CEEF28849}" type="parTrans" cxnId="{89B0C60D-9EB6-40AB-8334-CAE0A0FEA134}">
      <dgm:prSet/>
      <dgm:spPr/>
      <dgm:t>
        <a:bodyPr/>
        <a:lstStyle/>
        <a:p>
          <a:endParaRPr lang="en-US"/>
        </a:p>
      </dgm:t>
    </dgm:pt>
    <dgm:pt modelId="{BC55620F-D493-4BDB-B8F3-F67ED9BCA282}" type="sibTrans" cxnId="{89B0C60D-9EB6-40AB-8334-CAE0A0FEA134}">
      <dgm:prSet/>
      <dgm:spPr/>
      <dgm:t>
        <a:bodyPr/>
        <a:lstStyle/>
        <a:p>
          <a:endParaRPr lang="en-US"/>
        </a:p>
      </dgm:t>
    </dgm:pt>
    <dgm:pt modelId="{08C0D5FA-E0CD-454C-A7DC-33BBA7A7E6F0}">
      <dgm:prSet phldrT="[Text]"/>
      <dgm:spPr/>
      <dgm:t>
        <a:bodyPr/>
        <a:lstStyle/>
        <a:p>
          <a:r>
            <a:rPr lang="en-US" dirty="0" smtClean="0"/>
            <a:t>Generate the Project Daily, Weekly, Fortnight, and Monthly reports.  Keep track of the EVM and the Project Schedules.  Generate the Risk Reports and update the Stake Holders.</a:t>
          </a:r>
          <a:endParaRPr lang="en-US" dirty="0"/>
        </a:p>
      </dgm:t>
    </dgm:pt>
    <dgm:pt modelId="{0C0CD007-5F89-484A-8D9E-1E253209DD7F}" type="parTrans" cxnId="{38A67F22-B931-4163-8EEE-B8ECA465AF86}">
      <dgm:prSet/>
      <dgm:spPr/>
      <dgm:t>
        <a:bodyPr/>
        <a:lstStyle/>
        <a:p>
          <a:endParaRPr lang="en-US"/>
        </a:p>
      </dgm:t>
    </dgm:pt>
    <dgm:pt modelId="{699AE775-2385-4BDD-A4FA-32A1BB1F0AA1}" type="sibTrans" cxnId="{38A67F22-B931-4163-8EEE-B8ECA465AF86}">
      <dgm:prSet/>
      <dgm:spPr/>
      <dgm:t>
        <a:bodyPr/>
        <a:lstStyle/>
        <a:p>
          <a:endParaRPr lang="en-US"/>
        </a:p>
      </dgm:t>
    </dgm:pt>
    <dgm:pt modelId="{D5BA27E9-E21A-4674-B4B2-E171CC78967E}">
      <dgm:prSet/>
      <dgm:spPr/>
      <dgm:t>
        <a:bodyPr/>
        <a:lstStyle/>
        <a:p>
          <a:r>
            <a:rPr lang="en-US" dirty="0" smtClean="0"/>
            <a:t>Client Manager, Project Manager, Team Leads.  Steering Committee is also part of this Plan.</a:t>
          </a:r>
          <a:endParaRPr lang="en-US" dirty="0"/>
        </a:p>
      </dgm:t>
    </dgm:pt>
    <dgm:pt modelId="{6B5C2F9D-E677-4EB9-9C61-194FC3B333AF}" type="parTrans" cxnId="{82508001-77FE-42BB-AD73-DB92CC5B3AC3}">
      <dgm:prSet/>
      <dgm:spPr/>
      <dgm:t>
        <a:bodyPr/>
        <a:lstStyle/>
        <a:p>
          <a:endParaRPr lang="en-US"/>
        </a:p>
      </dgm:t>
    </dgm:pt>
    <dgm:pt modelId="{557C6870-8769-456C-9A81-27CBCF193BC4}" type="sibTrans" cxnId="{82508001-77FE-42BB-AD73-DB92CC5B3AC3}">
      <dgm:prSet/>
      <dgm:spPr/>
      <dgm:t>
        <a:bodyPr/>
        <a:lstStyle/>
        <a:p>
          <a:endParaRPr lang="en-US"/>
        </a:p>
      </dgm:t>
    </dgm:pt>
    <dgm:pt modelId="{7EFF3FD0-87FD-4508-B52F-A38DDA23E91F}">
      <dgm:prSet/>
      <dgm:spPr/>
      <dgm:t>
        <a:bodyPr/>
        <a:lstStyle/>
        <a:p>
          <a:r>
            <a:rPr lang="en-US" dirty="0" smtClean="0"/>
            <a:t>Project Manager, Team Leads, Team Members and the Client Manager	</a:t>
          </a:r>
          <a:endParaRPr lang="en-US" dirty="0"/>
        </a:p>
      </dgm:t>
    </dgm:pt>
    <dgm:pt modelId="{440028E5-83BD-4A49-AF49-F7A48FEEE1E1}" type="parTrans" cxnId="{6FAB287C-116B-476E-A019-39389CAAA735}">
      <dgm:prSet/>
      <dgm:spPr/>
      <dgm:t>
        <a:bodyPr/>
        <a:lstStyle/>
        <a:p>
          <a:endParaRPr lang="en-US"/>
        </a:p>
      </dgm:t>
    </dgm:pt>
    <dgm:pt modelId="{2F59094C-A399-446D-99CB-E4A411E0459C}" type="sibTrans" cxnId="{6FAB287C-116B-476E-A019-39389CAAA735}">
      <dgm:prSet/>
      <dgm:spPr/>
      <dgm:t>
        <a:bodyPr/>
        <a:lstStyle/>
        <a:p>
          <a:endParaRPr lang="en-US"/>
        </a:p>
      </dgm:t>
    </dgm:pt>
    <dgm:pt modelId="{82B9DFCB-C2D5-4DF3-B013-B941F0681E03}" type="pres">
      <dgm:prSet presAssocID="{6431B18D-26BE-4DFB-8D1B-32F14CC5DFBF}" presName="Name0" presStyleCnt="0">
        <dgm:presLayoutVars>
          <dgm:dir/>
          <dgm:animLvl val="lvl"/>
          <dgm:resizeHandles/>
        </dgm:presLayoutVars>
      </dgm:prSet>
      <dgm:spPr/>
      <dgm:t>
        <a:bodyPr/>
        <a:lstStyle/>
        <a:p>
          <a:endParaRPr lang="en-US"/>
        </a:p>
      </dgm:t>
    </dgm:pt>
    <dgm:pt modelId="{EA3FF527-322F-43E2-8B2A-71319AFF9F81}" type="pres">
      <dgm:prSet presAssocID="{FB28AB93-550F-4DB0-9776-2DD702740994}" presName="linNode" presStyleCnt="0"/>
      <dgm:spPr/>
    </dgm:pt>
    <dgm:pt modelId="{78EE95A5-5749-45C0-B262-38BB29CF69CE}" type="pres">
      <dgm:prSet presAssocID="{FB28AB93-550F-4DB0-9776-2DD702740994}" presName="parentShp" presStyleLbl="node1" presStyleIdx="0" presStyleCnt="4">
        <dgm:presLayoutVars>
          <dgm:bulletEnabled val="1"/>
        </dgm:presLayoutVars>
      </dgm:prSet>
      <dgm:spPr/>
      <dgm:t>
        <a:bodyPr/>
        <a:lstStyle/>
        <a:p>
          <a:endParaRPr lang="en-US"/>
        </a:p>
      </dgm:t>
    </dgm:pt>
    <dgm:pt modelId="{0617DA53-6830-473D-AD1E-69EA2259BBA0}" type="pres">
      <dgm:prSet presAssocID="{FB28AB93-550F-4DB0-9776-2DD702740994}" presName="childShp" presStyleLbl="bgAccFollowNode1" presStyleIdx="0" presStyleCnt="4">
        <dgm:presLayoutVars>
          <dgm:bulletEnabled val="1"/>
        </dgm:presLayoutVars>
      </dgm:prSet>
      <dgm:spPr/>
      <dgm:t>
        <a:bodyPr/>
        <a:lstStyle/>
        <a:p>
          <a:endParaRPr lang="en-US"/>
        </a:p>
      </dgm:t>
    </dgm:pt>
    <dgm:pt modelId="{DDD0897B-48BA-4AB9-A916-9514478C86F9}" type="pres">
      <dgm:prSet presAssocID="{9DE0B2BD-DCB3-4413-911C-391491FBA1A1}" presName="spacing" presStyleCnt="0"/>
      <dgm:spPr/>
    </dgm:pt>
    <dgm:pt modelId="{C503F747-40E6-41BA-A5AD-845DFD503FBD}" type="pres">
      <dgm:prSet presAssocID="{B48DDEA1-E578-4D2F-A0F0-2B62DD0E13CF}" presName="linNode" presStyleCnt="0"/>
      <dgm:spPr/>
    </dgm:pt>
    <dgm:pt modelId="{4D024BBF-59B9-4799-8B9F-564D2321BC53}" type="pres">
      <dgm:prSet presAssocID="{B48DDEA1-E578-4D2F-A0F0-2B62DD0E13CF}" presName="parentShp" presStyleLbl="node1" presStyleIdx="1" presStyleCnt="4">
        <dgm:presLayoutVars>
          <dgm:bulletEnabled val="1"/>
        </dgm:presLayoutVars>
      </dgm:prSet>
      <dgm:spPr/>
      <dgm:t>
        <a:bodyPr/>
        <a:lstStyle/>
        <a:p>
          <a:endParaRPr lang="en-US"/>
        </a:p>
      </dgm:t>
    </dgm:pt>
    <dgm:pt modelId="{57FE8027-A70E-45E2-B5BE-75763CE167ED}" type="pres">
      <dgm:prSet presAssocID="{B48DDEA1-E578-4D2F-A0F0-2B62DD0E13CF}" presName="childShp" presStyleLbl="bgAccFollowNode1" presStyleIdx="1" presStyleCnt="4">
        <dgm:presLayoutVars>
          <dgm:bulletEnabled val="1"/>
        </dgm:presLayoutVars>
      </dgm:prSet>
      <dgm:spPr/>
      <dgm:t>
        <a:bodyPr/>
        <a:lstStyle/>
        <a:p>
          <a:endParaRPr lang="en-US"/>
        </a:p>
      </dgm:t>
    </dgm:pt>
    <dgm:pt modelId="{4F1718F7-7E02-400B-A383-A37B7A59EA6F}" type="pres">
      <dgm:prSet presAssocID="{BC55620F-D493-4BDB-B8F3-F67ED9BCA282}" presName="spacing" presStyleCnt="0"/>
      <dgm:spPr/>
    </dgm:pt>
    <dgm:pt modelId="{8684A6BD-3665-4BE1-BE08-6D50625BC9F0}" type="pres">
      <dgm:prSet presAssocID="{08C0D5FA-E0CD-454C-A7DC-33BBA7A7E6F0}" presName="linNode" presStyleCnt="0"/>
      <dgm:spPr/>
    </dgm:pt>
    <dgm:pt modelId="{07FCB105-D058-484E-B853-D6AB82B02780}" type="pres">
      <dgm:prSet presAssocID="{08C0D5FA-E0CD-454C-A7DC-33BBA7A7E6F0}" presName="parentShp" presStyleLbl="node1" presStyleIdx="2" presStyleCnt="4">
        <dgm:presLayoutVars>
          <dgm:bulletEnabled val="1"/>
        </dgm:presLayoutVars>
      </dgm:prSet>
      <dgm:spPr/>
      <dgm:t>
        <a:bodyPr/>
        <a:lstStyle/>
        <a:p>
          <a:endParaRPr lang="en-US"/>
        </a:p>
      </dgm:t>
    </dgm:pt>
    <dgm:pt modelId="{D54757C3-ABCC-400E-9F07-5432CE01445D}" type="pres">
      <dgm:prSet presAssocID="{08C0D5FA-E0CD-454C-A7DC-33BBA7A7E6F0}" presName="childShp" presStyleLbl="bgAccFollowNode1" presStyleIdx="2" presStyleCnt="4">
        <dgm:presLayoutVars>
          <dgm:bulletEnabled val="1"/>
        </dgm:presLayoutVars>
      </dgm:prSet>
      <dgm:spPr/>
      <dgm:t>
        <a:bodyPr/>
        <a:lstStyle/>
        <a:p>
          <a:endParaRPr lang="en-US"/>
        </a:p>
      </dgm:t>
    </dgm:pt>
    <dgm:pt modelId="{5F9F5220-E366-4B86-A2DE-90E0AEE368B0}" type="pres">
      <dgm:prSet presAssocID="{699AE775-2385-4BDD-A4FA-32A1BB1F0AA1}" presName="spacing" presStyleCnt="0"/>
      <dgm:spPr/>
    </dgm:pt>
    <dgm:pt modelId="{DA41CB29-8F3A-4E45-BBF0-8BF6C2EF868F}" type="pres">
      <dgm:prSet presAssocID="{8440513C-4B53-4389-92AB-FE285FF485B0}" presName="linNode" presStyleCnt="0"/>
      <dgm:spPr/>
    </dgm:pt>
    <dgm:pt modelId="{3C8875F0-0B1B-4BFB-BE8C-59870791107D}" type="pres">
      <dgm:prSet presAssocID="{8440513C-4B53-4389-92AB-FE285FF485B0}" presName="parentShp" presStyleLbl="node1" presStyleIdx="3" presStyleCnt="4">
        <dgm:presLayoutVars>
          <dgm:bulletEnabled val="1"/>
        </dgm:presLayoutVars>
      </dgm:prSet>
      <dgm:spPr/>
      <dgm:t>
        <a:bodyPr/>
        <a:lstStyle/>
        <a:p>
          <a:endParaRPr lang="en-US"/>
        </a:p>
      </dgm:t>
    </dgm:pt>
    <dgm:pt modelId="{F78781B4-57F3-4B37-A2E6-9A0D556CB325}" type="pres">
      <dgm:prSet presAssocID="{8440513C-4B53-4389-92AB-FE285FF485B0}" presName="childShp" presStyleLbl="bgAccFollowNode1" presStyleIdx="3" presStyleCnt="4" custLinFactNeighborX="-1899" custLinFactNeighborY="6593">
        <dgm:presLayoutVars>
          <dgm:bulletEnabled val="1"/>
        </dgm:presLayoutVars>
      </dgm:prSet>
      <dgm:spPr/>
      <dgm:t>
        <a:bodyPr/>
        <a:lstStyle/>
        <a:p>
          <a:endParaRPr lang="en-US"/>
        </a:p>
      </dgm:t>
    </dgm:pt>
  </dgm:ptLst>
  <dgm:cxnLst>
    <dgm:cxn modelId="{73C4ADCB-7B34-4B16-A66E-80F7CD0CD017}" type="presOf" srcId="{8440513C-4B53-4389-92AB-FE285FF485B0}" destId="{3C8875F0-0B1B-4BFB-BE8C-59870791107D}" srcOrd="0" destOrd="0" presId="urn:microsoft.com/office/officeart/2005/8/layout/vList6"/>
    <dgm:cxn modelId="{883C7105-2807-4F8F-925B-6A26C93EC238}" srcId="{6431B18D-26BE-4DFB-8D1B-32F14CC5DFBF}" destId="{FB28AB93-550F-4DB0-9776-2DD702740994}" srcOrd="0" destOrd="0" parTransId="{CED1847E-D8F8-4BFC-9059-903ADFFFA54D}" sibTransId="{9DE0B2BD-DCB3-4413-911C-391491FBA1A1}"/>
    <dgm:cxn modelId="{82508001-77FE-42BB-AD73-DB92CC5B3AC3}" srcId="{FB28AB93-550F-4DB0-9776-2DD702740994}" destId="{D5BA27E9-E21A-4674-B4B2-E171CC78967E}" srcOrd="0" destOrd="0" parTransId="{6B5C2F9D-E677-4EB9-9C61-194FC3B333AF}" sibTransId="{557C6870-8769-456C-9A81-27CBCF193BC4}"/>
    <dgm:cxn modelId="{F658AAF6-7D39-4265-8FA8-3C0243D70227}" type="presOf" srcId="{B48DDEA1-E578-4D2F-A0F0-2B62DD0E13CF}" destId="{4D024BBF-59B9-4799-8B9F-564D2321BC53}" srcOrd="0" destOrd="0" presId="urn:microsoft.com/office/officeart/2005/8/layout/vList6"/>
    <dgm:cxn modelId="{6FAB287C-116B-476E-A019-39389CAAA735}" srcId="{B48DDEA1-E578-4D2F-A0F0-2B62DD0E13CF}" destId="{7EFF3FD0-87FD-4508-B52F-A38DDA23E91F}" srcOrd="0" destOrd="0" parTransId="{440028E5-83BD-4A49-AF49-F7A48FEEE1E1}" sibTransId="{2F59094C-A399-446D-99CB-E4A411E0459C}"/>
    <dgm:cxn modelId="{B3EB28E0-D181-4705-821B-3EF0DCE03B6D}" type="presOf" srcId="{090EBB86-8285-41B2-837B-DC8AA26990AB}" destId="{D54757C3-ABCC-400E-9F07-5432CE01445D}" srcOrd="0" destOrd="0" presId="urn:microsoft.com/office/officeart/2005/8/layout/vList6"/>
    <dgm:cxn modelId="{89B0C60D-9EB6-40AB-8334-CAE0A0FEA134}" srcId="{6431B18D-26BE-4DFB-8D1B-32F14CC5DFBF}" destId="{B48DDEA1-E578-4D2F-A0F0-2B62DD0E13CF}" srcOrd="1" destOrd="0" parTransId="{9C6022DD-C33A-437D-BCD6-A43CEEF28849}" sibTransId="{BC55620F-D493-4BDB-B8F3-F67ED9BCA282}"/>
    <dgm:cxn modelId="{C3AA2F5B-3D32-4E08-AB51-B7C625E29419}" type="presOf" srcId="{1D012B93-1974-4F98-8922-29F94E3F2F3B}" destId="{F78781B4-57F3-4B37-A2E6-9A0D556CB325}" srcOrd="0" destOrd="0" presId="urn:microsoft.com/office/officeart/2005/8/layout/vList6"/>
    <dgm:cxn modelId="{38A67F22-B931-4163-8EEE-B8ECA465AF86}" srcId="{6431B18D-26BE-4DFB-8D1B-32F14CC5DFBF}" destId="{08C0D5FA-E0CD-454C-A7DC-33BBA7A7E6F0}" srcOrd="2" destOrd="0" parTransId="{0C0CD007-5F89-484A-8D9E-1E253209DD7F}" sibTransId="{699AE775-2385-4BDD-A4FA-32A1BB1F0AA1}"/>
    <dgm:cxn modelId="{0FAE12A1-DBA0-4D63-9016-5485D0AE4DE5}" type="presOf" srcId="{6431B18D-26BE-4DFB-8D1B-32F14CC5DFBF}" destId="{82B9DFCB-C2D5-4DF3-B013-B941F0681E03}" srcOrd="0" destOrd="0" presId="urn:microsoft.com/office/officeart/2005/8/layout/vList6"/>
    <dgm:cxn modelId="{E4FB3D67-48DD-4ED9-87BF-12BC18FDA66B}" srcId="{08C0D5FA-E0CD-454C-A7DC-33BBA7A7E6F0}" destId="{090EBB86-8285-41B2-837B-DC8AA26990AB}" srcOrd="0" destOrd="0" parTransId="{9ECD365B-8950-4176-8704-B42A4FE1B827}" sibTransId="{5DFD799F-C61A-4351-A756-3F811AA0BEEC}"/>
    <dgm:cxn modelId="{9661D6D8-40F1-417B-9EEA-8B7D782C666A}" srcId="{8440513C-4B53-4389-92AB-FE285FF485B0}" destId="{1D012B93-1974-4F98-8922-29F94E3F2F3B}" srcOrd="0" destOrd="0" parTransId="{278E2C0B-ACB2-4A89-A92C-B7D3F0EC006A}" sibTransId="{00F7654C-2011-4D81-9B14-035CDB34F56C}"/>
    <dgm:cxn modelId="{3007DAC1-3C5D-4805-A862-54BDC436D067}" type="presOf" srcId="{7EFF3FD0-87FD-4508-B52F-A38DDA23E91F}" destId="{57FE8027-A70E-45E2-B5BE-75763CE167ED}" srcOrd="0" destOrd="0" presId="urn:microsoft.com/office/officeart/2005/8/layout/vList6"/>
    <dgm:cxn modelId="{AE2C964F-9485-4760-A470-7D1EC5C74141}" type="presOf" srcId="{D5BA27E9-E21A-4674-B4B2-E171CC78967E}" destId="{0617DA53-6830-473D-AD1E-69EA2259BBA0}" srcOrd="0" destOrd="0" presId="urn:microsoft.com/office/officeart/2005/8/layout/vList6"/>
    <dgm:cxn modelId="{72F25015-5FC0-4D98-9471-FDF98413EA1D}" srcId="{6431B18D-26BE-4DFB-8D1B-32F14CC5DFBF}" destId="{8440513C-4B53-4389-92AB-FE285FF485B0}" srcOrd="3" destOrd="0" parTransId="{53AF6993-A5A6-4567-9BB0-34264F903A0F}" sibTransId="{C591D56F-C025-4A19-8C6B-3B583CEC4C9E}"/>
    <dgm:cxn modelId="{5304F9CC-7063-4AA4-8B03-D1C52E5F18DC}" type="presOf" srcId="{FB28AB93-550F-4DB0-9776-2DD702740994}" destId="{78EE95A5-5749-45C0-B262-38BB29CF69CE}" srcOrd="0" destOrd="0" presId="urn:microsoft.com/office/officeart/2005/8/layout/vList6"/>
    <dgm:cxn modelId="{76E2E02A-D037-49C3-949C-4950133473E7}" type="presOf" srcId="{08C0D5FA-E0CD-454C-A7DC-33BBA7A7E6F0}" destId="{07FCB105-D058-484E-B853-D6AB82B02780}" srcOrd="0" destOrd="0" presId="urn:microsoft.com/office/officeart/2005/8/layout/vList6"/>
    <dgm:cxn modelId="{C46D47A3-70D4-4D3A-8A86-953BD8F6E3C3}" type="presParOf" srcId="{82B9DFCB-C2D5-4DF3-B013-B941F0681E03}" destId="{EA3FF527-322F-43E2-8B2A-71319AFF9F81}" srcOrd="0" destOrd="0" presId="urn:microsoft.com/office/officeart/2005/8/layout/vList6"/>
    <dgm:cxn modelId="{5B7DD5F6-9507-45D0-94CF-583162B2FB7D}" type="presParOf" srcId="{EA3FF527-322F-43E2-8B2A-71319AFF9F81}" destId="{78EE95A5-5749-45C0-B262-38BB29CF69CE}" srcOrd="0" destOrd="0" presId="urn:microsoft.com/office/officeart/2005/8/layout/vList6"/>
    <dgm:cxn modelId="{73605B74-88A4-49F8-8332-785393C09A07}" type="presParOf" srcId="{EA3FF527-322F-43E2-8B2A-71319AFF9F81}" destId="{0617DA53-6830-473D-AD1E-69EA2259BBA0}" srcOrd="1" destOrd="0" presId="urn:microsoft.com/office/officeart/2005/8/layout/vList6"/>
    <dgm:cxn modelId="{B601D160-A644-4CE4-9045-1DC06D43292F}" type="presParOf" srcId="{82B9DFCB-C2D5-4DF3-B013-B941F0681E03}" destId="{DDD0897B-48BA-4AB9-A916-9514478C86F9}" srcOrd="1" destOrd="0" presId="urn:microsoft.com/office/officeart/2005/8/layout/vList6"/>
    <dgm:cxn modelId="{ACF52016-79D6-4713-B301-1269C07F2778}" type="presParOf" srcId="{82B9DFCB-C2D5-4DF3-B013-B941F0681E03}" destId="{C503F747-40E6-41BA-A5AD-845DFD503FBD}" srcOrd="2" destOrd="0" presId="urn:microsoft.com/office/officeart/2005/8/layout/vList6"/>
    <dgm:cxn modelId="{5B6B9EC3-E498-406B-A81A-3E506B861C36}" type="presParOf" srcId="{C503F747-40E6-41BA-A5AD-845DFD503FBD}" destId="{4D024BBF-59B9-4799-8B9F-564D2321BC53}" srcOrd="0" destOrd="0" presId="urn:microsoft.com/office/officeart/2005/8/layout/vList6"/>
    <dgm:cxn modelId="{42748849-3DB4-4ADF-8F45-2A7830954521}" type="presParOf" srcId="{C503F747-40E6-41BA-A5AD-845DFD503FBD}" destId="{57FE8027-A70E-45E2-B5BE-75763CE167ED}" srcOrd="1" destOrd="0" presId="urn:microsoft.com/office/officeart/2005/8/layout/vList6"/>
    <dgm:cxn modelId="{FF89C142-11B0-4403-A394-11E6D603199D}" type="presParOf" srcId="{82B9DFCB-C2D5-4DF3-B013-B941F0681E03}" destId="{4F1718F7-7E02-400B-A383-A37B7A59EA6F}" srcOrd="3" destOrd="0" presId="urn:microsoft.com/office/officeart/2005/8/layout/vList6"/>
    <dgm:cxn modelId="{B244F8CC-0B1B-43D7-81CA-71268504D397}" type="presParOf" srcId="{82B9DFCB-C2D5-4DF3-B013-B941F0681E03}" destId="{8684A6BD-3665-4BE1-BE08-6D50625BC9F0}" srcOrd="4" destOrd="0" presId="urn:microsoft.com/office/officeart/2005/8/layout/vList6"/>
    <dgm:cxn modelId="{F588876D-DBA2-46C0-A170-4FB415DA6C00}" type="presParOf" srcId="{8684A6BD-3665-4BE1-BE08-6D50625BC9F0}" destId="{07FCB105-D058-484E-B853-D6AB82B02780}" srcOrd="0" destOrd="0" presId="urn:microsoft.com/office/officeart/2005/8/layout/vList6"/>
    <dgm:cxn modelId="{545A0CFB-9C1D-4BB6-91FC-0405A400AFC0}" type="presParOf" srcId="{8684A6BD-3665-4BE1-BE08-6D50625BC9F0}" destId="{D54757C3-ABCC-400E-9F07-5432CE01445D}" srcOrd="1" destOrd="0" presId="urn:microsoft.com/office/officeart/2005/8/layout/vList6"/>
    <dgm:cxn modelId="{848F0D54-D5B3-477B-8188-9A87753695AD}" type="presParOf" srcId="{82B9DFCB-C2D5-4DF3-B013-B941F0681E03}" destId="{5F9F5220-E366-4B86-A2DE-90E0AEE368B0}" srcOrd="5" destOrd="0" presId="urn:microsoft.com/office/officeart/2005/8/layout/vList6"/>
    <dgm:cxn modelId="{4E5BF8AF-1E97-4F1D-AFBB-7345E7B445CE}" type="presParOf" srcId="{82B9DFCB-C2D5-4DF3-B013-B941F0681E03}" destId="{DA41CB29-8F3A-4E45-BBF0-8BF6C2EF868F}" srcOrd="6" destOrd="0" presId="urn:microsoft.com/office/officeart/2005/8/layout/vList6"/>
    <dgm:cxn modelId="{4AE00353-ADF8-4D2F-8420-F0B4EE904717}" type="presParOf" srcId="{DA41CB29-8F3A-4E45-BBF0-8BF6C2EF868F}" destId="{3C8875F0-0B1B-4BFB-BE8C-59870791107D}" srcOrd="0" destOrd="0" presId="urn:microsoft.com/office/officeart/2005/8/layout/vList6"/>
    <dgm:cxn modelId="{60F7A5CF-0C2C-49EF-9A3F-6407B9CEAF38}" type="presParOf" srcId="{DA41CB29-8F3A-4E45-BBF0-8BF6C2EF868F}" destId="{F78781B4-57F3-4B37-A2E6-9A0D556CB325}" srcOrd="1" destOrd="0" presId="urn:microsoft.com/office/officeart/2005/8/layout/v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431B18D-26BE-4DFB-8D1B-32F14CC5DFBF}"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FB28AB93-550F-4DB0-9776-2DD702740994}">
      <dgm:prSet phldrT="[Text]"/>
      <dgm:spPr/>
      <dgm:t>
        <a:bodyPr/>
        <a:lstStyle/>
        <a:p>
          <a:r>
            <a:rPr lang="en-US" dirty="0" smtClean="0"/>
            <a:t>Plan on a risk approach and execute the risk management activities for the project.</a:t>
          </a:r>
          <a:endParaRPr lang="en-US" dirty="0"/>
        </a:p>
      </dgm:t>
    </dgm:pt>
    <dgm:pt modelId="{CED1847E-D8F8-4BFC-9059-903ADFFFA54D}" type="parTrans" cxnId="{883C7105-2807-4F8F-925B-6A26C93EC238}">
      <dgm:prSet/>
      <dgm:spPr/>
      <dgm:t>
        <a:bodyPr/>
        <a:lstStyle/>
        <a:p>
          <a:endParaRPr lang="en-US"/>
        </a:p>
      </dgm:t>
    </dgm:pt>
    <dgm:pt modelId="{9DE0B2BD-DCB3-4413-911C-391491FBA1A1}" type="sibTrans" cxnId="{883C7105-2807-4F8F-925B-6A26C93EC238}">
      <dgm:prSet/>
      <dgm:spPr/>
      <dgm:t>
        <a:bodyPr/>
        <a:lstStyle/>
        <a:p>
          <a:endParaRPr lang="en-US"/>
        </a:p>
      </dgm:t>
    </dgm:pt>
    <dgm:pt modelId="{090EBB86-8285-41B2-837B-DC8AA26990AB}">
      <dgm:prSet phldrT="[Text]"/>
      <dgm:spPr/>
      <dgm:t>
        <a:bodyPr/>
        <a:lstStyle/>
        <a:p>
          <a:r>
            <a:rPr lang="en-US" dirty="0" smtClean="0"/>
            <a:t>Project Leads, Team Members and Project Managers.  Client Managers and vendors are also part of this process.</a:t>
          </a:r>
          <a:endParaRPr lang="en-US" dirty="0"/>
        </a:p>
      </dgm:t>
    </dgm:pt>
    <dgm:pt modelId="{9ECD365B-8950-4176-8704-B42A4FE1B827}" type="parTrans" cxnId="{E4FB3D67-48DD-4ED9-87BF-12BC18FDA66B}">
      <dgm:prSet/>
      <dgm:spPr/>
      <dgm:t>
        <a:bodyPr/>
        <a:lstStyle/>
        <a:p>
          <a:endParaRPr lang="en-US"/>
        </a:p>
      </dgm:t>
    </dgm:pt>
    <dgm:pt modelId="{5DFD799F-C61A-4351-A756-3F811AA0BEEC}" type="sibTrans" cxnId="{E4FB3D67-48DD-4ED9-87BF-12BC18FDA66B}">
      <dgm:prSet/>
      <dgm:spPr/>
      <dgm:t>
        <a:bodyPr/>
        <a:lstStyle/>
        <a:p>
          <a:endParaRPr lang="en-US"/>
        </a:p>
      </dgm:t>
    </dgm:pt>
    <dgm:pt modelId="{8440513C-4B53-4389-92AB-FE285FF485B0}">
      <dgm:prSet phldrT="[Text]"/>
      <dgm:spPr/>
      <dgm:t>
        <a:bodyPr/>
        <a:lstStyle/>
        <a:p>
          <a:r>
            <a:rPr lang="en-US" dirty="0" smtClean="0"/>
            <a:t>Estimate the risk cost, Time and the other factors.  Determine on what to purchase or acquire and when and how .</a:t>
          </a:r>
          <a:endParaRPr lang="en-US" dirty="0"/>
        </a:p>
      </dgm:t>
    </dgm:pt>
    <dgm:pt modelId="{53AF6993-A5A6-4567-9BB0-34264F903A0F}" type="parTrans" cxnId="{72F25015-5FC0-4D98-9471-FDF98413EA1D}">
      <dgm:prSet/>
      <dgm:spPr/>
      <dgm:t>
        <a:bodyPr/>
        <a:lstStyle/>
        <a:p>
          <a:endParaRPr lang="en-US"/>
        </a:p>
      </dgm:t>
    </dgm:pt>
    <dgm:pt modelId="{C591D56F-C025-4A19-8C6B-3B583CEC4C9E}" type="sibTrans" cxnId="{72F25015-5FC0-4D98-9471-FDF98413EA1D}">
      <dgm:prSet/>
      <dgm:spPr/>
      <dgm:t>
        <a:bodyPr/>
        <a:lstStyle/>
        <a:p>
          <a:endParaRPr lang="en-US"/>
        </a:p>
      </dgm:t>
    </dgm:pt>
    <dgm:pt modelId="{1D012B93-1974-4F98-8922-29F94E3F2F3B}">
      <dgm:prSet phldrT="[Text]"/>
      <dgm:spPr/>
      <dgm:t>
        <a:bodyPr/>
        <a:lstStyle/>
        <a:p>
          <a:r>
            <a:rPr lang="en-US" dirty="0" smtClean="0"/>
            <a:t>Procurement Manager, Project Manager and Senior Management. </a:t>
          </a:r>
          <a:endParaRPr lang="en-US" dirty="0"/>
        </a:p>
      </dgm:t>
    </dgm:pt>
    <dgm:pt modelId="{278E2C0B-ACB2-4A89-A92C-B7D3F0EC006A}" type="parTrans" cxnId="{9661D6D8-40F1-417B-9EEA-8B7D782C666A}">
      <dgm:prSet/>
      <dgm:spPr/>
      <dgm:t>
        <a:bodyPr/>
        <a:lstStyle/>
        <a:p>
          <a:endParaRPr lang="en-US"/>
        </a:p>
      </dgm:t>
    </dgm:pt>
    <dgm:pt modelId="{00F7654C-2011-4D81-9B14-035CDB34F56C}" type="sibTrans" cxnId="{9661D6D8-40F1-417B-9EEA-8B7D782C666A}">
      <dgm:prSet/>
      <dgm:spPr/>
      <dgm:t>
        <a:bodyPr/>
        <a:lstStyle/>
        <a:p>
          <a:endParaRPr lang="en-US"/>
        </a:p>
      </dgm:t>
    </dgm:pt>
    <dgm:pt modelId="{B48DDEA1-E578-4D2F-A0F0-2B62DD0E13CF}">
      <dgm:prSet phldrT="[Text]"/>
      <dgm:spPr/>
      <dgm:t>
        <a:bodyPr/>
        <a:lstStyle/>
        <a:p>
          <a:r>
            <a:rPr lang="en-US" dirty="0" smtClean="0"/>
            <a:t>Identify all the risks and document them on when they will pop up in the project life cycle..</a:t>
          </a:r>
          <a:endParaRPr lang="en-US" dirty="0"/>
        </a:p>
      </dgm:t>
    </dgm:pt>
    <dgm:pt modelId="{9C6022DD-C33A-437D-BCD6-A43CEEF28849}" type="parTrans" cxnId="{89B0C60D-9EB6-40AB-8334-CAE0A0FEA134}">
      <dgm:prSet/>
      <dgm:spPr/>
      <dgm:t>
        <a:bodyPr/>
        <a:lstStyle/>
        <a:p>
          <a:endParaRPr lang="en-US"/>
        </a:p>
      </dgm:t>
    </dgm:pt>
    <dgm:pt modelId="{BC55620F-D493-4BDB-B8F3-F67ED9BCA282}" type="sibTrans" cxnId="{89B0C60D-9EB6-40AB-8334-CAE0A0FEA134}">
      <dgm:prSet/>
      <dgm:spPr/>
      <dgm:t>
        <a:bodyPr/>
        <a:lstStyle/>
        <a:p>
          <a:endParaRPr lang="en-US"/>
        </a:p>
      </dgm:t>
    </dgm:pt>
    <dgm:pt modelId="{08C0D5FA-E0CD-454C-A7DC-33BBA7A7E6F0}">
      <dgm:prSet phldrT="[Text]"/>
      <dgm:spPr/>
      <dgm:t>
        <a:bodyPr/>
        <a:lstStyle/>
        <a:p>
          <a:r>
            <a:rPr lang="en-US" dirty="0" smtClean="0"/>
            <a:t>Analyze and Prioritize the Risks, Back up Plan for each and individual risk as and when they occur, </a:t>
          </a:r>
          <a:endParaRPr lang="en-US" dirty="0"/>
        </a:p>
      </dgm:t>
    </dgm:pt>
    <dgm:pt modelId="{0C0CD007-5F89-484A-8D9E-1E253209DD7F}" type="parTrans" cxnId="{38A67F22-B931-4163-8EEE-B8ECA465AF86}">
      <dgm:prSet/>
      <dgm:spPr/>
      <dgm:t>
        <a:bodyPr/>
        <a:lstStyle/>
        <a:p>
          <a:endParaRPr lang="en-US"/>
        </a:p>
      </dgm:t>
    </dgm:pt>
    <dgm:pt modelId="{699AE775-2385-4BDD-A4FA-32A1BB1F0AA1}" type="sibTrans" cxnId="{38A67F22-B931-4163-8EEE-B8ECA465AF86}">
      <dgm:prSet/>
      <dgm:spPr/>
      <dgm:t>
        <a:bodyPr/>
        <a:lstStyle/>
        <a:p>
          <a:endParaRPr lang="en-US"/>
        </a:p>
      </dgm:t>
    </dgm:pt>
    <dgm:pt modelId="{D5BA27E9-E21A-4674-B4B2-E171CC78967E}">
      <dgm:prSet/>
      <dgm:spPr/>
      <dgm:t>
        <a:bodyPr/>
        <a:lstStyle/>
        <a:p>
          <a:r>
            <a:rPr lang="en-US" dirty="0" smtClean="0"/>
            <a:t>Client Manager, Project Manager and Vendors.</a:t>
          </a:r>
          <a:endParaRPr lang="en-US" dirty="0"/>
        </a:p>
      </dgm:t>
    </dgm:pt>
    <dgm:pt modelId="{6B5C2F9D-E677-4EB9-9C61-194FC3B333AF}" type="parTrans" cxnId="{82508001-77FE-42BB-AD73-DB92CC5B3AC3}">
      <dgm:prSet/>
      <dgm:spPr/>
      <dgm:t>
        <a:bodyPr/>
        <a:lstStyle/>
        <a:p>
          <a:endParaRPr lang="en-US"/>
        </a:p>
      </dgm:t>
    </dgm:pt>
    <dgm:pt modelId="{557C6870-8769-456C-9A81-27CBCF193BC4}" type="sibTrans" cxnId="{82508001-77FE-42BB-AD73-DB92CC5B3AC3}">
      <dgm:prSet/>
      <dgm:spPr/>
      <dgm:t>
        <a:bodyPr/>
        <a:lstStyle/>
        <a:p>
          <a:endParaRPr lang="en-US"/>
        </a:p>
      </dgm:t>
    </dgm:pt>
    <dgm:pt modelId="{7EFF3FD0-87FD-4508-B52F-A38DDA23E91F}">
      <dgm:prSet/>
      <dgm:spPr/>
      <dgm:t>
        <a:bodyPr/>
        <a:lstStyle/>
        <a:p>
          <a:r>
            <a:rPr lang="en-US" dirty="0" smtClean="0"/>
            <a:t>Project Manager, Team Leads, Team members, Vendors and Client Manager.</a:t>
          </a:r>
          <a:endParaRPr lang="en-US" dirty="0"/>
        </a:p>
      </dgm:t>
    </dgm:pt>
    <dgm:pt modelId="{440028E5-83BD-4A49-AF49-F7A48FEEE1E1}" type="parTrans" cxnId="{6FAB287C-116B-476E-A019-39389CAAA735}">
      <dgm:prSet/>
      <dgm:spPr/>
      <dgm:t>
        <a:bodyPr/>
        <a:lstStyle/>
        <a:p>
          <a:endParaRPr lang="en-US"/>
        </a:p>
      </dgm:t>
    </dgm:pt>
    <dgm:pt modelId="{2F59094C-A399-446D-99CB-E4A411E0459C}" type="sibTrans" cxnId="{6FAB287C-116B-476E-A019-39389CAAA735}">
      <dgm:prSet/>
      <dgm:spPr/>
      <dgm:t>
        <a:bodyPr/>
        <a:lstStyle/>
        <a:p>
          <a:endParaRPr lang="en-US"/>
        </a:p>
      </dgm:t>
    </dgm:pt>
    <dgm:pt modelId="{82B9DFCB-C2D5-4DF3-B013-B941F0681E03}" type="pres">
      <dgm:prSet presAssocID="{6431B18D-26BE-4DFB-8D1B-32F14CC5DFBF}" presName="Name0" presStyleCnt="0">
        <dgm:presLayoutVars>
          <dgm:dir/>
          <dgm:animLvl val="lvl"/>
          <dgm:resizeHandles/>
        </dgm:presLayoutVars>
      </dgm:prSet>
      <dgm:spPr/>
      <dgm:t>
        <a:bodyPr/>
        <a:lstStyle/>
        <a:p>
          <a:endParaRPr lang="en-US"/>
        </a:p>
      </dgm:t>
    </dgm:pt>
    <dgm:pt modelId="{EA3FF527-322F-43E2-8B2A-71319AFF9F81}" type="pres">
      <dgm:prSet presAssocID="{FB28AB93-550F-4DB0-9776-2DD702740994}" presName="linNode" presStyleCnt="0"/>
      <dgm:spPr/>
    </dgm:pt>
    <dgm:pt modelId="{78EE95A5-5749-45C0-B262-38BB29CF69CE}" type="pres">
      <dgm:prSet presAssocID="{FB28AB93-550F-4DB0-9776-2DD702740994}" presName="parentShp" presStyleLbl="node1" presStyleIdx="0" presStyleCnt="4">
        <dgm:presLayoutVars>
          <dgm:bulletEnabled val="1"/>
        </dgm:presLayoutVars>
      </dgm:prSet>
      <dgm:spPr/>
      <dgm:t>
        <a:bodyPr/>
        <a:lstStyle/>
        <a:p>
          <a:endParaRPr lang="en-US"/>
        </a:p>
      </dgm:t>
    </dgm:pt>
    <dgm:pt modelId="{0617DA53-6830-473D-AD1E-69EA2259BBA0}" type="pres">
      <dgm:prSet presAssocID="{FB28AB93-550F-4DB0-9776-2DD702740994}" presName="childShp" presStyleLbl="bgAccFollowNode1" presStyleIdx="0" presStyleCnt="4">
        <dgm:presLayoutVars>
          <dgm:bulletEnabled val="1"/>
        </dgm:presLayoutVars>
      </dgm:prSet>
      <dgm:spPr/>
      <dgm:t>
        <a:bodyPr/>
        <a:lstStyle/>
        <a:p>
          <a:endParaRPr lang="en-US"/>
        </a:p>
      </dgm:t>
    </dgm:pt>
    <dgm:pt modelId="{DDD0897B-48BA-4AB9-A916-9514478C86F9}" type="pres">
      <dgm:prSet presAssocID="{9DE0B2BD-DCB3-4413-911C-391491FBA1A1}" presName="spacing" presStyleCnt="0"/>
      <dgm:spPr/>
    </dgm:pt>
    <dgm:pt modelId="{C503F747-40E6-41BA-A5AD-845DFD503FBD}" type="pres">
      <dgm:prSet presAssocID="{B48DDEA1-E578-4D2F-A0F0-2B62DD0E13CF}" presName="linNode" presStyleCnt="0"/>
      <dgm:spPr/>
    </dgm:pt>
    <dgm:pt modelId="{4D024BBF-59B9-4799-8B9F-564D2321BC53}" type="pres">
      <dgm:prSet presAssocID="{B48DDEA1-E578-4D2F-A0F0-2B62DD0E13CF}" presName="parentShp" presStyleLbl="node1" presStyleIdx="1" presStyleCnt="4">
        <dgm:presLayoutVars>
          <dgm:bulletEnabled val="1"/>
        </dgm:presLayoutVars>
      </dgm:prSet>
      <dgm:spPr/>
      <dgm:t>
        <a:bodyPr/>
        <a:lstStyle/>
        <a:p>
          <a:endParaRPr lang="en-US"/>
        </a:p>
      </dgm:t>
    </dgm:pt>
    <dgm:pt modelId="{57FE8027-A70E-45E2-B5BE-75763CE167ED}" type="pres">
      <dgm:prSet presAssocID="{B48DDEA1-E578-4D2F-A0F0-2B62DD0E13CF}" presName="childShp" presStyleLbl="bgAccFollowNode1" presStyleIdx="1" presStyleCnt="4">
        <dgm:presLayoutVars>
          <dgm:bulletEnabled val="1"/>
        </dgm:presLayoutVars>
      </dgm:prSet>
      <dgm:spPr/>
      <dgm:t>
        <a:bodyPr/>
        <a:lstStyle/>
        <a:p>
          <a:endParaRPr lang="en-US"/>
        </a:p>
      </dgm:t>
    </dgm:pt>
    <dgm:pt modelId="{4F1718F7-7E02-400B-A383-A37B7A59EA6F}" type="pres">
      <dgm:prSet presAssocID="{BC55620F-D493-4BDB-B8F3-F67ED9BCA282}" presName="spacing" presStyleCnt="0"/>
      <dgm:spPr/>
    </dgm:pt>
    <dgm:pt modelId="{8684A6BD-3665-4BE1-BE08-6D50625BC9F0}" type="pres">
      <dgm:prSet presAssocID="{08C0D5FA-E0CD-454C-A7DC-33BBA7A7E6F0}" presName="linNode" presStyleCnt="0"/>
      <dgm:spPr/>
    </dgm:pt>
    <dgm:pt modelId="{07FCB105-D058-484E-B853-D6AB82B02780}" type="pres">
      <dgm:prSet presAssocID="{08C0D5FA-E0CD-454C-A7DC-33BBA7A7E6F0}" presName="parentShp" presStyleLbl="node1" presStyleIdx="2" presStyleCnt="4">
        <dgm:presLayoutVars>
          <dgm:bulletEnabled val="1"/>
        </dgm:presLayoutVars>
      </dgm:prSet>
      <dgm:spPr/>
      <dgm:t>
        <a:bodyPr/>
        <a:lstStyle/>
        <a:p>
          <a:endParaRPr lang="en-US"/>
        </a:p>
      </dgm:t>
    </dgm:pt>
    <dgm:pt modelId="{D54757C3-ABCC-400E-9F07-5432CE01445D}" type="pres">
      <dgm:prSet presAssocID="{08C0D5FA-E0CD-454C-A7DC-33BBA7A7E6F0}" presName="childShp" presStyleLbl="bgAccFollowNode1" presStyleIdx="2" presStyleCnt="4">
        <dgm:presLayoutVars>
          <dgm:bulletEnabled val="1"/>
        </dgm:presLayoutVars>
      </dgm:prSet>
      <dgm:spPr/>
      <dgm:t>
        <a:bodyPr/>
        <a:lstStyle/>
        <a:p>
          <a:endParaRPr lang="en-US"/>
        </a:p>
      </dgm:t>
    </dgm:pt>
    <dgm:pt modelId="{5F9F5220-E366-4B86-A2DE-90E0AEE368B0}" type="pres">
      <dgm:prSet presAssocID="{699AE775-2385-4BDD-A4FA-32A1BB1F0AA1}" presName="spacing" presStyleCnt="0"/>
      <dgm:spPr/>
    </dgm:pt>
    <dgm:pt modelId="{DA41CB29-8F3A-4E45-BBF0-8BF6C2EF868F}" type="pres">
      <dgm:prSet presAssocID="{8440513C-4B53-4389-92AB-FE285FF485B0}" presName="linNode" presStyleCnt="0"/>
      <dgm:spPr/>
    </dgm:pt>
    <dgm:pt modelId="{3C8875F0-0B1B-4BFB-BE8C-59870791107D}" type="pres">
      <dgm:prSet presAssocID="{8440513C-4B53-4389-92AB-FE285FF485B0}" presName="parentShp" presStyleLbl="node1" presStyleIdx="3" presStyleCnt="4" custLinFactNeighborY="837">
        <dgm:presLayoutVars>
          <dgm:bulletEnabled val="1"/>
        </dgm:presLayoutVars>
      </dgm:prSet>
      <dgm:spPr/>
      <dgm:t>
        <a:bodyPr/>
        <a:lstStyle/>
        <a:p>
          <a:endParaRPr lang="en-US"/>
        </a:p>
      </dgm:t>
    </dgm:pt>
    <dgm:pt modelId="{F78781B4-57F3-4B37-A2E6-9A0D556CB325}" type="pres">
      <dgm:prSet presAssocID="{8440513C-4B53-4389-92AB-FE285FF485B0}" presName="childShp" presStyleLbl="bgAccFollowNode1" presStyleIdx="3" presStyleCnt="4" custLinFactNeighborX="-1899" custLinFactNeighborY="6593">
        <dgm:presLayoutVars>
          <dgm:bulletEnabled val="1"/>
        </dgm:presLayoutVars>
      </dgm:prSet>
      <dgm:spPr/>
      <dgm:t>
        <a:bodyPr/>
        <a:lstStyle/>
        <a:p>
          <a:endParaRPr lang="en-US"/>
        </a:p>
      </dgm:t>
    </dgm:pt>
  </dgm:ptLst>
  <dgm:cxnLst>
    <dgm:cxn modelId="{883C7105-2807-4F8F-925B-6A26C93EC238}" srcId="{6431B18D-26BE-4DFB-8D1B-32F14CC5DFBF}" destId="{FB28AB93-550F-4DB0-9776-2DD702740994}" srcOrd="0" destOrd="0" parTransId="{CED1847E-D8F8-4BFC-9059-903ADFFFA54D}" sibTransId="{9DE0B2BD-DCB3-4413-911C-391491FBA1A1}"/>
    <dgm:cxn modelId="{82508001-77FE-42BB-AD73-DB92CC5B3AC3}" srcId="{FB28AB93-550F-4DB0-9776-2DD702740994}" destId="{D5BA27E9-E21A-4674-B4B2-E171CC78967E}" srcOrd="0" destOrd="0" parTransId="{6B5C2F9D-E677-4EB9-9C61-194FC3B333AF}" sibTransId="{557C6870-8769-456C-9A81-27CBCF193BC4}"/>
    <dgm:cxn modelId="{6FAB287C-116B-476E-A019-39389CAAA735}" srcId="{B48DDEA1-E578-4D2F-A0F0-2B62DD0E13CF}" destId="{7EFF3FD0-87FD-4508-B52F-A38DDA23E91F}" srcOrd="0" destOrd="0" parTransId="{440028E5-83BD-4A49-AF49-F7A48FEEE1E1}" sibTransId="{2F59094C-A399-446D-99CB-E4A411E0459C}"/>
    <dgm:cxn modelId="{FA73F60A-D9F6-443D-B43E-2D6F4642542E}" type="presOf" srcId="{FB28AB93-550F-4DB0-9776-2DD702740994}" destId="{78EE95A5-5749-45C0-B262-38BB29CF69CE}" srcOrd="0" destOrd="0" presId="urn:microsoft.com/office/officeart/2005/8/layout/vList6"/>
    <dgm:cxn modelId="{4FE0DFC4-60B4-4501-8D89-C9B43E2E6C04}" type="presOf" srcId="{D5BA27E9-E21A-4674-B4B2-E171CC78967E}" destId="{0617DA53-6830-473D-AD1E-69EA2259BBA0}" srcOrd="0" destOrd="0" presId="urn:microsoft.com/office/officeart/2005/8/layout/vList6"/>
    <dgm:cxn modelId="{89B0C60D-9EB6-40AB-8334-CAE0A0FEA134}" srcId="{6431B18D-26BE-4DFB-8D1B-32F14CC5DFBF}" destId="{B48DDEA1-E578-4D2F-A0F0-2B62DD0E13CF}" srcOrd="1" destOrd="0" parTransId="{9C6022DD-C33A-437D-BCD6-A43CEEF28849}" sibTransId="{BC55620F-D493-4BDB-B8F3-F67ED9BCA282}"/>
    <dgm:cxn modelId="{9944BD1D-389B-41B9-A99F-936F76475666}" type="presOf" srcId="{6431B18D-26BE-4DFB-8D1B-32F14CC5DFBF}" destId="{82B9DFCB-C2D5-4DF3-B013-B941F0681E03}" srcOrd="0" destOrd="0" presId="urn:microsoft.com/office/officeart/2005/8/layout/vList6"/>
    <dgm:cxn modelId="{BADA4B4D-D625-47AB-89F1-DCF2CD992A61}" type="presOf" srcId="{1D012B93-1974-4F98-8922-29F94E3F2F3B}" destId="{F78781B4-57F3-4B37-A2E6-9A0D556CB325}" srcOrd="0" destOrd="0" presId="urn:microsoft.com/office/officeart/2005/8/layout/vList6"/>
    <dgm:cxn modelId="{294EB623-50CF-479D-9351-27CCEE3C800D}" type="presOf" srcId="{7EFF3FD0-87FD-4508-B52F-A38DDA23E91F}" destId="{57FE8027-A70E-45E2-B5BE-75763CE167ED}" srcOrd="0" destOrd="0" presId="urn:microsoft.com/office/officeart/2005/8/layout/vList6"/>
    <dgm:cxn modelId="{0A1988B8-B833-479B-B566-7132E4E548E9}" type="presOf" srcId="{090EBB86-8285-41B2-837B-DC8AA26990AB}" destId="{D54757C3-ABCC-400E-9F07-5432CE01445D}" srcOrd="0" destOrd="0" presId="urn:microsoft.com/office/officeart/2005/8/layout/vList6"/>
    <dgm:cxn modelId="{38A67F22-B931-4163-8EEE-B8ECA465AF86}" srcId="{6431B18D-26BE-4DFB-8D1B-32F14CC5DFBF}" destId="{08C0D5FA-E0CD-454C-A7DC-33BBA7A7E6F0}" srcOrd="2" destOrd="0" parTransId="{0C0CD007-5F89-484A-8D9E-1E253209DD7F}" sibTransId="{699AE775-2385-4BDD-A4FA-32A1BB1F0AA1}"/>
    <dgm:cxn modelId="{B1FBCE53-DF22-4CB0-9312-871987304A37}" type="presOf" srcId="{B48DDEA1-E578-4D2F-A0F0-2B62DD0E13CF}" destId="{4D024BBF-59B9-4799-8B9F-564D2321BC53}" srcOrd="0" destOrd="0" presId="urn:microsoft.com/office/officeart/2005/8/layout/vList6"/>
    <dgm:cxn modelId="{E4FB3D67-48DD-4ED9-87BF-12BC18FDA66B}" srcId="{08C0D5FA-E0CD-454C-A7DC-33BBA7A7E6F0}" destId="{090EBB86-8285-41B2-837B-DC8AA26990AB}" srcOrd="0" destOrd="0" parTransId="{9ECD365B-8950-4176-8704-B42A4FE1B827}" sibTransId="{5DFD799F-C61A-4351-A756-3F811AA0BEEC}"/>
    <dgm:cxn modelId="{9661D6D8-40F1-417B-9EEA-8B7D782C666A}" srcId="{8440513C-4B53-4389-92AB-FE285FF485B0}" destId="{1D012B93-1974-4F98-8922-29F94E3F2F3B}" srcOrd="0" destOrd="0" parTransId="{278E2C0B-ACB2-4A89-A92C-B7D3F0EC006A}" sibTransId="{00F7654C-2011-4D81-9B14-035CDB34F56C}"/>
    <dgm:cxn modelId="{5AFE9570-BC58-47CF-9191-E3C5C455574C}" type="presOf" srcId="{08C0D5FA-E0CD-454C-A7DC-33BBA7A7E6F0}" destId="{07FCB105-D058-484E-B853-D6AB82B02780}" srcOrd="0" destOrd="0" presId="urn:microsoft.com/office/officeart/2005/8/layout/vList6"/>
    <dgm:cxn modelId="{3866F538-2F28-46D2-90AC-377F58711D6D}" type="presOf" srcId="{8440513C-4B53-4389-92AB-FE285FF485B0}" destId="{3C8875F0-0B1B-4BFB-BE8C-59870791107D}" srcOrd="0" destOrd="0" presId="urn:microsoft.com/office/officeart/2005/8/layout/vList6"/>
    <dgm:cxn modelId="{72F25015-5FC0-4D98-9471-FDF98413EA1D}" srcId="{6431B18D-26BE-4DFB-8D1B-32F14CC5DFBF}" destId="{8440513C-4B53-4389-92AB-FE285FF485B0}" srcOrd="3" destOrd="0" parTransId="{53AF6993-A5A6-4567-9BB0-34264F903A0F}" sibTransId="{C591D56F-C025-4A19-8C6B-3B583CEC4C9E}"/>
    <dgm:cxn modelId="{D7A8223E-3E18-4BC2-85D5-1986DCB76A92}" type="presParOf" srcId="{82B9DFCB-C2D5-4DF3-B013-B941F0681E03}" destId="{EA3FF527-322F-43E2-8B2A-71319AFF9F81}" srcOrd="0" destOrd="0" presId="urn:microsoft.com/office/officeart/2005/8/layout/vList6"/>
    <dgm:cxn modelId="{FB98F9BF-32E3-4B9C-AA61-28F67FC97FDC}" type="presParOf" srcId="{EA3FF527-322F-43E2-8B2A-71319AFF9F81}" destId="{78EE95A5-5749-45C0-B262-38BB29CF69CE}" srcOrd="0" destOrd="0" presId="urn:microsoft.com/office/officeart/2005/8/layout/vList6"/>
    <dgm:cxn modelId="{7FAAC26D-C192-4707-ABE2-6BA7D406717A}" type="presParOf" srcId="{EA3FF527-322F-43E2-8B2A-71319AFF9F81}" destId="{0617DA53-6830-473D-AD1E-69EA2259BBA0}" srcOrd="1" destOrd="0" presId="urn:microsoft.com/office/officeart/2005/8/layout/vList6"/>
    <dgm:cxn modelId="{41A1BD38-84AE-45AF-BAE0-884719188BAE}" type="presParOf" srcId="{82B9DFCB-C2D5-4DF3-B013-B941F0681E03}" destId="{DDD0897B-48BA-4AB9-A916-9514478C86F9}" srcOrd="1" destOrd="0" presId="urn:microsoft.com/office/officeart/2005/8/layout/vList6"/>
    <dgm:cxn modelId="{86CAA892-0175-436B-B378-B9F2B154262D}" type="presParOf" srcId="{82B9DFCB-C2D5-4DF3-B013-B941F0681E03}" destId="{C503F747-40E6-41BA-A5AD-845DFD503FBD}" srcOrd="2" destOrd="0" presId="urn:microsoft.com/office/officeart/2005/8/layout/vList6"/>
    <dgm:cxn modelId="{5819D02C-35CD-41B9-9CF6-07E00CB10ED4}" type="presParOf" srcId="{C503F747-40E6-41BA-A5AD-845DFD503FBD}" destId="{4D024BBF-59B9-4799-8B9F-564D2321BC53}" srcOrd="0" destOrd="0" presId="urn:microsoft.com/office/officeart/2005/8/layout/vList6"/>
    <dgm:cxn modelId="{56FA6602-407B-43DB-95BA-48EC494163DB}" type="presParOf" srcId="{C503F747-40E6-41BA-A5AD-845DFD503FBD}" destId="{57FE8027-A70E-45E2-B5BE-75763CE167ED}" srcOrd="1" destOrd="0" presId="urn:microsoft.com/office/officeart/2005/8/layout/vList6"/>
    <dgm:cxn modelId="{700EC9F9-9B8F-48E6-A0A0-5D5B6CF349B2}" type="presParOf" srcId="{82B9DFCB-C2D5-4DF3-B013-B941F0681E03}" destId="{4F1718F7-7E02-400B-A383-A37B7A59EA6F}" srcOrd="3" destOrd="0" presId="urn:microsoft.com/office/officeart/2005/8/layout/vList6"/>
    <dgm:cxn modelId="{0F619702-35D7-40CB-B972-BDA39E78D072}" type="presParOf" srcId="{82B9DFCB-C2D5-4DF3-B013-B941F0681E03}" destId="{8684A6BD-3665-4BE1-BE08-6D50625BC9F0}" srcOrd="4" destOrd="0" presId="urn:microsoft.com/office/officeart/2005/8/layout/vList6"/>
    <dgm:cxn modelId="{5A809147-102B-4E57-822A-55D33AF50004}" type="presParOf" srcId="{8684A6BD-3665-4BE1-BE08-6D50625BC9F0}" destId="{07FCB105-D058-484E-B853-D6AB82B02780}" srcOrd="0" destOrd="0" presId="urn:microsoft.com/office/officeart/2005/8/layout/vList6"/>
    <dgm:cxn modelId="{624E76D4-2580-4A67-A027-B2A7EB7F520C}" type="presParOf" srcId="{8684A6BD-3665-4BE1-BE08-6D50625BC9F0}" destId="{D54757C3-ABCC-400E-9F07-5432CE01445D}" srcOrd="1" destOrd="0" presId="urn:microsoft.com/office/officeart/2005/8/layout/vList6"/>
    <dgm:cxn modelId="{E4B7AF8B-F845-41AA-A7C5-284A49B418E7}" type="presParOf" srcId="{82B9DFCB-C2D5-4DF3-B013-B941F0681E03}" destId="{5F9F5220-E366-4B86-A2DE-90E0AEE368B0}" srcOrd="5" destOrd="0" presId="urn:microsoft.com/office/officeart/2005/8/layout/vList6"/>
    <dgm:cxn modelId="{8416246D-DABC-4E0C-8CF5-1B7469E9ADFC}" type="presParOf" srcId="{82B9DFCB-C2D5-4DF3-B013-B941F0681E03}" destId="{DA41CB29-8F3A-4E45-BBF0-8BF6C2EF868F}" srcOrd="6" destOrd="0" presId="urn:microsoft.com/office/officeart/2005/8/layout/vList6"/>
    <dgm:cxn modelId="{E304238D-04DA-4951-91CB-4233428F41CE}" type="presParOf" srcId="{DA41CB29-8F3A-4E45-BBF0-8BF6C2EF868F}" destId="{3C8875F0-0B1B-4BFB-BE8C-59870791107D}" srcOrd="0" destOrd="0" presId="urn:microsoft.com/office/officeart/2005/8/layout/vList6"/>
    <dgm:cxn modelId="{71FEFF54-FF3C-4444-ACAB-E96128E405CD}" type="presParOf" srcId="{DA41CB29-8F3A-4E45-BBF0-8BF6C2EF868F}" destId="{F78781B4-57F3-4B37-A2E6-9A0D556CB325}" srcOrd="1" destOrd="0" presId="urn:microsoft.com/office/officeart/2005/8/layout/v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B0F0485-2CC2-49E8-86BA-E594390D9980}">
      <dsp:nvSpPr>
        <dsp:cNvPr id="0" name=""/>
        <dsp:cNvSpPr/>
      </dsp:nvSpPr>
      <dsp:spPr>
        <a:xfrm>
          <a:off x="1523998" y="264320"/>
          <a:ext cx="5410221" cy="726274"/>
        </a:xfrm>
        <a:prstGeom prst="roundRect">
          <a:avLst/>
        </a:prstGeom>
        <a:solidFill>
          <a:schemeClr val="accent1">
            <a:lumMod val="60000"/>
            <a:lumOff val="4000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effectLst/>
            </a:rPr>
            <a:t>A temporary endeavor undertaken to create a unique product or service</a:t>
          </a:r>
          <a:endParaRPr lang="en-US" sz="1800" kern="1200" dirty="0"/>
        </a:p>
      </dsp:txBody>
      <dsp:txXfrm>
        <a:off x="1523998" y="264320"/>
        <a:ext cx="5410221" cy="726274"/>
      </dsp:txXfrm>
    </dsp:sp>
    <dsp:sp modelId="{62DF4740-F311-4BE7-A26F-D2E9CC37B0E1}">
      <dsp:nvSpPr>
        <dsp:cNvPr id="0" name=""/>
        <dsp:cNvSpPr/>
      </dsp:nvSpPr>
      <dsp:spPr>
        <a:xfrm>
          <a:off x="0" y="2270029"/>
          <a:ext cx="8915400"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22860" rIns="128016" bIns="22860" numCol="1" spcCol="1270" anchor="t" anchorCtr="0">
          <a:noAutofit/>
        </a:bodyPr>
        <a:lstStyle/>
        <a:p>
          <a:pPr marL="114300" lvl="1" indent="-114300" algn="l" defTabSz="622300">
            <a:lnSpc>
              <a:spcPct val="90000"/>
            </a:lnSpc>
            <a:spcBef>
              <a:spcPct val="0"/>
            </a:spcBef>
            <a:spcAft>
              <a:spcPct val="20000"/>
            </a:spcAft>
            <a:buChar char="••"/>
          </a:pPr>
          <a:endParaRPr lang="en-US" sz="1400" kern="1200"/>
        </a:p>
      </dsp:txBody>
      <dsp:txXfrm>
        <a:off x="0" y="2270029"/>
        <a:ext cx="8915400" cy="105984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617DA53-6830-473D-AD1E-69EA2259BBA0}">
      <dsp:nvSpPr>
        <dsp:cNvPr id="0" name=""/>
        <dsp:cNvSpPr/>
      </dsp:nvSpPr>
      <dsp:spPr>
        <a:xfrm>
          <a:off x="2286000" y="76197"/>
          <a:ext cx="3429000" cy="673001"/>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Procurement Manger, Project Manager and Team Leads.</a:t>
          </a:r>
          <a:endParaRPr lang="en-US" sz="1100" kern="1200" dirty="0"/>
        </a:p>
      </dsp:txBody>
      <dsp:txXfrm>
        <a:off x="2286000" y="76197"/>
        <a:ext cx="3429000" cy="673001"/>
      </dsp:txXfrm>
    </dsp:sp>
    <dsp:sp modelId="{78EE95A5-5749-45C0-B262-38BB29CF69CE}">
      <dsp:nvSpPr>
        <dsp:cNvPr id="0" name=""/>
        <dsp:cNvSpPr/>
      </dsp:nvSpPr>
      <dsp:spPr>
        <a:xfrm>
          <a:off x="0" y="848"/>
          <a:ext cx="2286000" cy="67300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ctr" defTabSz="488950">
            <a:lnSpc>
              <a:spcPct val="90000"/>
            </a:lnSpc>
            <a:spcBef>
              <a:spcPct val="0"/>
            </a:spcBef>
            <a:spcAft>
              <a:spcPct val="35000"/>
            </a:spcAft>
          </a:pPr>
          <a:r>
            <a:rPr lang="en-US" sz="1100" kern="1200" dirty="0" smtClean="0"/>
            <a:t>Plan Purchase dates for all the software, hardware and other components using JIT</a:t>
          </a:r>
          <a:endParaRPr lang="en-US" sz="1100" kern="1200" dirty="0"/>
        </a:p>
      </dsp:txBody>
      <dsp:txXfrm>
        <a:off x="0" y="848"/>
        <a:ext cx="2286000" cy="673001"/>
      </dsp:txXfrm>
    </dsp:sp>
    <dsp:sp modelId="{57FE8027-A70E-45E2-B5BE-75763CE167ED}">
      <dsp:nvSpPr>
        <dsp:cNvPr id="0" name=""/>
        <dsp:cNvSpPr/>
      </dsp:nvSpPr>
      <dsp:spPr>
        <a:xfrm>
          <a:off x="2286000" y="741149"/>
          <a:ext cx="3429000" cy="673001"/>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Project Manager and HR Manager.	 </a:t>
          </a:r>
          <a:endParaRPr lang="en-US" sz="1100" kern="1200" dirty="0"/>
        </a:p>
      </dsp:txBody>
      <dsp:txXfrm>
        <a:off x="2286000" y="741149"/>
        <a:ext cx="3429000" cy="673001"/>
      </dsp:txXfrm>
    </dsp:sp>
    <dsp:sp modelId="{4D024BBF-59B9-4799-8B9F-564D2321BC53}">
      <dsp:nvSpPr>
        <dsp:cNvPr id="0" name=""/>
        <dsp:cNvSpPr/>
      </dsp:nvSpPr>
      <dsp:spPr>
        <a:xfrm>
          <a:off x="0" y="761999"/>
          <a:ext cx="2286000" cy="67300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ctr" defTabSz="488950">
            <a:lnSpc>
              <a:spcPct val="90000"/>
            </a:lnSpc>
            <a:spcBef>
              <a:spcPct val="0"/>
            </a:spcBef>
            <a:spcAft>
              <a:spcPct val="35000"/>
            </a:spcAft>
          </a:pPr>
          <a:r>
            <a:rPr lang="en-US" sz="1100" kern="1200" dirty="0" smtClean="0"/>
            <a:t>Get the dates from the administrators (DBA, SA and N/W administrator)</a:t>
          </a:r>
          <a:endParaRPr lang="en-US" sz="1100" kern="1200" dirty="0"/>
        </a:p>
      </dsp:txBody>
      <dsp:txXfrm>
        <a:off x="0" y="761999"/>
        <a:ext cx="2286000" cy="673001"/>
      </dsp:txXfrm>
    </dsp:sp>
    <dsp:sp modelId="{D54757C3-ABCC-400E-9F07-5432CE01445D}">
      <dsp:nvSpPr>
        <dsp:cNvPr id="0" name=""/>
        <dsp:cNvSpPr/>
      </dsp:nvSpPr>
      <dsp:spPr>
        <a:xfrm>
          <a:off x="2286000" y="1481450"/>
          <a:ext cx="3429000" cy="673001"/>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Project Managers and Administrators.</a:t>
          </a:r>
          <a:endParaRPr lang="en-US" sz="1100" kern="1200" dirty="0"/>
        </a:p>
      </dsp:txBody>
      <dsp:txXfrm>
        <a:off x="2286000" y="1481450"/>
        <a:ext cx="3429000" cy="673001"/>
      </dsp:txXfrm>
    </dsp:sp>
    <dsp:sp modelId="{07FCB105-D058-484E-B853-D6AB82B02780}">
      <dsp:nvSpPr>
        <dsp:cNvPr id="0" name=""/>
        <dsp:cNvSpPr/>
      </dsp:nvSpPr>
      <dsp:spPr>
        <a:xfrm>
          <a:off x="0" y="1481450"/>
          <a:ext cx="2286000" cy="67300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ctr" defTabSz="488950">
            <a:lnSpc>
              <a:spcPct val="90000"/>
            </a:lnSpc>
            <a:spcBef>
              <a:spcPct val="0"/>
            </a:spcBef>
            <a:spcAft>
              <a:spcPct val="35000"/>
            </a:spcAft>
          </a:pPr>
          <a:r>
            <a:rPr lang="en-US" sz="1100" kern="1200" dirty="0" smtClean="0"/>
            <a:t>Plan the installations, Installation Testing and all other administration tasks.	</a:t>
          </a:r>
          <a:endParaRPr lang="en-US" sz="1100" kern="1200" dirty="0"/>
        </a:p>
      </dsp:txBody>
      <dsp:txXfrm>
        <a:off x="0" y="1481450"/>
        <a:ext cx="2286000" cy="673001"/>
      </dsp:txXfrm>
    </dsp:sp>
    <dsp:sp modelId="{F78781B4-57F3-4B37-A2E6-9A0D556CB325}">
      <dsp:nvSpPr>
        <dsp:cNvPr id="0" name=""/>
        <dsp:cNvSpPr/>
      </dsp:nvSpPr>
      <dsp:spPr>
        <a:xfrm>
          <a:off x="2242588" y="2222599"/>
          <a:ext cx="3429000" cy="673001"/>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Client Manager, Project Manager, Procurement Manager and Administrators.</a:t>
          </a:r>
          <a:endParaRPr lang="en-US" sz="1100" kern="1200" dirty="0"/>
        </a:p>
      </dsp:txBody>
      <dsp:txXfrm>
        <a:off x="2242588" y="2222599"/>
        <a:ext cx="3429000" cy="673001"/>
      </dsp:txXfrm>
    </dsp:sp>
    <dsp:sp modelId="{3C8875F0-0B1B-4BFB-BE8C-59870791107D}">
      <dsp:nvSpPr>
        <dsp:cNvPr id="0" name=""/>
        <dsp:cNvSpPr/>
      </dsp:nvSpPr>
      <dsp:spPr>
        <a:xfrm>
          <a:off x="0" y="2221751"/>
          <a:ext cx="2286000" cy="67300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ctr" defTabSz="488950">
            <a:lnSpc>
              <a:spcPct val="90000"/>
            </a:lnSpc>
            <a:spcBef>
              <a:spcPct val="0"/>
            </a:spcBef>
            <a:spcAft>
              <a:spcPct val="35000"/>
            </a:spcAft>
          </a:pPr>
          <a:r>
            <a:rPr lang="en-US" sz="1100" kern="1200" dirty="0" smtClean="0"/>
            <a:t>Sign off plans and Contract Renewal </a:t>
          </a:r>
          <a:r>
            <a:rPr lang="en-US" sz="1100" kern="1200" dirty="0" err="1" smtClean="0"/>
            <a:t>plannings</a:t>
          </a:r>
          <a:r>
            <a:rPr lang="en-US" sz="1100" kern="1200" dirty="0" smtClean="0"/>
            <a:t>	</a:t>
          </a:r>
          <a:endParaRPr lang="en-US" sz="1100" kern="1200" dirty="0"/>
        </a:p>
      </dsp:txBody>
      <dsp:txXfrm>
        <a:off x="0" y="2221751"/>
        <a:ext cx="2286000" cy="673001"/>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498C578-816F-42E0-85FE-8A715EBD9534}">
      <dsp:nvSpPr>
        <dsp:cNvPr id="0" name=""/>
        <dsp:cNvSpPr/>
      </dsp:nvSpPr>
      <dsp:spPr>
        <a:xfrm>
          <a:off x="1920239" y="0"/>
          <a:ext cx="2880360" cy="642937"/>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Scope Derivation and Control Management Process</a:t>
          </a:r>
          <a:endParaRPr lang="en-US" sz="1300" kern="1200" dirty="0"/>
        </a:p>
      </dsp:txBody>
      <dsp:txXfrm>
        <a:off x="1920239" y="0"/>
        <a:ext cx="2880360" cy="642937"/>
      </dsp:txXfrm>
    </dsp:sp>
    <dsp:sp modelId="{35B2A1C9-700D-46DE-8380-8C801A9A4085}">
      <dsp:nvSpPr>
        <dsp:cNvPr id="0" name=""/>
        <dsp:cNvSpPr/>
      </dsp:nvSpPr>
      <dsp:spPr>
        <a:xfrm>
          <a:off x="0" y="0"/>
          <a:ext cx="1920240" cy="6429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kern="1200" dirty="0" smtClean="0"/>
            <a:t>High Level User Requirements</a:t>
          </a:r>
          <a:endParaRPr lang="en-US" sz="1200" kern="1200" dirty="0"/>
        </a:p>
      </dsp:txBody>
      <dsp:txXfrm>
        <a:off x="0" y="0"/>
        <a:ext cx="1920240" cy="642937"/>
      </dsp:txXfrm>
    </dsp:sp>
    <dsp:sp modelId="{1E724085-F27C-42EF-9BDA-F66A4A2B95AE}">
      <dsp:nvSpPr>
        <dsp:cNvPr id="0" name=""/>
        <dsp:cNvSpPr/>
      </dsp:nvSpPr>
      <dsp:spPr>
        <a:xfrm>
          <a:off x="1920239" y="720089"/>
          <a:ext cx="2880360" cy="642937"/>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H/W &amp; S/W Components </a:t>
          </a:r>
          <a:endParaRPr lang="en-US" sz="1300" kern="1200" dirty="0"/>
        </a:p>
      </dsp:txBody>
      <dsp:txXfrm>
        <a:off x="1920239" y="720089"/>
        <a:ext cx="2880360" cy="642937"/>
      </dsp:txXfrm>
    </dsp:sp>
    <dsp:sp modelId="{08300CB8-A000-45AC-9C35-7CC8AA0E679E}">
      <dsp:nvSpPr>
        <dsp:cNvPr id="0" name=""/>
        <dsp:cNvSpPr/>
      </dsp:nvSpPr>
      <dsp:spPr>
        <a:xfrm>
          <a:off x="0" y="720089"/>
          <a:ext cx="1920240" cy="6429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kern="1200" dirty="0" smtClean="0"/>
            <a:t>High Level System Technical Requirements</a:t>
          </a:r>
          <a:endParaRPr lang="en-US" sz="1200" kern="1200" dirty="0"/>
        </a:p>
      </dsp:txBody>
      <dsp:txXfrm>
        <a:off x="0" y="720089"/>
        <a:ext cx="1920240" cy="642937"/>
      </dsp:txXfrm>
    </dsp:sp>
    <dsp:sp modelId="{9E1E739C-C930-4170-8AF9-A66274FAF121}">
      <dsp:nvSpPr>
        <dsp:cNvPr id="0" name=""/>
        <dsp:cNvSpPr/>
      </dsp:nvSpPr>
      <dsp:spPr>
        <a:xfrm>
          <a:off x="1920239" y="1414462"/>
          <a:ext cx="2880360" cy="642937"/>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Rough Dates to be discussed on Final Delivery / System Sign Off</a:t>
          </a:r>
          <a:endParaRPr lang="en-US" sz="1300" kern="1200" dirty="0"/>
        </a:p>
      </dsp:txBody>
      <dsp:txXfrm>
        <a:off x="1920239" y="1414462"/>
        <a:ext cx="2880360" cy="642937"/>
      </dsp:txXfrm>
    </dsp:sp>
    <dsp:sp modelId="{45579D80-CA51-4C00-9735-0A0DA40B315D}">
      <dsp:nvSpPr>
        <dsp:cNvPr id="0" name=""/>
        <dsp:cNvSpPr/>
      </dsp:nvSpPr>
      <dsp:spPr>
        <a:xfrm>
          <a:off x="0" y="1414462"/>
          <a:ext cx="1920240" cy="6429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kern="1200" dirty="0" smtClean="0"/>
            <a:t>High Level Project Schedule Dates</a:t>
          </a:r>
          <a:endParaRPr lang="en-US" sz="1200" kern="1200" dirty="0"/>
        </a:p>
      </dsp:txBody>
      <dsp:txXfrm>
        <a:off x="0" y="1414462"/>
        <a:ext cx="1920240" cy="642937"/>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498C578-816F-42E0-85FE-8A715EBD9534}">
      <dsp:nvSpPr>
        <dsp:cNvPr id="0" name=""/>
        <dsp:cNvSpPr/>
      </dsp:nvSpPr>
      <dsp:spPr>
        <a:xfrm>
          <a:off x="1904993" y="76200"/>
          <a:ext cx="2880360" cy="642937"/>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PM team and Important Customers along with end users		</a:t>
          </a:r>
          <a:endParaRPr lang="en-US" sz="1100" kern="1200" dirty="0"/>
        </a:p>
      </dsp:txBody>
      <dsp:txXfrm>
        <a:off x="1904993" y="76200"/>
        <a:ext cx="2880360" cy="642937"/>
      </dsp:txXfrm>
    </dsp:sp>
    <dsp:sp modelId="{35B2A1C9-700D-46DE-8380-8C801A9A4085}">
      <dsp:nvSpPr>
        <dsp:cNvPr id="0" name=""/>
        <dsp:cNvSpPr/>
      </dsp:nvSpPr>
      <dsp:spPr>
        <a:xfrm>
          <a:off x="0" y="76200"/>
          <a:ext cx="1920240" cy="6429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kern="1200" dirty="0" smtClean="0"/>
            <a:t>Detailed Requirements Gathering</a:t>
          </a:r>
          <a:endParaRPr lang="en-US" sz="1200" kern="1200" dirty="0"/>
        </a:p>
      </dsp:txBody>
      <dsp:txXfrm>
        <a:off x="0" y="76200"/>
        <a:ext cx="1920240" cy="642937"/>
      </dsp:txXfrm>
    </dsp:sp>
    <dsp:sp modelId="{1E724085-F27C-42EF-9BDA-F66A4A2B95AE}">
      <dsp:nvSpPr>
        <dsp:cNvPr id="0" name=""/>
        <dsp:cNvSpPr/>
      </dsp:nvSpPr>
      <dsp:spPr>
        <a:xfrm>
          <a:off x="1920239" y="720089"/>
          <a:ext cx="2880360" cy="642937"/>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PM Team, Developers and Customers</a:t>
          </a:r>
          <a:endParaRPr lang="en-US" sz="1100" kern="1200" dirty="0"/>
        </a:p>
      </dsp:txBody>
      <dsp:txXfrm>
        <a:off x="1920239" y="720089"/>
        <a:ext cx="2880360" cy="642937"/>
      </dsp:txXfrm>
    </dsp:sp>
    <dsp:sp modelId="{08300CB8-A000-45AC-9C35-7CC8AA0E679E}">
      <dsp:nvSpPr>
        <dsp:cNvPr id="0" name=""/>
        <dsp:cNvSpPr/>
      </dsp:nvSpPr>
      <dsp:spPr>
        <a:xfrm>
          <a:off x="0" y="720089"/>
          <a:ext cx="1920240" cy="6429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kern="1200" dirty="0" smtClean="0"/>
            <a:t>Detailed Functional Specifications</a:t>
          </a:r>
          <a:endParaRPr lang="en-US" sz="1200" kern="1200" dirty="0"/>
        </a:p>
      </dsp:txBody>
      <dsp:txXfrm>
        <a:off x="0" y="720089"/>
        <a:ext cx="1920240" cy="642937"/>
      </dsp:txXfrm>
    </dsp:sp>
    <dsp:sp modelId="{9E1E739C-C930-4170-8AF9-A66274FAF121}">
      <dsp:nvSpPr>
        <dsp:cNvPr id="0" name=""/>
        <dsp:cNvSpPr/>
      </dsp:nvSpPr>
      <dsp:spPr>
        <a:xfrm>
          <a:off x="1920239" y="1414462"/>
          <a:ext cx="2880360" cy="642937"/>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PM Team, all Administrators, Customers</a:t>
          </a:r>
          <a:endParaRPr lang="en-US" sz="1100" kern="1200" dirty="0"/>
        </a:p>
      </dsp:txBody>
      <dsp:txXfrm>
        <a:off x="1920239" y="1414462"/>
        <a:ext cx="2880360" cy="642937"/>
      </dsp:txXfrm>
    </dsp:sp>
    <dsp:sp modelId="{45579D80-CA51-4C00-9735-0A0DA40B315D}">
      <dsp:nvSpPr>
        <dsp:cNvPr id="0" name=""/>
        <dsp:cNvSpPr/>
      </dsp:nvSpPr>
      <dsp:spPr>
        <a:xfrm>
          <a:off x="0" y="1371597"/>
          <a:ext cx="1920240" cy="6429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kern="1200" dirty="0" smtClean="0"/>
            <a:t>Detailed Technical Specifications</a:t>
          </a:r>
          <a:endParaRPr lang="en-US" sz="1200" kern="1200" dirty="0"/>
        </a:p>
      </dsp:txBody>
      <dsp:txXfrm>
        <a:off x="0" y="1371597"/>
        <a:ext cx="1920240" cy="642937"/>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617DA53-6830-473D-AD1E-69EA2259BBA0}">
      <dsp:nvSpPr>
        <dsp:cNvPr id="0" name=""/>
        <dsp:cNvSpPr/>
      </dsp:nvSpPr>
      <dsp:spPr>
        <a:xfrm>
          <a:off x="2407919" y="1026"/>
          <a:ext cx="3611880" cy="814685"/>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Involve PM, Important Team members, Customers	</a:t>
          </a:r>
          <a:endParaRPr lang="en-US" sz="1600" kern="1200" dirty="0"/>
        </a:p>
      </dsp:txBody>
      <dsp:txXfrm>
        <a:off x="2407919" y="1026"/>
        <a:ext cx="3611880" cy="814685"/>
      </dsp:txXfrm>
    </dsp:sp>
    <dsp:sp modelId="{78EE95A5-5749-45C0-B262-38BB29CF69CE}">
      <dsp:nvSpPr>
        <dsp:cNvPr id="0" name=""/>
        <dsp:cNvSpPr/>
      </dsp:nvSpPr>
      <dsp:spPr>
        <a:xfrm>
          <a:off x="0" y="1026"/>
          <a:ext cx="2407920" cy="814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kern="1200" dirty="0" smtClean="0"/>
            <a:t>Define all the Deliverables and the Schedule of all the team meetings </a:t>
          </a:r>
          <a:endParaRPr lang="en-US" sz="1400" kern="1200" dirty="0"/>
        </a:p>
      </dsp:txBody>
      <dsp:txXfrm>
        <a:off x="0" y="1026"/>
        <a:ext cx="2407920" cy="814685"/>
      </dsp:txXfrm>
    </dsp:sp>
    <dsp:sp modelId="{57FE8027-A70E-45E2-B5BE-75763CE167ED}">
      <dsp:nvSpPr>
        <dsp:cNvPr id="0" name=""/>
        <dsp:cNvSpPr/>
      </dsp:nvSpPr>
      <dsp:spPr>
        <a:xfrm>
          <a:off x="2407919" y="897180"/>
          <a:ext cx="3611880" cy="814685"/>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Project Manager, Leads and Customers	</a:t>
          </a:r>
          <a:endParaRPr lang="en-US" sz="1600" kern="1200" dirty="0"/>
        </a:p>
      </dsp:txBody>
      <dsp:txXfrm>
        <a:off x="2407919" y="897180"/>
        <a:ext cx="3611880" cy="814685"/>
      </dsp:txXfrm>
    </dsp:sp>
    <dsp:sp modelId="{4D024BBF-59B9-4799-8B9F-564D2321BC53}">
      <dsp:nvSpPr>
        <dsp:cNvPr id="0" name=""/>
        <dsp:cNvSpPr/>
      </dsp:nvSpPr>
      <dsp:spPr>
        <a:xfrm>
          <a:off x="0" y="897180"/>
          <a:ext cx="2407920" cy="814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kern="1200" dirty="0" smtClean="0"/>
            <a:t>Prioritize the sequence of all the activities</a:t>
          </a:r>
          <a:endParaRPr lang="en-US" sz="1400" kern="1200" dirty="0"/>
        </a:p>
      </dsp:txBody>
      <dsp:txXfrm>
        <a:off x="0" y="897180"/>
        <a:ext cx="2407920" cy="814685"/>
      </dsp:txXfrm>
    </dsp:sp>
    <dsp:sp modelId="{D54757C3-ABCC-400E-9F07-5432CE01445D}">
      <dsp:nvSpPr>
        <dsp:cNvPr id="0" name=""/>
        <dsp:cNvSpPr/>
      </dsp:nvSpPr>
      <dsp:spPr>
        <a:xfrm>
          <a:off x="2407919" y="1793334"/>
          <a:ext cx="3611880" cy="814685"/>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Project Manager and Customers (Project Leads are optional)</a:t>
          </a:r>
          <a:endParaRPr lang="en-US" sz="1600" kern="1200" dirty="0"/>
        </a:p>
      </dsp:txBody>
      <dsp:txXfrm>
        <a:off x="2407919" y="1793334"/>
        <a:ext cx="3611880" cy="814685"/>
      </dsp:txXfrm>
    </dsp:sp>
    <dsp:sp modelId="{07FCB105-D058-484E-B853-D6AB82B02780}">
      <dsp:nvSpPr>
        <dsp:cNvPr id="0" name=""/>
        <dsp:cNvSpPr/>
      </dsp:nvSpPr>
      <dsp:spPr>
        <a:xfrm>
          <a:off x="0" y="1793334"/>
          <a:ext cx="2407920" cy="814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kern="1200" dirty="0" smtClean="0"/>
            <a:t>Assign the dates on  all the tasks and assign them to the resources</a:t>
          </a:r>
          <a:endParaRPr lang="en-US" sz="1400" kern="1200" dirty="0"/>
        </a:p>
      </dsp:txBody>
      <dsp:txXfrm>
        <a:off x="0" y="1793334"/>
        <a:ext cx="2407920" cy="814685"/>
      </dsp:txXfrm>
    </dsp:sp>
    <dsp:sp modelId="{F78781B4-57F3-4B37-A2E6-9A0D556CB325}">
      <dsp:nvSpPr>
        <dsp:cNvPr id="0" name=""/>
        <dsp:cNvSpPr/>
      </dsp:nvSpPr>
      <dsp:spPr>
        <a:xfrm>
          <a:off x="2362193" y="2690514"/>
          <a:ext cx="3611880" cy="814685"/>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PM, Control Team Mentor and Leads</a:t>
          </a:r>
          <a:endParaRPr lang="en-US" sz="1600" kern="1200" dirty="0"/>
        </a:p>
      </dsp:txBody>
      <dsp:txXfrm>
        <a:off x="2362193" y="2690514"/>
        <a:ext cx="3611880" cy="814685"/>
      </dsp:txXfrm>
    </dsp:sp>
    <dsp:sp modelId="{3C8875F0-0B1B-4BFB-BE8C-59870791107D}">
      <dsp:nvSpPr>
        <dsp:cNvPr id="0" name=""/>
        <dsp:cNvSpPr/>
      </dsp:nvSpPr>
      <dsp:spPr>
        <a:xfrm>
          <a:off x="0" y="2689487"/>
          <a:ext cx="2407920" cy="814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kern="1200" dirty="0" smtClean="0"/>
            <a:t>Assign the schedule control to the control team to monitor</a:t>
          </a:r>
          <a:endParaRPr lang="en-US" sz="1400" kern="1200" dirty="0"/>
        </a:p>
      </dsp:txBody>
      <dsp:txXfrm>
        <a:off x="0" y="2689487"/>
        <a:ext cx="2407920" cy="814685"/>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617DA53-6830-473D-AD1E-69EA2259BBA0}">
      <dsp:nvSpPr>
        <dsp:cNvPr id="0" name=""/>
        <dsp:cNvSpPr/>
      </dsp:nvSpPr>
      <dsp:spPr>
        <a:xfrm>
          <a:off x="2133599" y="915"/>
          <a:ext cx="3200400" cy="726132"/>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Project Steering Committee and Project Management Committee</a:t>
          </a:r>
          <a:endParaRPr lang="en-US" sz="1200" kern="1200" dirty="0"/>
        </a:p>
      </dsp:txBody>
      <dsp:txXfrm>
        <a:off x="2133599" y="915"/>
        <a:ext cx="3200400" cy="726132"/>
      </dsp:txXfrm>
    </dsp:sp>
    <dsp:sp modelId="{78EE95A5-5749-45C0-B262-38BB29CF69CE}">
      <dsp:nvSpPr>
        <dsp:cNvPr id="0" name=""/>
        <dsp:cNvSpPr/>
      </dsp:nvSpPr>
      <dsp:spPr>
        <a:xfrm>
          <a:off x="0" y="915"/>
          <a:ext cx="2133600" cy="7261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30480" bIns="15240" numCol="1" spcCol="1270" anchor="ctr" anchorCtr="0">
          <a:noAutofit/>
        </a:bodyPr>
        <a:lstStyle/>
        <a:p>
          <a:pPr lvl="0" algn="ctr" defTabSz="355600">
            <a:lnSpc>
              <a:spcPct val="90000"/>
            </a:lnSpc>
            <a:spcBef>
              <a:spcPct val="0"/>
            </a:spcBef>
            <a:spcAft>
              <a:spcPct val="35000"/>
            </a:spcAft>
          </a:pPr>
          <a:r>
            <a:rPr lang="en-US" sz="800" kern="1200" dirty="0" smtClean="0"/>
            <a:t>Estimate H/W and S/W components</a:t>
          </a:r>
          <a:endParaRPr lang="en-US" sz="800" kern="1200" dirty="0"/>
        </a:p>
      </dsp:txBody>
      <dsp:txXfrm>
        <a:off x="0" y="915"/>
        <a:ext cx="2133600" cy="726132"/>
      </dsp:txXfrm>
    </dsp:sp>
    <dsp:sp modelId="{57FE8027-A70E-45E2-B5BE-75763CE167ED}">
      <dsp:nvSpPr>
        <dsp:cNvPr id="0" name=""/>
        <dsp:cNvSpPr/>
      </dsp:nvSpPr>
      <dsp:spPr>
        <a:xfrm>
          <a:off x="2133599" y="799660"/>
          <a:ext cx="3200400" cy="726132"/>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Project Management Team and Architects	</a:t>
          </a:r>
          <a:endParaRPr lang="en-US" sz="1200" kern="1200" dirty="0"/>
        </a:p>
      </dsp:txBody>
      <dsp:txXfrm>
        <a:off x="2133599" y="799660"/>
        <a:ext cx="3200400" cy="726132"/>
      </dsp:txXfrm>
    </dsp:sp>
    <dsp:sp modelId="{4D024BBF-59B9-4799-8B9F-564D2321BC53}">
      <dsp:nvSpPr>
        <dsp:cNvPr id="0" name=""/>
        <dsp:cNvSpPr/>
      </dsp:nvSpPr>
      <dsp:spPr>
        <a:xfrm>
          <a:off x="0" y="838204"/>
          <a:ext cx="2133600" cy="7261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30480" bIns="15240" numCol="1" spcCol="1270" anchor="ctr" anchorCtr="0">
          <a:noAutofit/>
        </a:bodyPr>
        <a:lstStyle/>
        <a:p>
          <a:pPr lvl="0" algn="ctr" defTabSz="355600">
            <a:lnSpc>
              <a:spcPct val="90000"/>
            </a:lnSpc>
            <a:spcBef>
              <a:spcPct val="0"/>
            </a:spcBef>
            <a:spcAft>
              <a:spcPct val="35000"/>
            </a:spcAft>
          </a:pPr>
          <a:r>
            <a:rPr lang="en-US" sz="800" kern="1200" dirty="0" smtClean="0"/>
            <a:t>Estimate Man days, LOC (Classes, Batch codes and any other coding to integrate the system).  Use proper Cost  Control Techniques to estimate individual item in each category.	</a:t>
          </a:r>
          <a:endParaRPr lang="en-US" sz="800" kern="1200" dirty="0"/>
        </a:p>
      </dsp:txBody>
      <dsp:txXfrm>
        <a:off x="0" y="838204"/>
        <a:ext cx="2133600" cy="726132"/>
      </dsp:txXfrm>
    </dsp:sp>
    <dsp:sp modelId="{D54757C3-ABCC-400E-9F07-5432CE01445D}">
      <dsp:nvSpPr>
        <dsp:cNvPr id="0" name=""/>
        <dsp:cNvSpPr/>
      </dsp:nvSpPr>
      <dsp:spPr>
        <a:xfrm>
          <a:off x="2133599" y="1598406"/>
          <a:ext cx="3200400" cy="726132"/>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Project Manager, Team and Procurement Department.</a:t>
          </a:r>
          <a:endParaRPr lang="en-US" sz="1200" kern="1200" dirty="0"/>
        </a:p>
      </dsp:txBody>
      <dsp:txXfrm>
        <a:off x="2133599" y="1598406"/>
        <a:ext cx="3200400" cy="726132"/>
      </dsp:txXfrm>
    </dsp:sp>
    <dsp:sp modelId="{07FCB105-D058-484E-B853-D6AB82B02780}">
      <dsp:nvSpPr>
        <dsp:cNvPr id="0" name=""/>
        <dsp:cNvSpPr/>
      </dsp:nvSpPr>
      <dsp:spPr>
        <a:xfrm>
          <a:off x="0" y="1598406"/>
          <a:ext cx="2133600" cy="7261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30480" bIns="15240" numCol="1" spcCol="1270" anchor="ctr" anchorCtr="0">
          <a:noAutofit/>
        </a:bodyPr>
        <a:lstStyle/>
        <a:p>
          <a:pPr lvl="0" algn="ctr" defTabSz="355600">
            <a:lnSpc>
              <a:spcPct val="90000"/>
            </a:lnSpc>
            <a:spcBef>
              <a:spcPct val="0"/>
            </a:spcBef>
            <a:spcAft>
              <a:spcPct val="35000"/>
            </a:spcAft>
          </a:pPr>
          <a:r>
            <a:rPr lang="en-US" sz="800" kern="1200" dirty="0" smtClean="0"/>
            <a:t>Miscellaneous Cost estimation for Project Execution  (IS, Petty items, Travel costs, External Vendor Consultancy, Stationary, etc.)</a:t>
          </a:r>
          <a:endParaRPr lang="en-US" sz="800" kern="1200" dirty="0"/>
        </a:p>
      </dsp:txBody>
      <dsp:txXfrm>
        <a:off x="0" y="1598406"/>
        <a:ext cx="2133600" cy="726132"/>
      </dsp:txXfrm>
    </dsp:sp>
    <dsp:sp modelId="{F78781B4-57F3-4B37-A2E6-9A0D556CB325}">
      <dsp:nvSpPr>
        <dsp:cNvPr id="0" name=""/>
        <dsp:cNvSpPr/>
      </dsp:nvSpPr>
      <dsp:spPr>
        <a:xfrm>
          <a:off x="2057409" y="2398067"/>
          <a:ext cx="3200400" cy="726132"/>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PM, Procurement Manager, Steering Committee In-charge and Cost Control Lead.</a:t>
          </a:r>
          <a:endParaRPr lang="en-US" sz="1200" kern="1200" dirty="0"/>
        </a:p>
      </dsp:txBody>
      <dsp:txXfrm>
        <a:off x="2057409" y="2398067"/>
        <a:ext cx="3200400" cy="726132"/>
      </dsp:txXfrm>
    </dsp:sp>
    <dsp:sp modelId="{3C8875F0-0B1B-4BFB-BE8C-59870791107D}">
      <dsp:nvSpPr>
        <dsp:cNvPr id="0" name=""/>
        <dsp:cNvSpPr/>
      </dsp:nvSpPr>
      <dsp:spPr>
        <a:xfrm>
          <a:off x="0" y="2397152"/>
          <a:ext cx="2133600" cy="7261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30480" bIns="15240" numCol="1" spcCol="1270" anchor="ctr" anchorCtr="0">
          <a:noAutofit/>
        </a:bodyPr>
        <a:lstStyle/>
        <a:p>
          <a:pPr lvl="0" algn="ctr" defTabSz="355600">
            <a:lnSpc>
              <a:spcPct val="90000"/>
            </a:lnSpc>
            <a:spcBef>
              <a:spcPct val="0"/>
            </a:spcBef>
            <a:spcAft>
              <a:spcPct val="35000"/>
            </a:spcAft>
          </a:pPr>
          <a:r>
            <a:rPr lang="en-US" sz="800" kern="1200" dirty="0" smtClean="0"/>
            <a:t>Provide the reports of EVM to the cost control team for further budgeting and approval on the project.		</a:t>
          </a:r>
          <a:endParaRPr lang="en-US" sz="800" kern="1200" dirty="0"/>
        </a:p>
      </dsp:txBody>
      <dsp:txXfrm>
        <a:off x="0" y="2397152"/>
        <a:ext cx="2133600" cy="726132"/>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617DA53-6830-473D-AD1E-69EA2259BBA0}">
      <dsp:nvSpPr>
        <dsp:cNvPr id="0" name=""/>
        <dsp:cNvSpPr/>
      </dsp:nvSpPr>
      <dsp:spPr>
        <a:xfrm>
          <a:off x="2133599" y="915"/>
          <a:ext cx="3200400" cy="726132"/>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Project Manager and Team Leads	</a:t>
          </a:r>
          <a:endParaRPr lang="en-US" sz="1200" kern="1200" dirty="0"/>
        </a:p>
      </dsp:txBody>
      <dsp:txXfrm>
        <a:off x="2133599" y="915"/>
        <a:ext cx="3200400" cy="726132"/>
      </dsp:txXfrm>
    </dsp:sp>
    <dsp:sp modelId="{78EE95A5-5749-45C0-B262-38BB29CF69CE}">
      <dsp:nvSpPr>
        <dsp:cNvPr id="0" name=""/>
        <dsp:cNvSpPr/>
      </dsp:nvSpPr>
      <dsp:spPr>
        <a:xfrm>
          <a:off x="0" y="915"/>
          <a:ext cx="2133600" cy="7261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ctr" defTabSz="488950">
            <a:lnSpc>
              <a:spcPct val="90000"/>
            </a:lnSpc>
            <a:spcBef>
              <a:spcPct val="0"/>
            </a:spcBef>
            <a:spcAft>
              <a:spcPct val="35000"/>
            </a:spcAft>
          </a:pPr>
          <a:r>
            <a:rPr lang="en-US" sz="1100" kern="1200" dirty="0" smtClean="0"/>
            <a:t>Develop a detailed Test Plan (Includes UAT plan), QA plan and the end user training before conducting the UAT</a:t>
          </a:r>
          <a:endParaRPr lang="en-US" sz="1100" kern="1200" dirty="0"/>
        </a:p>
      </dsp:txBody>
      <dsp:txXfrm>
        <a:off x="0" y="915"/>
        <a:ext cx="2133600" cy="726132"/>
      </dsp:txXfrm>
    </dsp:sp>
    <dsp:sp modelId="{57FE8027-A70E-45E2-B5BE-75763CE167ED}">
      <dsp:nvSpPr>
        <dsp:cNvPr id="0" name=""/>
        <dsp:cNvSpPr/>
      </dsp:nvSpPr>
      <dsp:spPr>
        <a:xfrm>
          <a:off x="2133599" y="799660"/>
          <a:ext cx="3200400" cy="726132"/>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Project leads and Team members</a:t>
          </a:r>
          <a:endParaRPr lang="en-US" sz="1200" kern="1200" dirty="0"/>
        </a:p>
      </dsp:txBody>
      <dsp:txXfrm>
        <a:off x="2133599" y="799660"/>
        <a:ext cx="3200400" cy="726132"/>
      </dsp:txXfrm>
    </dsp:sp>
    <dsp:sp modelId="{4D024BBF-59B9-4799-8B9F-564D2321BC53}">
      <dsp:nvSpPr>
        <dsp:cNvPr id="0" name=""/>
        <dsp:cNvSpPr/>
      </dsp:nvSpPr>
      <dsp:spPr>
        <a:xfrm>
          <a:off x="0" y="799660"/>
          <a:ext cx="2133600" cy="7261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ctr" defTabSz="488950">
            <a:lnSpc>
              <a:spcPct val="90000"/>
            </a:lnSpc>
            <a:spcBef>
              <a:spcPct val="0"/>
            </a:spcBef>
            <a:spcAft>
              <a:spcPct val="35000"/>
            </a:spcAft>
          </a:pPr>
          <a:r>
            <a:rPr lang="en-US" sz="1100" kern="1200" dirty="0" smtClean="0"/>
            <a:t>Develop Test templates, scripts for Unit testing, System testing and System Integrating Testing.</a:t>
          </a:r>
          <a:endParaRPr lang="en-US" sz="1100" kern="1200" dirty="0"/>
        </a:p>
      </dsp:txBody>
      <dsp:txXfrm>
        <a:off x="0" y="799660"/>
        <a:ext cx="2133600" cy="726132"/>
      </dsp:txXfrm>
    </dsp:sp>
    <dsp:sp modelId="{D54757C3-ABCC-400E-9F07-5432CE01445D}">
      <dsp:nvSpPr>
        <dsp:cNvPr id="0" name=""/>
        <dsp:cNvSpPr/>
      </dsp:nvSpPr>
      <dsp:spPr>
        <a:xfrm>
          <a:off x="2133599" y="1598406"/>
          <a:ext cx="3200400" cy="726132"/>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Team leads and Customers. </a:t>
          </a:r>
          <a:endParaRPr lang="en-US" sz="1200" kern="1200" dirty="0"/>
        </a:p>
      </dsp:txBody>
      <dsp:txXfrm>
        <a:off x="2133599" y="1598406"/>
        <a:ext cx="3200400" cy="726132"/>
      </dsp:txXfrm>
    </dsp:sp>
    <dsp:sp modelId="{07FCB105-D058-484E-B853-D6AB82B02780}">
      <dsp:nvSpPr>
        <dsp:cNvPr id="0" name=""/>
        <dsp:cNvSpPr/>
      </dsp:nvSpPr>
      <dsp:spPr>
        <a:xfrm>
          <a:off x="0" y="1600200"/>
          <a:ext cx="2133600" cy="7261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ctr" defTabSz="488950">
            <a:lnSpc>
              <a:spcPct val="90000"/>
            </a:lnSpc>
            <a:spcBef>
              <a:spcPct val="0"/>
            </a:spcBef>
            <a:spcAft>
              <a:spcPct val="35000"/>
            </a:spcAft>
          </a:pPr>
          <a:r>
            <a:rPr lang="en-US" sz="1100" kern="1200" dirty="0" smtClean="0"/>
            <a:t>Prepare UAT Templates for UAT testing</a:t>
          </a:r>
          <a:endParaRPr lang="en-US" sz="1100" kern="1200" dirty="0"/>
        </a:p>
      </dsp:txBody>
      <dsp:txXfrm>
        <a:off x="0" y="1600200"/>
        <a:ext cx="2133600" cy="726132"/>
      </dsp:txXfrm>
    </dsp:sp>
    <dsp:sp modelId="{F78781B4-57F3-4B37-A2E6-9A0D556CB325}">
      <dsp:nvSpPr>
        <dsp:cNvPr id="0" name=""/>
        <dsp:cNvSpPr/>
      </dsp:nvSpPr>
      <dsp:spPr>
        <a:xfrm>
          <a:off x="2093082" y="2398067"/>
          <a:ext cx="3200400" cy="726132"/>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Primarily Customers.  Few development team members help the UAT team in proceeding the UAT. </a:t>
          </a:r>
          <a:endParaRPr lang="en-US" sz="1200" kern="1200" dirty="0"/>
        </a:p>
      </dsp:txBody>
      <dsp:txXfrm>
        <a:off x="2093082" y="2398067"/>
        <a:ext cx="3200400" cy="726132"/>
      </dsp:txXfrm>
    </dsp:sp>
    <dsp:sp modelId="{3C8875F0-0B1B-4BFB-BE8C-59870791107D}">
      <dsp:nvSpPr>
        <dsp:cNvPr id="0" name=""/>
        <dsp:cNvSpPr/>
      </dsp:nvSpPr>
      <dsp:spPr>
        <a:xfrm>
          <a:off x="0" y="2397152"/>
          <a:ext cx="2133600" cy="7261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ctr" defTabSz="488950">
            <a:lnSpc>
              <a:spcPct val="90000"/>
            </a:lnSpc>
            <a:spcBef>
              <a:spcPct val="0"/>
            </a:spcBef>
            <a:spcAft>
              <a:spcPct val="35000"/>
            </a:spcAft>
          </a:pPr>
          <a:r>
            <a:rPr lang="en-US" sz="1100" kern="1200" dirty="0" smtClean="0"/>
            <a:t>Conduct UAT Testing </a:t>
          </a:r>
        </a:p>
      </dsp:txBody>
      <dsp:txXfrm>
        <a:off x="0" y="2397152"/>
        <a:ext cx="2133600" cy="726132"/>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617DA53-6830-473D-AD1E-69EA2259BBA0}">
      <dsp:nvSpPr>
        <dsp:cNvPr id="0" name=""/>
        <dsp:cNvSpPr/>
      </dsp:nvSpPr>
      <dsp:spPr>
        <a:xfrm>
          <a:off x="2164079" y="870"/>
          <a:ext cx="3246120" cy="690711"/>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Senior Management and Project Manager (if exists)</a:t>
          </a:r>
          <a:endParaRPr lang="en-US" sz="1200" kern="1200" dirty="0"/>
        </a:p>
      </dsp:txBody>
      <dsp:txXfrm>
        <a:off x="2164079" y="870"/>
        <a:ext cx="3246120" cy="690711"/>
      </dsp:txXfrm>
    </dsp:sp>
    <dsp:sp modelId="{78EE95A5-5749-45C0-B262-38BB29CF69CE}">
      <dsp:nvSpPr>
        <dsp:cNvPr id="0" name=""/>
        <dsp:cNvSpPr/>
      </dsp:nvSpPr>
      <dsp:spPr>
        <a:xfrm>
          <a:off x="0" y="870"/>
          <a:ext cx="2164080" cy="69071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26670" bIns="13335" numCol="1" spcCol="1270" anchor="ctr" anchorCtr="0">
          <a:noAutofit/>
        </a:bodyPr>
        <a:lstStyle/>
        <a:p>
          <a:pPr lvl="0" algn="ctr" defTabSz="311150">
            <a:lnSpc>
              <a:spcPct val="90000"/>
            </a:lnSpc>
            <a:spcBef>
              <a:spcPct val="0"/>
            </a:spcBef>
            <a:spcAft>
              <a:spcPct val="35000"/>
            </a:spcAft>
          </a:pPr>
          <a:r>
            <a:rPr lang="en-US" sz="700" kern="1200" dirty="0" smtClean="0"/>
            <a:t>Plan the Human Resource required for the Project Execution (Estimate Senior Developers, Designer, Architect, Leads and Programmers)</a:t>
          </a:r>
          <a:endParaRPr lang="en-US" sz="700" kern="1200" dirty="0"/>
        </a:p>
      </dsp:txBody>
      <dsp:txXfrm>
        <a:off x="0" y="870"/>
        <a:ext cx="2164080" cy="690711"/>
      </dsp:txXfrm>
    </dsp:sp>
    <dsp:sp modelId="{57FE8027-A70E-45E2-B5BE-75763CE167ED}">
      <dsp:nvSpPr>
        <dsp:cNvPr id="0" name=""/>
        <dsp:cNvSpPr/>
      </dsp:nvSpPr>
      <dsp:spPr>
        <a:xfrm>
          <a:off x="2164079" y="760653"/>
          <a:ext cx="3246120" cy="690711"/>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HR Manager, Project Manager and Technical Leads.</a:t>
          </a:r>
          <a:endParaRPr lang="en-US" sz="1200" kern="1200" dirty="0"/>
        </a:p>
      </dsp:txBody>
      <dsp:txXfrm>
        <a:off x="2164079" y="760653"/>
        <a:ext cx="3246120" cy="690711"/>
      </dsp:txXfrm>
    </dsp:sp>
    <dsp:sp modelId="{4D024BBF-59B9-4799-8B9F-564D2321BC53}">
      <dsp:nvSpPr>
        <dsp:cNvPr id="0" name=""/>
        <dsp:cNvSpPr/>
      </dsp:nvSpPr>
      <dsp:spPr>
        <a:xfrm>
          <a:off x="0" y="760653"/>
          <a:ext cx="2164080" cy="69071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26670" bIns="13335" numCol="1" spcCol="1270" anchor="ctr" anchorCtr="0">
          <a:noAutofit/>
        </a:bodyPr>
        <a:lstStyle/>
        <a:p>
          <a:pPr lvl="0" algn="ctr" defTabSz="311150">
            <a:lnSpc>
              <a:spcPct val="90000"/>
            </a:lnSpc>
            <a:spcBef>
              <a:spcPct val="0"/>
            </a:spcBef>
            <a:spcAft>
              <a:spcPct val="35000"/>
            </a:spcAft>
          </a:pPr>
          <a:r>
            <a:rPr lang="en-US" sz="700" kern="1200" dirty="0" smtClean="0"/>
            <a:t>Plan Resume Screening, Interview Activities to hire people into the project or bring in from the pool of resources with required skill sets.</a:t>
          </a:r>
          <a:endParaRPr lang="en-US" sz="700" kern="1200" dirty="0"/>
        </a:p>
      </dsp:txBody>
      <dsp:txXfrm>
        <a:off x="0" y="760653"/>
        <a:ext cx="2164080" cy="690711"/>
      </dsp:txXfrm>
    </dsp:sp>
    <dsp:sp modelId="{D54757C3-ABCC-400E-9F07-5432CE01445D}">
      <dsp:nvSpPr>
        <dsp:cNvPr id="0" name=""/>
        <dsp:cNvSpPr/>
      </dsp:nvSpPr>
      <dsp:spPr>
        <a:xfrm>
          <a:off x="2164079" y="1520435"/>
          <a:ext cx="3246120" cy="690711"/>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Project Manager (Some times PM’s  Supervisor also involves in this activity).</a:t>
          </a:r>
          <a:endParaRPr lang="en-US" sz="1200" kern="1200" dirty="0"/>
        </a:p>
      </dsp:txBody>
      <dsp:txXfrm>
        <a:off x="2164079" y="1520435"/>
        <a:ext cx="3246120" cy="690711"/>
      </dsp:txXfrm>
    </dsp:sp>
    <dsp:sp modelId="{07FCB105-D058-484E-B853-D6AB82B02780}">
      <dsp:nvSpPr>
        <dsp:cNvPr id="0" name=""/>
        <dsp:cNvSpPr/>
      </dsp:nvSpPr>
      <dsp:spPr>
        <a:xfrm>
          <a:off x="0" y="1520435"/>
          <a:ext cx="2164080" cy="69071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26670" bIns="13335" numCol="1" spcCol="1270" anchor="ctr" anchorCtr="0">
          <a:noAutofit/>
        </a:bodyPr>
        <a:lstStyle/>
        <a:p>
          <a:pPr lvl="0" algn="ctr" defTabSz="311150">
            <a:lnSpc>
              <a:spcPct val="90000"/>
            </a:lnSpc>
            <a:spcBef>
              <a:spcPct val="0"/>
            </a:spcBef>
            <a:spcAft>
              <a:spcPct val="35000"/>
            </a:spcAft>
          </a:pPr>
          <a:r>
            <a:rPr lang="en-US" sz="700" kern="1200" dirty="0" smtClean="0"/>
            <a:t>Shape the team as per the approved organization structure and assign the respective duties to the team.  Conduct the project briefing to the team.</a:t>
          </a:r>
          <a:endParaRPr lang="en-US" sz="700" kern="1200" dirty="0"/>
        </a:p>
      </dsp:txBody>
      <dsp:txXfrm>
        <a:off x="0" y="1520435"/>
        <a:ext cx="2164080" cy="690711"/>
      </dsp:txXfrm>
    </dsp:sp>
    <dsp:sp modelId="{F78781B4-57F3-4B37-A2E6-9A0D556CB325}">
      <dsp:nvSpPr>
        <dsp:cNvPr id="0" name=""/>
        <dsp:cNvSpPr/>
      </dsp:nvSpPr>
      <dsp:spPr>
        <a:xfrm>
          <a:off x="2122984" y="2281088"/>
          <a:ext cx="3246120" cy="690711"/>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Project Manager and Project Leads and Team Leads and Administrators (DBA, Sys Admin, Net Admin)</a:t>
          </a:r>
          <a:endParaRPr lang="en-US" sz="1200" kern="1200" dirty="0"/>
        </a:p>
      </dsp:txBody>
      <dsp:txXfrm>
        <a:off x="2122984" y="2281088"/>
        <a:ext cx="3246120" cy="690711"/>
      </dsp:txXfrm>
    </dsp:sp>
    <dsp:sp modelId="{3C8875F0-0B1B-4BFB-BE8C-59870791107D}">
      <dsp:nvSpPr>
        <dsp:cNvPr id="0" name=""/>
        <dsp:cNvSpPr/>
      </dsp:nvSpPr>
      <dsp:spPr>
        <a:xfrm>
          <a:off x="0" y="2280218"/>
          <a:ext cx="2164080" cy="69071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26670" bIns="13335" numCol="1" spcCol="1270" anchor="ctr" anchorCtr="0">
          <a:noAutofit/>
        </a:bodyPr>
        <a:lstStyle/>
        <a:p>
          <a:pPr lvl="0" algn="ctr" defTabSz="311150">
            <a:lnSpc>
              <a:spcPct val="90000"/>
            </a:lnSpc>
            <a:spcBef>
              <a:spcPct val="0"/>
            </a:spcBef>
            <a:spcAft>
              <a:spcPct val="35000"/>
            </a:spcAft>
          </a:pPr>
          <a:r>
            <a:rPr lang="en-US" sz="700" kern="1200" dirty="0" smtClean="0"/>
            <a:t>Start the project, keep updating the progress of the project to the team,  conduct the individual performance reviews of the team members,  work immediately on the show stoppers as and when the project is executed.</a:t>
          </a:r>
          <a:endParaRPr lang="en-US" sz="700" kern="1200" dirty="0"/>
        </a:p>
      </dsp:txBody>
      <dsp:txXfrm>
        <a:off x="0" y="2280218"/>
        <a:ext cx="2164080" cy="690711"/>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617DA53-6830-473D-AD1E-69EA2259BBA0}">
      <dsp:nvSpPr>
        <dsp:cNvPr id="0" name=""/>
        <dsp:cNvSpPr/>
      </dsp:nvSpPr>
      <dsp:spPr>
        <a:xfrm>
          <a:off x="2164079" y="870"/>
          <a:ext cx="3246120" cy="690711"/>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Client Manager, Project Manager, Team Leads.  Steering Committee is also part of this Plan.</a:t>
          </a:r>
          <a:endParaRPr lang="en-US" sz="1200" kern="1200" dirty="0"/>
        </a:p>
      </dsp:txBody>
      <dsp:txXfrm>
        <a:off x="2164079" y="870"/>
        <a:ext cx="3246120" cy="690711"/>
      </dsp:txXfrm>
    </dsp:sp>
    <dsp:sp modelId="{78EE95A5-5749-45C0-B262-38BB29CF69CE}">
      <dsp:nvSpPr>
        <dsp:cNvPr id="0" name=""/>
        <dsp:cNvSpPr/>
      </dsp:nvSpPr>
      <dsp:spPr>
        <a:xfrm>
          <a:off x="0" y="870"/>
          <a:ext cx="2164080" cy="69071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30480" bIns="15240" numCol="1" spcCol="1270" anchor="ctr" anchorCtr="0">
          <a:noAutofit/>
        </a:bodyPr>
        <a:lstStyle/>
        <a:p>
          <a:pPr lvl="0" algn="ctr" defTabSz="355600">
            <a:lnSpc>
              <a:spcPct val="90000"/>
            </a:lnSpc>
            <a:spcBef>
              <a:spcPct val="0"/>
            </a:spcBef>
            <a:spcAft>
              <a:spcPct val="35000"/>
            </a:spcAft>
          </a:pPr>
          <a:r>
            <a:rPr lang="en-US" sz="800" kern="1200" dirty="0" smtClean="0"/>
            <a:t>Plan all the SDLC Phases, UAT Plan, Implementation Plan and Handover Plan	</a:t>
          </a:r>
          <a:endParaRPr lang="en-US" sz="800" kern="1200" dirty="0"/>
        </a:p>
      </dsp:txBody>
      <dsp:txXfrm>
        <a:off x="0" y="870"/>
        <a:ext cx="2164080" cy="690711"/>
      </dsp:txXfrm>
    </dsp:sp>
    <dsp:sp modelId="{57FE8027-A70E-45E2-B5BE-75763CE167ED}">
      <dsp:nvSpPr>
        <dsp:cNvPr id="0" name=""/>
        <dsp:cNvSpPr/>
      </dsp:nvSpPr>
      <dsp:spPr>
        <a:xfrm>
          <a:off x="2164079" y="760653"/>
          <a:ext cx="3246120" cy="690711"/>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Project Manager, Team Leads, Team Members and the Client Manager	</a:t>
          </a:r>
          <a:endParaRPr lang="en-US" sz="1200" kern="1200" dirty="0"/>
        </a:p>
      </dsp:txBody>
      <dsp:txXfrm>
        <a:off x="2164079" y="760653"/>
        <a:ext cx="3246120" cy="690711"/>
      </dsp:txXfrm>
    </dsp:sp>
    <dsp:sp modelId="{4D024BBF-59B9-4799-8B9F-564D2321BC53}">
      <dsp:nvSpPr>
        <dsp:cNvPr id="0" name=""/>
        <dsp:cNvSpPr/>
      </dsp:nvSpPr>
      <dsp:spPr>
        <a:xfrm>
          <a:off x="0" y="760653"/>
          <a:ext cx="2164080" cy="69071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30480" bIns="15240" numCol="1" spcCol="1270" anchor="ctr" anchorCtr="0">
          <a:noAutofit/>
        </a:bodyPr>
        <a:lstStyle/>
        <a:p>
          <a:pPr lvl="0" algn="ctr" defTabSz="355600">
            <a:lnSpc>
              <a:spcPct val="90000"/>
            </a:lnSpc>
            <a:spcBef>
              <a:spcPct val="0"/>
            </a:spcBef>
            <a:spcAft>
              <a:spcPct val="35000"/>
            </a:spcAft>
          </a:pPr>
          <a:r>
            <a:rPr lang="en-US" sz="800" kern="1200" dirty="0" smtClean="0"/>
            <a:t>Keep updating all the stake holders on the status of the projects.  Keep updating the Show Stoppers in advance to the stake holders.	</a:t>
          </a:r>
          <a:endParaRPr lang="en-US" sz="800" kern="1200" dirty="0"/>
        </a:p>
      </dsp:txBody>
      <dsp:txXfrm>
        <a:off x="0" y="760653"/>
        <a:ext cx="2164080" cy="690711"/>
      </dsp:txXfrm>
    </dsp:sp>
    <dsp:sp modelId="{D54757C3-ABCC-400E-9F07-5432CE01445D}">
      <dsp:nvSpPr>
        <dsp:cNvPr id="0" name=""/>
        <dsp:cNvSpPr/>
      </dsp:nvSpPr>
      <dsp:spPr>
        <a:xfrm>
          <a:off x="2164079" y="1520435"/>
          <a:ext cx="3246120" cy="690711"/>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Project Manager, Team Leads and the team members.  Client Manager is also part of this Task.</a:t>
          </a:r>
          <a:endParaRPr lang="en-US" sz="1200" kern="1200" dirty="0"/>
        </a:p>
      </dsp:txBody>
      <dsp:txXfrm>
        <a:off x="2164079" y="1520435"/>
        <a:ext cx="3246120" cy="690711"/>
      </dsp:txXfrm>
    </dsp:sp>
    <dsp:sp modelId="{07FCB105-D058-484E-B853-D6AB82B02780}">
      <dsp:nvSpPr>
        <dsp:cNvPr id="0" name=""/>
        <dsp:cNvSpPr/>
      </dsp:nvSpPr>
      <dsp:spPr>
        <a:xfrm>
          <a:off x="0" y="1520435"/>
          <a:ext cx="2164080" cy="69071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30480" bIns="15240" numCol="1" spcCol="1270" anchor="ctr" anchorCtr="0">
          <a:noAutofit/>
        </a:bodyPr>
        <a:lstStyle/>
        <a:p>
          <a:pPr lvl="0" algn="ctr" defTabSz="355600">
            <a:lnSpc>
              <a:spcPct val="90000"/>
            </a:lnSpc>
            <a:spcBef>
              <a:spcPct val="0"/>
            </a:spcBef>
            <a:spcAft>
              <a:spcPct val="35000"/>
            </a:spcAft>
          </a:pPr>
          <a:r>
            <a:rPr lang="en-US" sz="800" kern="1200" dirty="0" smtClean="0"/>
            <a:t>Generate the Project Daily, Weekly, Fortnight, and Monthly reports.  Keep track of the EVM and the Project Schedules.  Generate the Risk Reports and update the Stake Holders.</a:t>
          </a:r>
          <a:endParaRPr lang="en-US" sz="800" kern="1200" dirty="0"/>
        </a:p>
      </dsp:txBody>
      <dsp:txXfrm>
        <a:off x="0" y="1520435"/>
        <a:ext cx="2164080" cy="690711"/>
      </dsp:txXfrm>
    </dsp:sp>
    <dsp:sp modelId="{F78781B4-57F3-4B37-A2E6-9A0D556CB325}">
      <dsp:nvSpPr>
        <dsp:cNvPr id="0" name=""/>
        <dsp:cNvSpPr/>
      </dsp:nvSpPr>
      <dsp:spPr>
        <a:xfrm>
          <a:off x="2122984" y="2281088"/>
          <a:ext cx="3246120" cy="690711"/>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Project Manager, Client Manager and Steering Committee in-charge.</a:t>
          </a:r>
          <a:endParaRPr lang="en-US" sz="1200" kern="1200" dirty="0"/>
        </a:p>
      </dsp:txBody>
      <dsp:txXfrm>
        <a:off x="2122984" y="2281088"/>
        <a:ext cx="3246120" cy="690711"/>
      </dsp:txXfrm>
    </dsp:sp>
    <dsp:sp modelId="{3C8875F0-0B1B-4BFB-BE8C-59870791107D}">
      <dsp:nvSpPr>
        <dsp:cNvPr id="0" name=""/>
        <dsp:cNvSpPr/>
      </dsp:nvSpPr>
      <dsp:spPr>
        <a:xfrm>
          <a:off x="0" y="2280218"/>
          <a:ext cx="2164080" cy="69071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30480" bIns="15240" numCol="1" spcCol="1270" anchor="ctr" anchorCtr="0">
          <a:noAutofit/>
        </a:bodyPr>
        <a:lstStyle/>
        <a:p>
          <a:pPr lvl="0" algn="ctr" defTabSz="355600">
            <a:lnSpc>
              <a:spcPct val="90000"/>
            </a:lnSpc>
            <a:spcBef>
              <a:spcPct val="0"/>
            </a:spcBef>
            <a:spcAft>
              <a:spcPct val="35000"/>
            </a:spcAft>
          </a:pPr>
          <a:r>
            <a:rPr lang="en-US" sz="800" kern="1200" dirty="0" smtClean="0"/>
            <a:t>Conduct periodical Steering Committee Meetings, Project Management Meetings and Project Team Meetings.  Plan the dates well in advance and make them part of  the schedule.	</a:t>
          </a:r>
          <a:endParaRPr lang="en-US" sz="800" kern="1200" dirty="0"/>
        </a:p>
      </dsp:txBody>
      <dsp:txXfrm>
        <a:off x="0" y="2280218"/>
        <a:ext cx="2164080" cy="690711"/>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617DA53-6830-473D-AD1E-69EA2259BBA0}">
      <dsp:nvSpPr>
        <dsp:cNvPr id="0" name=""/>
        <dsp:cNvSpPr/>
      </dsp:nvSpPr>
      <dsp:spPr>
        <a:xfrm>
          <a:off x="2164079" y="870"/>
          <a:ext cx="3246120" cy="690711"/>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Client Manager, Project Manager and Vendors.</a:t>
          </a:r>
          <a:endParaRPr lang="en-US" sz="1200" kern="1200" dirty="0"/>
        </a:p>
      </dsp:txBody>
      <dsp:txXfrm>
        <a:off x="2164079" y="870"/>
        <a:ext cx="3246120" cy="690711"/>
      </dsp:txXfrm>
    </dsp:sp>
    <dsp:sp modelId="{78EE95A5-5749-45C0-B262-38BB29CF69CE}">
      <dsp:nvSpPr>
        <dsp:cNvPr id="0" name=""/>
        <dsp:cNvSpPr/>
      </dsp:nvSpPr>
      <dsp:spPr>
        <a:xfrm>
          <a:off x="0" y="870"/>
          <a:ext cx="2164080" cy="69071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a:lnSpc>
              <a:spcPct val="90000"/>
            </a:lnSpc>
            <a:spcBef>
              <a:spcPct val="0"/>
            </a:spcBef>
            <a:spcAft>
              <a:spcPct val="35000"/>
            </a:spcAft>
          </a:pPr>
          <a:r>
            <a:rPr lang="en-US" sz="1000" kern="1200" dirty="0" smtClean="0"/>
            <a:t>Plan on a risk approach and execute the risk management activities for the project.</a:t>
          </a:r>
          <a:endParaRPr lang="en-US" sz="1000" kern="1200" dirty="0"/>
        </a:p>
      </dsp:txBody>
      <dsp:txXfrm>
        <a:off x="0" y="870"/>
        <a:ext cx="2164080" cy="690711"/>
      </dsp:txXfrm>
    </dsp:sp>
    <dsp:sp modelId="{57FE8027-A70E-45E2-B5BE-75763CE167ED}">
      <dsp:nvSpPr>
        <dsp:cNvPr id="0" name=""/>
        <dsp:cNvSpPr/>
      </dsp:nvSpPr>
      <dsp:spPr>
        <a:xfrm>
          <a:off x="2164079" y="760653"/>
          <a:ext cx="3246120" cy="690711"/>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Project Manager, Team Leads, Team members, Vendors and Client Manager.</a:t>
          </a:r>
          <a:endParaRPr lang="en-US" sz="1200" kern="1200" dirty="0"/>
        </a:p>
      </dsp:txBody>
      <dsp:txXfrm>
        <a:off x="2164079" y="760653"/>
        <a:ext cx="3246120" cy="690711"/>
      </dsp:txXfrm>
    </dsp:sp>
    <dsp:sp modelId="{4D024BBF-59B9-4799-8B9F-564D2321BC53}">
      <dsp:nvSpPr>
        <dsp:cNvPr id="0" name=""/>
        <dsp:cNvSpPr/>
      </dsp:nvSpPr>
      <dsp:spPr>
        <a:xfrm>
          <a:off x="0" y="760653"/>
          <a:ext cx="2164080" cy="69071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a:lnSpc>
              <a:spcPct val="90000"/>
            </a:lnSpc>
            <a:spcBef>
              <a:spcPct val="0"/>
            </a:spcBef>
            <a:spcAft>
              <a:spcPct val="35000"/>
            </a:spcAft>
          </a:pPr>
          <a:r>
            <a:rPr lang="en-US" sz="1000" kern="1200" dirty="0" smtClean="0"/>
            <a:t>Identify all the risks and document them on when they will pop up in the project life cycle..</a:t>
          </a:r>
          <a:endParaRPr lang="en-US" sz="1000" kern="1200" dirty="0"/>
        </a:p>
      </dsp:txBody>
      <dsp:txXfrm>
        <a:off x="0" y="760653"/>
        <a:ext cx="2164080" cy="690711"/>
      </dsp:txXfrm>
    </dsp:sp>
    <dsp:sp modelId="{D54757C3-ABCC-400E-9F07-5432CE01445D}">
      <dsp:nvSpPr>
        <dsp:cNvPr id="0" name=""/>
        <dsp:cNvSpPr/>
      </dsp:nvSpPr>
      <dsp:spPr>
        <a:xfrm>
          <a:off x="2164079" y="1520435"/>
          <a:ext cx="3246120" cy="690711"/>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Project Leads, Team Members and Project Managers.  Client Managers and vendors are also part of this process.</a:t>
          </a:r>
          <a:endParaRPr lang="en-US" sz="1200" kern="1200" dirty="0"/>
        </a:p>
      </dsp:txBody>
      <dsp:txXfrm>
        <a:off x="2164079" y="1520435"/>
        <a:ext cx="3246120" cy="690711"/>
      </dsp:txXfrm>
    </dsp:sp>
    <dsp:sp modelId="{07FCB105-D058-484E-B853-D6AB82B02780}">
      <dsp:nvSpPr>
        <dsp:cNvPr id="0" name=""/>
        <dsp:cNvSpPr/>
      </dsp:nvSpPr>
      <dsp:spPr>
        <a:xfrm>
          <a:off x="0" y="1520435"/>
          <a:ext cx="2164080" cy="69071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a:lnSpc>
              <a:spcPct val="90000"/>
            </a:lnSpc>
            <a:spcBef>
              <a:spcPct val="0"/>
            </a:spcBef>
            <a:spcAft>
              <a:spcPct val="35000"/>
            </a:spcAft>
          </a:pPr>
          <a:r>
            <a:rPr lang="en-US" sz="1000" kern="1200" dirty="0" smtClean="0"/>
            <a:t>Analyze and Prioritize the Risks, Back up Plan for each and individual risk as and when they occur, </a:t>
          </a:r>
          <a:endParaRPr lang="en-US" sz="1000" kern="1200" dirty="0"/>
        </a:p>
      </dsp:txBody>
      <dsp:txXfrm>
        <a:off x="0" y="1520435"/>
        <a:ext cx="2164080" cy="690711"/>
      </dsp:txXfrm>
    </dsp:sp>
    <dsp:sp modelId="{F78781B4-57F3-4B37-A2E6-9A0D556CB325}">
      <dsp:nvSpPr>
        <dsp:cNvPr id="0" name=""/>
        <dsp:cNvSpPr/>
      </dsp:nvSpPr>
      <dsp:spPr>
        <a:xfrm>
          <a:off x="2122984" y="2281088"/>
          <a:ext cx="3246120" cy="690711"/>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Procurement Manager, Project Manager and Senior Management. </a:t>
          </a:r>
          <a:endParaRPr lang="en-US" sz="1200" kern="1200" dirty="0"/>
        </a:p>
      </dsp:txBody>
      <dsp:txXfrm>
        <a:off x="2122984" y="2281088"/>
        <a:ext cx="3246120" cy="690711"/>
      </dsp:txXfrm>
    </dsp:sp>
    <dsp:sp modelId="{3C8875F0-0B1B-4BFB-BE8C-59870791107D}">
      <dsp:nvSpPr>
        <dsp:cNvPr id="0" name=""/>
        <dsp:cNvSpPr/>
      </dsp:nvSpPr>
      <dsp:spPr>
        <a:xfrm>
          <a:off x="0" y="2281088"/>
          <a:ext cx="2164080" cy="69071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a:lnSpc>
              <a:spcPct val="90000"/>
            </a:lnSpc>
            <a:spcBef>
              <a:spcPct val="0"/>
            </a:spcBef>
            <a:spcAft>
              <a:spcPct val="35000"/>
            </a:spcAft>
          </a:pPr>
          <a:r>
            <a:rPr lang="en-US" sz="1000" kern="1200" dirty="0" smtClean="0"/>
            <a:t>Estimate the risk cost, Time and the other factors.  Determine on what to purchase or acquire and when and how .</a:t>
          </a:r>
          <a:endParaRPr lang="en-US" sz="1000" kern="1200" dirty="0"/>
        </a:p>
      </dsp:txBody>
      <dsp:txXfrm>
        <a:off x="0" y="2281088"/>
        <a:ext cx="2164080" cy="69071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A054D2-10D7-4B13-B53F-120201F8D9E7}" type="datetimeFigureOut">
              <a:rPr lang="en-US" smtClean="0"/>
              <a:pPr/>
              <a:t>3/29/2012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8D739B-6934-43CB-A588-6A81FB9E979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CFD8113F-FA15-44D3-9E2A-23A04F404BAB}" type="slidenum">
              <a:rPr lang="en-US"/>
              <a:pPr/>
              <a:t>54</a:t>
            </a:fld>
            <a:endParaRPr lang="en-US"/>
          </a:p>
        </p:txBody>
      </p:sp>
      <p:sp>
        <p:nvSpPr>
          <p:cNvPr id="79875" name="Rectangle 2"/>
          <p:cNvSpPr>
            <a:spLocks noGrp="1" noRot="1" noChangeAspect="1" noChangeArrowheads="1" noTextEdit="1"/>
          </p:cNvSpPr>
          <p:nvPr>
            <p:ph type="sldImg"/>
          </p:nvPr>
        </p:nvSpPr>
        <p:spPr>
          <a:ln w="12700" cap="flat">
            <a:solidFill>
              <a:schemeClr val="tx1"/>
            </a:solidFill>
          </a:ln>
        </p:spPr>
      </p:sp>
      <p:sp>
        <p:nvSpPr>
          <p:cNvPr id="79876" name="Rectangle 3"/>
          <p:cNvSpPr>
            <a:spLocks noGrp="1" noChangeArrowheads="1"/>
          </p:cNvSpPr>
          <p:nvPr>
            <p:ph type="body" idx="1"/>
          </p:nvPr>
        </p:nvSpPr>
        <p:spPr>
          <a:noFill/>
          <a:ln/>
        </p:spPr>
        <p:txBody>
          <a:bodyPr lIns="90488" tIns="44450" rIns="90488" bIns="44450"/>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07067C7-C748-44E1-963D-94FA3E6C20C0}" type="datetimeFigureOut">
              <a:rPr lang="en-US" smtClean="0"/>
              <a:pPr/>
              <a:t>3/29/2012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E7E8E227-8F0E-4D0E-A7F2-50F5827117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07067C7-C748-44E1-963D-94FA3E6C20C0}" type="datetimeFigureOut">
              <a:rPr lang="en-US" smtClean="0"/>
              <a:pPr/>
              <a:t>3/29/2012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8E227-8F0E-4D0E-A7F2-50F5827117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07067C7-C748-44E1-963D-94FA3E6C20C0}" type="datetimeFigureOut">
              <a:rPr lang="en-US" smtClean="0"/>
              <a:pPr/>
              <a:t>3/29/2012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8E227-8F0E-4D0E-A7F2-50F58271177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E07067C7-C748-44E1-963D-94FA3E6C20C0}" type="datetimeFigureOut">
              <a:rPr lang="en-US" smtClean="0"/>
              <a:pPr/>
              <a:t>3/29/2012</a:t>
            </a:fld>
            <a:endParaRPr lang="en-US"/>
          </a:p>
        </p:txBody>
      </p:sp>
      <p:sp>
        <p:nvSpPr>
          <p:cNvPr id="9" name="Slide Number Placeholder 8"/>
          <p:cNvSpPr>
            <a:spLocks noGrp="1"/>
          </p:cNvSpPr>
          <p:nvPr>
            <p:ph type="sldNum" sz="quarter" idx="15"/>
          </p:nvPr>
        </p:nvSpPr>
        <p:spPr/>
        <p:txBody>
          <a:bodyPr rtlCol="0"/>
          <a:lstStyle/>
          <a:p>
            <a:fld id="{E7E8E227-8F0E-4D0E-A7F2-50F58271177E}"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07067C7-C748-44E1-963D-94FA3E6C20C0}" type="datetimeFigureOut">
              <a:rPr lang="en-US" smtClean="0"/>
              <a:pPr/>
              <a:t>3/29/2012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E7E8E227-8F0E-4D0E-A7F2-50F5827117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07067C7-C748-44E1-963D-94FA3E6C20C0}" type="datetimeFigureOut">
              <a:rPr lang="en-US" smtClean="0"/>
              <a:pPr/>
              <a:t>3/29/2012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E8E227-8F0E-4D0E-A7F2-50F58271177E}"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07067C7-C748-44E1-963D-94FA3E6C20C0}" type="datetimeFigureOut">
              <a:rPr lang="en-US" smtClean="0"/>
              <a:pPr/>
              <a:t>3/29/2012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E8E227-8F0E-4D0E-A7F2-50F58271177E}"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E07067C7-C748-44E1-963D-94FA3E6C20C0}" type="datetimeFigureOut">
              <a:rPr lang="en-US" smtClean="0"/>
              <a:pPr/>
              <a:t>3/29/2012</a:t>
            </a:fld>
            <a:endParaRPr lang="en-US"/>
          </a:p>
        </p:txBody>
      </p:sp>
      <p:sp>
        <p:nvSpPr>
          <p:cNvPr id="7" name="Slide Number Placeholder 6"/>
          <p:cNvSpPr>
            <a:spLocks noGrp="1"/>
          </p:cNvSpPr>
          <p:nvPr>
            <p:ph type="sldNum" sz="quarter" idx="11"/>
          </p:nvPr>
        </p:nvSpPr>
        <p:spPr/>
        <p:txBody>
          <a:bodyPr rtlCol="0"/>
          <a:lstStyle/>
          <a:p>
            <a:fld id="{E7E8E227-8F0E-4D0E-A7F2-50F58271177E}"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7067C7-C748-44E1-963D-94FA3E6C20C0}" type="datetimeFigureOut">
              <a:rPr lang="en-US" smtClean="0"/>
              <a:pPr/>
              <a:t>3/29/2012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E8E227-8F0E-4D0E-A7F2-50F5827117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07067C7-C748-44E1-963D-94FA3E6C20C0}" type="datetimeFigureOut">
              <a:rPr lang="en-US" smtClean="0"/>
              <a:pPr/>
              <a:t>3/29/2012</a:t>
            </a:fld>
            <a:endParaRPr lang="en-US"/>
          </a:p>
        </p:txBody>
      </p:sp>
      <p:sp>
        <p:nvSpPr>
          <p:cNvPr id="22" name="Slide Number Placeholder 21"/>
          <p:cNvSpPr>
            <a:spLocks noGrp="1"/>
          </p:cNvSpPr>
          <p:nvPr>
            <p:ph type="sldNum" sz="quarter" idx="15"/>
          </p:nvPr>
        </p:nvSpPr>
        <p:spPr/>
        <p:txBody>
          <a:bodyPr rtlCol="0"/>
          <a:lstStyle/>
          <a:p>
            <a:fld id="{E7E8E227-8F0E-4D0E-A7F2-50F58271177E}"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07067C7-C748-44E1-963D-94FA3E6C20C0}" type="datetimeFigureOut">
              <a:rPr lang="en-US" smtClean="0"/>
              <a:pPr/>
              <a:t>3/29/2012</a:t>
            </a:fld>
            <a:endParaRPr lang="en-US"/>
          </a:p>
        </p:txBody>
      </p:sp>
      <p:sp>
        <p:nvSpPr>
          <p:cNvPr id="18" name="Slide Number Placeholder 17"/>
          <p:cNvSpPr>
            <a:spLocks noGrp="1"/>
          </p:cNvSpPr>
          <p:nvPr>
            <p:ph type="sldNum" sz="quarter" idx="11"/>
          </p:nvPr>
        </p:nvSpPr>
        <p:spPr/>
        <p:txBody>
          <a:bodyPr rtlCol="0"/>
          <a:lstStyle/>
          <a:p>
            <a:fld id="{E7E8E227-8F0E-4D0E-A7F2-50F58271177E}"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07067C7-C748-44E1-963D-94FA3E6C20C0}" type="datetimeFigureOut">
              <a:rPr lang="en-US" smtClean="0"/>
              <a:pPr/>
              <a:t>3/29/2012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7E8E227-8F0E-4D0E-A7F2-50F5827117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4.xml"/><Relationship Id="rId7" Type="http://schemas.openxmlformats.org/officeDocument/2006/relationships/image" Target="../media/image10.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5.xml"/><Relationship Id="rId7" Type="http://schemas.openxmlformats.org/officeDocument/2006/relationships/image" Target="../media/image12.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6.xml"/><Relationship Id="rId7" Type="http://schemas.openxmlformats.org/officeDocument/2006/relationships/image" Target="../media/image14.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7.xml"/><Relationship Id="rId7" Type="http://schemas.openxmlformats.org/officeDocument/2006/relationships/image" Target="../media/image16.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Layout" Target="../diagrams/layout8.xml"/><Relationship Id="rId7" Type="http://schemas.openxmlformats.org/officeDocument/2006/relationships/image" Target="../media/image18.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Layout" Target="../diagrams/layout9.xml"/><Relationship Id="rId7" Type="http://schemas.openxmlformats.org/officeDocument/2006/relationships/image" Target="../media/image20.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Layout" Target="../diagrams/layout10.xml"/><Relationship Id="rId7" Type="http://schemas.openxmlformats.org/officeDocument/2006/relationships/image" Target="../media/image22.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s>
</file>

<file path=ppt/slides/_rels/slide6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86000" y="3124200"/>
            <a:ext cx="6172200" cy="1893888"/>
          </a:xfrm>
        </p:spPr>
        <p:txBody>
          <a:bodyPr>
            <a:normAutofit/>
          </a:bodyPr>
          <a:lstStyle/>
          <a:p>
            <a:pPr fontAlgn="auto">
              <a:lnSpc>
                <a:spcPct val="120000"/>
              </a:lnSpc>
              <a:spcAft>
                <a:spcPts val="0"/>
              </a:spcAft>
              <a:defRPr/>
            </a:pPr>
            <a:r>
              <a:rPr lang="en-US" dirty="0"/>
              <a:t>Project Management </a:t>
            </a:r>
            <a:br>
              <a:rPr lang="en-US" dirty="0"/>
            </a:br>
            <a:r>
              <a:rPr lang="en-US" dirty="0"/>
              <a:t/>
            </a:r>
            <a:br>
              <a:rPr lang="en-US" dirty="0"/>
            </a:br>
            <a:endParaRPr lang="en-US" dirty="0"/>
          </a:p>
        </p:txBody>
      </p:sp>
      <p:sp>
        <p:nvSpPr>
          <p:cNvPr id="20483" name="Subtitle 4"/>
          <p:cNvSpPr>
            <a:spLocks noGrp="1"/>
          </p:cNvSpPr>
          <p:nvPr>
            <p:ph type="subTitle" idx="1"/>
          </p:nvPr>
        </p:nvSpPr>
        <p:spPr>
          <a:xfrm>
            <a:off x="2286000" y="5003800"/>
            <a:ext cx="6172200" cy="1371600"/>
          </a:xfrm>
        </p:spPr>
        <p:txBody>
          <a:bodyPr/>
          <a:lstStyle/>
          <a:p>
            <a:r>
              <a:rPr lang="en-US" smtClean="0"/>
              <a:t>Seminar </a:t>
            </a:r>
          </a:p>
        </p:txBody>
      </p:sp>
    </p:spTree>
  </p:cSld>
  <p:clrMapOvr>
    <a:masterClrMapping/>
  </p:clrMapOvr>
  <p:transition>
    <p:cover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idx="4294967295"/>
          </p:nvPr>
        </p:nvSpPr>
        <p:spPr>
          <a:xfrm>
            <a:off x="1371600" y="381000"/>
            <a:ext cx="7772400" cy="838200"/>
          </a:xfrm>
        </p:spPr>
        <p:txBody>
          <a:bodyPr/>
          <a:lstStyle/>
          <a:p>
            <a:pPr fontAlgn="auto">
              <a:spcAft>
                <a:spcPts val="0"/>
              </a:spcAft>
              <a:defRPr/>
            </a:pPr>
            <a:r>
              <a:rPr lang="en-US"/>
              <a:t>Agenda</a:t>
            </a:r>
          </a:p>
        </p:txBody>
      </p:sp>
      <p:sp>
        <p:nvSpPr>
          <p:cNvPr id="30723" name="Rectangle 3"/>
          <p:cNvSpPr>
            <a:spLocks noChangeArrowheads="1"/>
          </p:cNvSpPr>
          <p:nvPr/>
        </p:nvSpPr>
        <p:spPr bwMode="auto">
          <a:xfrm>
            <a:off x="685800" y="1219200"/>
            <a:ext cx="7772400" cy="4876800"/>
          </a:xfrm>
          <a:prstGeom prst="rect">
            <a:avLst/>
          </a:prstGeom>
          <a:noFill/>
          <a:ln w="9525">
            <a:noFill/>
            <a:miter lim="800000"/>
            <a:headEnd/>
            <a:tailEnd/>
          </a:ln>
        </p:spPr>
        <p:txBody>
          <a:bodyPr/>
          <a:lstStyle/>
          <a:p>
            <a:pPr marL="342900" indent="-342900">
              <a:spcBef>
                <a:spcPct val="20000"/>
              </a:spcBef>
              <a:buFontTx/>
              <a:buChar char="•"/>
            </a:pPr>
            <a:r>
              <a:rPr lang="en-US">
                <a:effectLst/>
              </a:rPr>
              <a:t>Introduction</a:t>
            </a:r>
          </a:p>
          <a:p>
            <a:pPr marL="742950" lvl="1" indent="-285750">
              <a:spcBef>
                <a:spcPct val="20000"/>
              </a:spcBef>
              <a:buFontTx/>
              <a:buChar char="•"/>
            </a:pPr>
            <a:r>
              <a:rPr lang="en-US" sz="2000">
                <a:effectLst/>
              </a:rPr>
              <a:t>Definitions</a:t>
            </a:r>
          </a:p>
          <a:p>
            <a:pPr marL="1143000" lvl="2" indent="-228600">
              <a:spcBef>
                <a:spcPct val="20000"/>
              </a:spcBef>
              <a:buFontTx/>
              <a:buChar char="•"/>
            </a:pPr>
            <a:r>
              <a:rPr lang="en-US" sz="1800">
                <a:effectLst/>
              </a:rPr>
              <a:t>Project, Program, Sub project</a:t>
            </a:r>
          </a:p>
          <a:p>
            <a:pPr marL="1143000" lvl="2" indent="-228600">
              <a:spcBef>
                <a:spcPct val="20000"/>
              </a:spcBef>
              <a:buFontTx/>
              <a:buChar char="•"/>
            </a:pPr>
            <a:r>
              <a:rPr lang="en-US" sz="1800">
                <a:effectLst/>
              </a:rPr>
              <a:t>Project Management </a:t>
            </a:r>
          </a:p>
          <a:p>
            <a:pPr marL="742950" lvl="1" indent="-285750">
              <a:spcBef>
                <a:spcPct val="20000"/>
              </a:spcBef>
              <a:buFontTx/>
              <a:buChar char="•"/>
            </a:pPr>
            <a:r>
              <a:rPr lang="en-US" sz="2000">
                <a:effectLst/>
              </a:rPr>
              <a:t>Project Management Knowledge Area</a:t>
            </a:r>
          </a:p>
          <a:p>
            <a:pPr marL="742950" lvl="1" indent="-285750">
              <a:spcBef>
                <a:spcPct val="20000"/>
              </a:spcBef>
              <a:buFontTx/>
              <a:buChar char="•"/>
            </a:pPr>
            <a:r>
              <a:rPr lang="en-US" sz="2000">
                <a:effectLst/>
              </a:rPr>
              <a:t>Relationship to other Management disciplines</a:t>
            </a:r>
          </a:p>
          <a:p>
            <a:pPr marL="342900" indent="-342900">
              <a:spcBef>
                <a:spcPct val="20000"/>
              </a:spcBef>
              <a:buFontTx/>
              <a:buChar char="•"/>
            </a:pPr>
            <a:r>
              <a:rPr lang="en-US">
                <a:effectLst/>
              </a:rPr>
              <a:t>Project Management context</a:t>
            </a:r>
          </a:p>
          <a:p>
            <a:pPr marL="742950" lvl="1" indent="-285750">
              <a:spcBef>
                <a:spcPct val="20000"/>
              </a:spcBef>
              <a:buFontTx/>
              <a:buChar char="•"/>
            </a:pPr>
            <a:r>
              <a:rPr lang="en-US" sz="2000">
                <a:effectLst/>
              </a:rPr>
              <a:t>Project life cycle, Project management life cycle</a:t>
            </a:r>
          </a:p>
          <a:p>
            <a:pPr marL="742950" lvl="1" indent="-285750">
              <a:spcBef>
                <a:spcPct val="20000"/>
              </a:spcBef>
              <a:buFontTx/>
              <a:buChar char="•"/>
            </a:pPr>
            <a:r>
              <a:rPr lang="en-US" sz="2000">
                <a:effectLst/>
              </a:rPr>
              <a:t>Life cycle game</a:t>
            </a:r>
          </a:p>
          <a:p>
            <a:pPr marL="742950" lvl="1" indent="-285750">
              <a:spcBef>
                <a:spcPct val="20000"/>
              </a:spcBef>
              <a:buFontTx/>
              <a:buChar char="•"/>
            </a:pPr>
            <a:r>
              <a:rPr lang="en-US" sz="2000">
                <a:effectLst/>
              </a:rPr>
              <a:t>Project stakeholders</a:t>
            </a:r>
          </a:p>
          <a:p>
            <a:pPr marL="742950" lvl="1" indent="-285750">
              <a:spcBef>
                <a:spcPct val="20000"/>
              </a:spcBef>
              <a:buFontTx/>
              <a:buChar char="•"/>
            </a:pPr>
            <a:r>
              <a:rPr lang="en-US" sz="2000">
                <a:effectLst/>
              </a:rPr>
              <a:t>Organizational influences</a:t>
            </a:r>
          </a:p>
          <a:p>
            <a:pPr marL="742950" lvl="1" indent="-285750">
              <a:spcBef>
                <a:spcPct val="20000"/>
              </a:spcBef>
              <a:buFontTx/>
              <a:buChar char="•"/>
            </a:pPr>
            <a:r>
              <a:rPr lang="en-US" sz="2000">
                <a:effectLst/>
              </a:rPr>
              <a:t>Key General Management skills</a:t>
            </a:r>
          </a:p>
          <a:p>
            <a:pPr marL="742950" lvl="1" indent="-285750">
              <a:spcBef>
                <a:spcPct val="20000"/>
              </a:spcBef>
              <a:buFontTx/>
              <a:buChar char="•"/>
            </a:pPr>
            <a:r>
              <a:rPr lang="en-US" sz="2000">
                <a:effectLst/>
              </a:rPr>
              <a:t>Social-Economic-Environmental influences</a:t>
            </a:r>
          </a:p>
          <a:p>
            <a:pPr marL="1143000" lvl="2" indent="-228600">
              <a:spcBef>
                <a:spcPct val="20000"/>
              </a:spcBef>
              <a:buFontTx/>
              <a:buChar char="•"/>
            </a:pPr>
            <a:endParaRPr lang="en-US" sz="2000">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idx="4294967295"/>
          </p:nvPr>
        </p:nvSpPr>
        <p:spPr>
          <a:xfrm>
            <a:off x="685800" y="152400"/>
            <a:ext cx="7772400" cy="533400"/>
          </a:xfrm>
        </p:spPr>
        <p:txBody>
          <a:bodyPr>
            <a:normAutofit fontScale="90000"/>
          </a:bodyPr>
          <a:lstStyle/>
          <a:p>
            <a:pPr algn="ctr" fontAlgn="auto">
              <a:spcAft>
                <a:spcPts val="0"/>
              </a:spcAft>
              <a:defRPr/>
            </a:pPr>
            <a:r>
              <a:rPr lang="en-US" dirty="0"/>
              <a:t>What is a Project </a:t>
            </a:r>
            <a:r>
              <a:rPr lang="en-US" dirty="0" smtClean="0"/>
              <a:t>&amp; related terms?</a:t>
            </a:r>
            <a:endParaRPr lang="en-US" dirty="0"/>
          </a:p>
        </p:txBody>
      </p:sp>
      <p:sp>
        <p:nvSpPr>
          <p:cNvPr id="31747" name="Rectangle 3"/>
          <p:cNvSpPr>
            <a:spLocks noGrp="1" noChangeArrowheads="1"/>
          </p:cNvSpPr>
          <p:nvPr>
            <p:ph type="body" idx="4294967295"/>
          </p:nvPr>
        </p:nvSpPr>
        <p:spPr>
          <a:xfrm>
            <a:off x="152400" y="914400"/>
            <a:ext cx="8458200" cy="5638800"/>
          </a:xfrm>
        </p:spPr>
        <p:txBody>
          <a:bodyPr>
            <a:normAutofit fontScale="92500"/>
          </a:bodyPr>
          <a:lstStyle/>
          <a:p>
            <a:r>
              <a:rPr lang="en-US" dirty="0" smtClean="0"/>
              <a:t>“Project”</a:t>
            </a:r>
          </a:p>
          <a:p>
            <a:pPr lvl="1"/>
            <a:r>
              <a:rPr lang="en-US" dirty="0" smtClean="0"/>
              <a:t>“A temporary endeavor undertaken to create a unique product or service.”</a:t>
            </a:r>
            <a:br>
              <a:rPr lang="en-US" dirty="0" smtClean="0"/>
            </a:br>
            <a:endParaRPr lang="en-US" dirty="0" smtClean="0"/>
          </a:p>
          <a:p>
            <a:r>
              <a:rPr lang="en-US" dirty="0" smtClean="0"/>
              <a:t>“Program”</a:t>
            </a:r>
          </a:p>
          <a:p>
            <a:pPr lvl="1"/>
            <a:r>
              <a:rPr lang="en-US" dirty="0" smtClean="0"/>
              <a:t>“A group of related projects that are managed in a coordinated way and usually include an element of ongoing activity”</a:t>
            </a:r>
            <a:br>
              <a:rPr lang="en-US" dirty="0" smtClean="0"/>
            </a:br>
            <a:endParaRPr lang="en-US" dirty="0" smtClean="0"/>
          </a:p>
          <a:p>
            <a:r>
              <a:rPr lang="en-US" dirty="0" smtClean="0"/>
              <a:t>What is Sub-Project?? </a:t>
            </a:r>
          </a:p>
          <a:p>
            <a:pPr lvl="1"/>
            <a:r>
              <a:rPr lang="en-US" dirty="0" smtClean="0"/>
              <a:t>   “Every Single project contains several sub-projects, structured like a project.  Each sub project will have user groups assigned to them are sub set of the parent project group.   When it comes to the administration, this would require the user to be the member of the parent group before he becomes the member of the sub project.</a:t>
            </a:r>
          </a:p>
          <a:p>
            <a:pPr lvl="1"/>
            <a:r>
              <a:rPr lang="en-US" dirty="0" smtClean="0"/>
              <a:t>Sub projects can be created by the parent group members who are members of sub project also.  Administrator is the right person to assign the roles on the sub projects.</a:t>
            </a:r>
          </a:p>
          <a:p>
            <a:pPr>
              <a:buNone/>
            </a:pP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fontAlgn="auto">
              <a:spcAft>
                <a:spcPts val="0"/>
              </a:spcAft>
              <a:defRPr/>
            </a:pPr>
            <a:r>
              <a:rPr lang="en-US"/>
              <a:t>What is Project Management ?</a:t>
            </a:r>
          </a:p>
        </p:txBody>
      </p:sp>
      <p:sp>
        <p:nvSpPr>
          <p:cNvPr id="172035" name="Rectangle 3"/>
          <p:cNvSpPr>
            <a:spLocks noGrp="1" noChangeArrowheads="1"/>
          </p:cNvSpPr>
          <p:nvPr>
            <p:ph sz="quarter" idx="1"/>
          </p:nvPr>
        </p:nvSpPr>
        <p:spPr>
          <a:xfrm>
            <a:off x="457200" y="1600200"/>
            <a:ext cx="8001000" cy="1295400"/>
          </a:xfrm>
        </p:spPr>
        <p:txBody>
          <a:bodyPr>
            <a:normAutofit/>
          </a:bodyPr>
          <a:lstStyle/>
          <a:p>
            <a:pPr>
              <a:spcBef>
                <a:spcPts val="500"/>
              </a:spcBef>
              <a:spcAft>
                <a:spcPts val="500"/>
              </a:spcAft>
              <a:buFontTx/>
              <a:buNone/>
            </a:pPr>
            <a:r>
              <a:rPr lang="en-US" smtClean="0"/>
              <a:t>	Application of knowledge, skills, tools and techniques to project activities in order to meet or exceed stakeholder needs and expectations from the project. </a:t>
            </a:r>
          </a:p>
        </p:txBody>
      </p:sp>
      <p:sp>
        <p:nvSpPr>
          <p:cNvPr id="172036" name="Text Box 4"/>
          <p:cNvSpPr txBox="1">
            <a:spLocks noChangeArrowheads="1"/>
          </p:cNvSpPr>
          <p:nvPr/>
        </p:nvSpPr>
        <p:spPr bwMode="auto">
          <a:xfrm>
            <a:off x="762000" y="3505200"/>
            <a:ext cx="8001000" cy="1771650"/>
          </a:xfrm>
          <a:prstGeom prst="rect">
            <a:avLst/>
          </a:prstGeom>
          <a:noFill/>
          <a:ln w="9525">
            <a:noFill/>
            <a:miter lim="800000"/>
            <a:headEnd/>
            <a:tailEnd/>
          </a:ln>
        </p:spPr>
        <p:txBody>
          <a:bodyPr>
            <a:spAutoFit/>
          </a:bodyPr>
          <a:lstStyle/>
          <a:p>
            <a:pPr marL="234950" indent="-234950">
              <a:spcBef>
                <a:spcPct val="20000"/>
              </a:spcBef>
            </a:pPr>
            <a:r>
              <a:rPr lang="en-US">
                <a:effectLst/>
              </a:rPr>
              <a:t>Involves balancing competing demands among: </a:t>
            </a:r>
          </a:p>
          <a:p>
            <a:pPr marL="574675" lvl="1" indent="-225425">
              <a:spcBef>
                <a:spcPct val="20000"/>
              </a:spcBef>
              <a:buFontTx/>
              <a:buChar char="•"/>
            </a:pPr>
            <a:r>
              <a:rPr lang="en-US">
                <a:effectLst/>
              </a:rPr>
              <a:t>Scope, time, cost and quality</a:t>
            </a:r>
          </a:p>
          <a:p>
            <a:pPr marL="574675" lvl="1" indent="-225425">
              <a:spcBef>
                <a:spcPct val="20000"/>
              </a:spcBef>
              <a:buFontTx/>
              <a:buChar char="•"/>
            </a:pPr>
            <a:r>
              <a:rPr lang="en-US">
                <a:effectLst/>
              </a:rPr>
              <a:t>Stakeholders with different needs and expectations</a:t>
            </a:r>
          </a:p>
          <a:p>
            <a:pPr marL="574675" lvl="1" indent="-225425">
              <a:spcBef>
                <a:spcPct val="20000"/>
              </a:spcBef>
              <a:buFontTx/>
              <a:buChar char="•"/>
            </a:pPr>
            <a:r>
              <a:rPr lang="en-US">
                <a:effectLst/>
              </a:rPr>
              <a:t>Needs  and  expectations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Effect transition="in" filter="wipe(up)">
                                      <p:cBhvr>
                                        <p:cTn id="7" dur="500"/>
                                        <p:tgtEl>
                                          <p:spTgt spid="172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2036"/>
                                        </p:tgtEl>
                                        <p:attrNameLst>
                                          <p:attrName>style.visibility</p:attrName>
                                        </p:attrNameLst>
                                      </p:cBhvr>
                                      <p:to>
                                        <p:strVal val="visible"/>
                                      </p:to>
                                    </p:set>
                                    <p:animEffect transition="in" filter="wipe(up)">
                                      <p:cBhvr>
                                        <p:cTn id="12" dur="500"/>
                                        <p:tgtEl>
                                          <p:spTgt spid="172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autoUpdateAnimBg="0"/>
      <p:bldP spid="17203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idx="4294967295"/>
          </p:nvPr>
        </p:nvSpPr>
        <p:spPr>
          <a:xfrm>
            <a:off x="609600" y="533400"/>
            <a:ext cx="7772400" cy="533400"/>
          </a:xfrm>
        </p:spPr>
        <p:txBody>
          <a:bodyPr>
            <a:normAutofit fontScale="90000"/>
          </a:bodyPr>
          <a:lstStyle/>
          <a:p>
            <a:pPr algn="ctr" fontAlgn="auto">
              <a:spcAft>
                <a:spcPts val="0"/>
              </a:spcAft>
              <a:defRPr/>
            </a:pPr>
            <a:r>
              <a:rPr lang="en-US" dirty="0"/>
              <a:t>Why use Project Management ?</a:t>
            </a:r>
          </a:p>
        </p:txBody>
      </p:sp>
      <p:sp>
        <p:nvSpPr>
          <p:cNvPr id="33795" name="Rectangle 3"/>
          <p:cNvSpPr>
            <a:spLocks noGrp="1" noChangeArrowheads="1"/>
          </p:cNvSpPr>
          <p:nvPr>
            <p:ph type="body" idx="4294967295"/>
          </p:nvPr>
        </p:nvSpPr>
        <p:spPr>
          <a:xfrm>
            <a:off x="533400" y="1447800"/>
            <a:ext cx="7696200" cy="4724400"/>
          </a:xfrm>
        </p:spPr>
        <p:txBody>
          <a:bodyPr/>
          <a:lstStyle/>
          <a:p>
            <a:endParaRPr lang="en-US" dirty="0" smtClean="0"/>
          </a:p>
          <a:p>
            <a:r>
              <a:rPr lang="en-US" dirty="0" smtClean="0"/>
              <a:t>Focus on Objectives: </a:t>
            </a:r>
            <a:r>
              <a:rPr lang="en-US" dirty="0" smtClean="0">
                <a:solidFill>
                  <a:srgbClr val="FF0000"/>
                </a:solidFill>
              </a:rPr>
              <a:t>scope</a:t>
            </a:r>
            <a:r>
              <a:rPr lang="en-US" dirty="0" smtClean="0"/>
              <a:t>, cost, and </a:t>
            </a:r>
            <a:r>
              <a:rPr lang="en-US" dirty="0" smtClean="0">
                <a:solidFill>
                  <a:srgbClr val="FF0000"/>
                </a:solidFill>
              </a:rPr>
              <a:t>time</a:t>
            </a:r>
          </a:p>
          <a:p>
            <a:r>
              <a:rPr lang="en-US" dirty="0" smtClean="0"/>
              <a:t>consistent achievement</a:t>
            </a:r>
          </a:p>
          <a:p>
            <a:r>
              <a:rPr lang="en-US" dirty="0" smtClean="0"/>
              <a:t>Response to </a:t>
            </a:r>
            <a:r>
              <a:rPr lang="en-US" dirty="0" smtClean="0">
                <a:solidFill>
                  <a:srgbClr val="FF0000"/>
                </a:solidFill>
              </a:rPr>
              <a:t>rapid change</a:t>
            </a:r>
          </a:p>
          <a:p>
            <a:r>
              <a:rPr lang="en-US" dirty="0" smtClean="0"/>
              <a:t>Blending multi-disciplinary skills</a:t>
            </a:r>
          </a:p>
          <a:p>
            <a:r>
              <a:rPr lang="en-US" dirty="0" smtClean="0"/>
              <a:t>Focus on </a:t>
            </a:r>
            <a:r>
              <a:rPr lang="en-US" dirty="0" smtClean="0">
                <a:solidFill>
                  <a:srgbClr val="FF0000"/>
                </a:solidFill>
              </a:rPr>
              <a:t>Stakeholders</a:t>
            </a:r>
          </a:p>
          <a:p>
            <a:r>
              <a:rPr lang="en-US" dirty="0" smtClean="0"/>
              <a:t>Global competition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609600" y="381000"/>
            <a:ext cx="7772400" cy="838200"/>
          </a:xfrm>
          <a:prstGeom prst="rect">
            <a:avLst/>
          </a:prstGeom>
        </p:spPr>
        <p:txBody>
          <a:bodyPr vert="horz"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cap="small" dirty="0" smtClean="0">
                <a:solidFill>
                  <a:schemeClr val="tx2"/>
                </a:solidFill>
                <a:latin typeface="+mj-lt"/>
                <a:ea typeface="+mj-ea"/>
                <a:cs typeface="+mj-cs"/>
              </a:rPr>
              <a:t>The Developer / Lead</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4" name="Rectangle 2"/>
          <p:cNvSpPr txBox="1">
            <a:spLocks noChangeArrowheads="1"/>
          </p:cNvSpPr>
          <p:nvPr/>
        </p:nvSpPr>
        <p:spPr>
          <a:xfrm>
            <a:off x="609600" y="1447800"/>
            <a:ext cx="7772400" cy="47244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Manage </a:t>
            </a:r>
            <a:r>
              <a:rPr lang="en-US" sz="2400" dirty="0" smtClean="0"/>
              <a:t>Development P</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rocesses</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Coding </a:t>
            </a:r>
            <a:r>
              <a:rPr lang="en-US" sz="2400" dirty="0" smtClean="0"/>
              <a:t>S</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tandards</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br>
              <a:rPr kumimoji="0" lang="en-US" sz="2400" b="0" i="0" u="none" strike="noStrike" kern="1200" cap="none" spc="0" normalizeH="0" baseline="0" noProof="0" dirty="0" smtClean="0">
                <a:ln>
                  <a:noFill/>
                </a:ln>
                <a:solidFill>
                  <a:schemeClr val="tx1"/>
                </a:solidFill>
                <a:effectLst/>
                <a:uLnTx/>
                <a:uFillTx/>
                <a:latin typeface="+mn-lt"/>
                <a:ea typeface="+mn-ea"/>
                <a:cs typeface="+mn-cs"/>
              </a:rPr>
            </a:b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Fulfill</a:t>
            </a:r>
            <a:r>
              <a:rPr lang="en-US" sz="2400" noProof="0" dirty="0" smtClean="0"/>
              <a:t> the D</a:t>
            </a:r>
            <a:r>
              <a:rPr lang="en-US" sz="2400" dirty="0" err="1" smtClean="0"/>
              <a:t>esign</a:t>
            </a:r>
            <a:r>
              <a:rPr lang="en-US" sz="2400" dirty="0" smtClean="0"/>
              <a:t> and Architectural requirements</a:t>
            </a:r>
            <a:br>
              <a:rPr lang="en-US" sz="2400" dirty="0" smtClean="0"/>
            </a:b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Keep</a:t>
            </a:r>
            <a:r>
              <a:rPr kumimoji="0" lang="en-US" sz="2400" b="0" i="0" u="none" strike="noStrike" kern="1200" cap="none" spc="0" normalizeH="0" noProof="0" dirty="0" smtClean="0">
                <a:ln>
                  <a:noFill/>
                </a:ln>
                <a:solidFill>
                  <a:schemeClr val="tx1"/>
                </a:solidFill>
                <a:effectLst/>
                <a:uLnTx/>
                <a:uFillTx/>
                <a:latin typeface="+mn-lt"/>
                <a:ea typeface="+mn-ea"/>
                <a:cs typeface="+mn-cs"/>
              </a:rPr>
              <a:t> updated to PM on Scope, Time</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Cost, HR and Quality related issues</a:t>
            </a:r>
            <a:br>
              <a:rPr kumimoji="0" lang="en-US" sz="2400" b="0" i="0" u="none" strike="noStrike" kern="1200" cap="none" spc="0" normalizeH="0" baseline="0" noProof="0" dirty="0" smtClean="0">
                <a:ln>
                  <a:noFill/>
                </a:ln>
                <a:solidFill>
                  <a:schemeClr val="tx1"/>
                </a:solidFill>
                <a:effectLst/>
                <a:uLnTx/>
                <a:uFillTx/>
                <a:latin typeface="+mn-lt"/>
                <a:ea typeface="+mn-ea"/>
                <a:cs typeface="+mn-cs"/>
              </a:rPr>
            </a:b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Manage the Team and Team Deliverables</a:t>
            </a:r>
            <a:br>
              <a:rPr kumimoji="0" lang="en-US" sz="2400" b="0" i="0" u="none" strike="noStrike" kern="1200" cap="none" spc="0" normalizeH="0" baseline="0" noProof="0" dirty="0" smtClean="0">
                <a:ln>
                  <a:noFill/>
                </a:ln>
                <a:solidFill>
                  <a:schemeClr val="tx1"/>
                </a:solidFill>
                <a:effectLst/>
                <a:uLnTx/>
                <a:uFillTx/>
                <a:latin typeface="+mn-lt"/>
                <a:ea typeface="+mn-ea"/>
                <a:cs typeface="+mn-cs"/>
              </a:rPr>
            </a:b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Manage the client in a professional way.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4294967295"/>
          </p:nvPr>
        </p:nvSpPr>
        <p:spPr>
          <a:xfrm>
            <a:off x="609600" y="1447800"/>
            <a:ext cx="7772400" cy="4724400"/>
          </a:xfrm>
        </p:spPr>
        <p:txBody>
          <a:bodyPr/>
          <a:lstStyle/>
          <a:p>
            <a:r>
              <a:rPr lang="en-US" dirty="0" smtClean="0"/>
              <a:t>Manages the scope and configuration management process</a:t>
            </a:r>
          </a:p>
          <a:p>
            <a:r>
              <a:rPr lang="en-US" dirty="0" smtClean="0"/>
              <a:t>Must make the trade-offs between Time, Cost and Quality</a:t>
            </a:r>
          </a:p>
          <a:p>
            <a:r>
              <a:rPr lang="en-US" dirty="0" smtClean="0"/>
              <a:t>Manages the Project Team</a:t>
            </a:r>
          </a:p>
          <a:p>
            <a:r>
              <a:rPr lang="en-US" dirty="0" smtClean="0"/>
              <a:t>Manages the Client’s expectations</a:t>
            </a:r>
          </a:p>
        </p:txBody>
      </p:sp>
      <p:sp>
        <p:nvSpPr>
          <p:cNvPr id="176131" name="Rectangle 3"/>
          <p:cNvSpPr>
            <a:spLocks noGrp="1" noChangeArrowheads="1"/>
          </p:cNvSpPr>
          <p:nvPr>
            <p:ph type="title" idx="4294967295"/>
          </p:nvPr>
        </p:nvSpPr>
        <p:spPr>
          <a:xfrm>
            <a:off x="609600" y="381000"/>
            <a:ext cx="7772400" cy="838200"/>
          </a:xfrm>
        </p:spPr>
        <p:txBody>
          <a:bodyPr/>
          <a:lstStyle/>
          <a:p>
            <a:pPr algn="ctr" fontAlgn="auto">
              <a:spcAft>
                <a:spcPts val="0"/>
              </a:spcAft>
              <a:defRPr/>
            </a:pPr>
            <a:r>
              <a:rPr lang="en-US" dirty="0"/>
              <a:t>The Project Manager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idx="4294967295"/>
          </p:nvPr>
        </p:nvSpPr>
        <p:spPr>
          <a:xfrm>
            <a:off x="533400" y="381000"/>
            <a:ext cx="7772400" cy="457200"/>
          </a:xfrm>
        </p:spPr>
        <p:txBody>
          <a:bodyPr>
            <a:normAutofit fontScale="90000"/>
          </a:bodyPr>
          <a:lstStyle/>
          <a:p>
            <a:pPr algn="ctr" fontAlgn="auto">
              <a:spcAft>
                <a:spcPts val="0"/>
              </a:spcAft>
              <a:defRPr/>
            </a:pPr>
            <a:r>
              <a:rPr lang="en-US" dirty="0"/>
              <a:t>Processes</a:t>
            </a:r>
          </a:p>
        </p:txBody>
      </p:sp>
      <p:sp>
        <p:nvSpPr>
          <p:cNvPr id="35843" name="Rectangle 3"/>
          <p:cNvSpPr>
            <a:spLocks noGrp="1" noChangeArrowheads="1"/>
          </p:cNvSpPr>
          <p:nvPr>
            <p:ph type="body" idx="4294967295"/>
          </p:nvPr>
        </p:nvSpPr>
        <p:spPr>
          <a:xfrm>
            <a:off x="533400" y="1066800"/>
            <a:ext cx="8153400" cy="4724400"/>
          </a:xfrm>
        </p:spPr>
        <p:txBody>
          <a:bodyPr/>
          <a:lstStyle/>
          <a:p>
            <a:r>
              <a:rPr lang="en-US" dirty="0" smtClean="0"/>
              <a:t>Projects are composed of processes. </a:t>
            </a:r>
            <a:r>
              <a:rPr lang="en-US" dirty="0" smtClean="0">
                <a:solidFill>
                  <a:srgbClr val="00B050"/>
                </a:solidFill>
              </a:rPr>
              <a:t>A process is “a series of actions bringing about a result”. </a:t>
            </a:r>
            <a:r>
              <a:rPr lang="en-US" dirty="0" smtClean="0"/>
              <a:t/>
            </a:r>
            <a:br>
              <a:rPr lang="en-US" dirty="0" smtClean="0"/>
            </a:br>
            <a:endParaRPr lang="en-US" dirty="0" smtClean="0"/>
          </a:p>
          <a:p>
            <a:r>
              <a:rPr lang="en-US" dirty="0" smtClean="0"/>
              <a:t>Classification of Project processes</a:t>
            </a:r>
            <a:br>
              <a:rPr lang="en-US" dirty="0" smtClean="0"/>
            </a:br>
            <a:endParaRPr lang="en-US" dirty="0" smtClean="0"/>
          </a:p>
          <a:p>
            <a:pPr lvl="1"/>
            <a:r>
              <a:rPr lang="en-US" dirty="0" smtClean="0"/>
              <a:t>Project Management processes</a:t>
            </a:r>
          </a:p>
          <a:p>
            <a:pPr lvl="1"/>
            <a:r>
              <a:rPr lang="en-US" dirty="0" smtClean="0"/>
              <a:t>Product-oriented processes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1026"/>
          <p:cNvSpPr>
            <a:spLocks noGrp="1" noChangeArrowheads="1"/>
          </p:cNvSpPr>
          <p:nvPr>
            <p:ph type="title" idx="4294967295"/>
          </p:nvPr>
        </p:nvSpPr>
        <p:spPr>
          <a:xfrm>
            <a:off x="1371600" y="381000"/>
            <a:ext cx="7772400" cy="838200"/>
          </a:xfrm>
        </p:spPr>
        <p:txBody>
          <a:bodyPr/>
          <a:lstStyle/>
          <a:p>
            <a:pPr fontAlgn="auto">
              <a:spcAft>
                <a:spcPts val="0"/>
              </a:spcAft>
              <a:defRPr/>
            </a:pPr>
            <a:r>
              <a:rPr lang="en-US"/>
              <a:t>Knowledge Areas</a:t>
            </a:r>
          </a:p>
        </p:txBody>
      </p:sp>
      <p:pic>
        <p:nvPicPr>
          <p:cNvPr id="36867" name="Picture 1027" descr="E:\Satish\PMI\BOK.gif"/>
          <p:cNvPicPr>
            <a:picLocks noChangeAspect="1" noChangeArrowheads="1"/>
          </p:cNvPicPr>
          <p:nvPr/>
        </p:nvPicPr>
        <p:blipFill>
          <a:blip r:embed="rId2" cstate="print"/>
          <a:srcRect t="26666"/>
          <a:stretch>
            <a:fillRect/>
          </a:stretch>
        </p:blipFill>
        <p:spPr bwMode="auto">
          <a:xfrm>
            <a:off x="1371600" y="1905000"/>
            <a:ext cx="6477000" cy="3562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idx="4294967295"/>
          </p:nvPr>
        </p:nvSpPr>
        <p:spPr>
          <a:xfrm>
            <a:off x="1371600" y="381000"/>
            <a:ext cx="7772400" cy="838200"/>
          </a:xfrm>
        </p:spPr>
        <p:txBody>
          <a:bodyPr/>
          <a:lstStyle/>
          <a:p>
            <a:pPr fontAlgn="auto">
              <a:spcAft>
                <a:spcPts val="0"/>
              </a:spcAft>
              <a:defRPr/>
            </a:pPr>
            <a:r>
              <a:rPr lang="en-US"/>
              <a:t>Project Integration Management</a:t>
            </a:r>
          </a:p>
        </p:txBody>
      </p:sp>
      <p:sp>
        <p:nvSpPr>
          <p:cNvPr id="37891" name="Rectangle 3"/>
          <p:cNvSpPr>
            <a:spLocks noGrp="1" noChangeArrowheads="1"/>
          </p:cNvSpPr>
          <p:nvPr>
            <p:ph type="body" idx="4294967295"/>
          </p:nvPr>
        </p:nvSpPr>
        <p:spPr>
          <a:xfrm>
            <a:off x="609600" y="1371600"/>
            <a:ext cx="7772400" cy="4724400"/>
          </a:xfrm>
        </p:spPr>
        <p:txBody>
          <a:bodyPr/>
          <a:lstStyle/>
          <a:p>
            <a:r>
              <a:rPr lang="en-US" dirty="0" smtClean="0"/>
              <a:t>Describes the process required to ensure that the various elements of the project are properly coordinated.</a:t>
            </a:r>
          </a:p>
          <a:p>
            <a:r>
              <a:rPr lang="en-US" dirty="0" smtClean="0"/>
              <a:t>Processes</a:t>
            </a:r>
          </a:p>
          <a:p>
            <a:pPr lvl="1"/>
            <a:r>
              <a:rPr lang="en-US" dirty="0" smtClean="0"/>
              <a:t>Project Plan development</a:t>
            </a:r>
          </a:p>
          <a:p>
            <a:pPr lvl="1"/>
            <a:r>
              <a:rPr lang="en-US" dirty="0" smtClean="0"/>
              <a:t>Project Plan Execution</a:t>
            </a:r>
          </a:p>
          <a:p>
            <a:pPr lvl="1"/>
            <a:r>
              <a:rPr lang="en-US" dirty="0" smtClean="0"/>
              <a:t>Overall Change Control</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and Manage the Expectations of Stake Holders including End-users</a:t>
            </a:r>
            <a:endParaRPr lang="en-US" dirty="0"/>
          </a:p>
        </p:txBody>
      </p:sp>
      <p:pic>
        <p:nvPicPr>
          <p:cNvPr id="4" name="Content Placeholder 3"/>
          <p:cNvPicPr>
            <a:picLocks noGrp="1"/>
          </p:cNvPicPr>
          <p:nvPr>
            <p:ph sz="quarter" idx="1"/>
          </p:nvPr>
        </p:nvPicPr>
        <p:blipFill>
          <a:blip r:embed="rId2" cstate="print"/>
          <a:srcRect/>
          <a:stretch>
            <a:fillRect/>
          </a:stretch>
        </p:blipFill>
        <p:spPr bwMode="auto">
          <a:xfrm>
            <a:off x="5791200" y="3581400"/>
            <a:ext cx="1724266" cy="1933333"/>
          </a:xfrm>
          <a:prstGeom prst="rect">
            <a:avLst/>
          </a:prstGeom>
          <a:noFill/>
          <a:ln w="9525">
            <a:noFill/>
            <a:miter lim="800000"/>
            <a:headEnd/>
            <a:tailEnd/>
          </a:ln>
        </p:spPr>
      </p:pic>
      <p:graphicFrame>
        <p:nvGraphicFramePr>
          <p:cNvPr id="5" name="Diagram 4"/>
          <p:cNvGraphicFramePr/>
          <p:nvPr/>
        </p:nvGraphicFramePr>
        <p:xfrm>
          <a:off x="838200" y="3581400"/>
          <a:ext cx="4800600" cy="205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265" name="Picture 1"/>
          <p:cNvPicPr>
            <a:picLocks noChangeAspect="1" noChangeArrowheads="1"/>
          </p:cNvPicPr>
          <p:nvPr/>
        </p:nvPicPr>
        <p:blipFill>
          <a:blip r:embed="rId8" cstate="print"/>
          <a:srcRect/>
          <a:stretch>
            <a:fillRect/>
          </a:stretch>
        </p:blipFill>
        <p:spPr bwMode="auto">
          <a:xfrm>
            <a:off x="1219200" y="1676400"/>
            <a:ext cx="5734050" cy="1381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fontAlgn="auto">
              <a:spcAft>
                <a:spcPts val="0"/>
              </a:spcAft>
              <a:defRPr/>
            </a:pPr>
            <a:r>
              <a:rPr lang="en-US" b="1" dirty="0"/>
              <a:t>Objective</a:t>
            </a:r>
            <a:r>
              <a:rPr lang="en-US" dirty="0"/>
              <a:t> </a:t>
            </a:r>
          </a:p>
        </p:txBody>
      </p:sp>
      <p:sp>
        <p:nvSpPr>
          <p:cNvPr id="104451" name="Rectangle 3"/>
          <p:cNvSpPr>
            <a:spLocks noGrp="1" noChangeArrowheads="1"/>
          </p:cNvSpPr>
          <p:nvPr>
            <p:ph sz="quarter" idx="1"/>
          </p:nvPr>
        </p:nvSpPr>
        <p:spPr>
          <a:xfrm>
            <a:off x="990600" y="1981200"/>
            <a:ext cx="7010400" cy="1524000"/>
          </a:xfrm>
        </p:spPr>
        <p:txBody>
          <a:bodyPr>
            <a:normAutofit lnSpcReduction="10000"/>
          </a:bodyPr>
          <a:lstStyle/>
          <a:p>
            <a:pPr marL="274320" indent="-274320" fontAlgn="auto">
              <a:spcAft>
                <a:spcPts val="0"/>
              </a:spcAft>
              <a:buFontTx/>
              <a:buNone/>
              <a:defRPr/>
            </a:pPr>
            <a:endParaRPr lang="en-US" dirty="0"/>
          </a:p>
          <a:p>
            <a:pPr marL="274320" indent="-274320" fontAlgn="auto">
              <a:spcAft>
                <a:spcPts val="0"/>
              </a:spcAft>
              <a:buFontTx/>
              <a:buNone/>
              <a:defRPr/>
            </a:pPr>
            <a:r>
              <a:rPr lang="en-US" dirty="0" smtClean="0"/>
              <a:t>   Get </a:t>
            </a:r>
            <a:r>
              <a:rPr lang="en-US" dirty="0"/>
              <a:t>acquainted to the Project management process </a:t>
            </a:r>
            <a:r>
              <a:rPr lang="en-US" dirty="0" smtClean="0"/>
              <a:t>area and </a:t>
            </a:r>
            <a:r>
              <a:rPr lang="en-US" dirty="0"/>
              <a:t>the </a:t>
            </a:r>
            <a:r>
              <a:rPr lang="en-US" dirty="0" smtClean="0"/>
              <a:t>application Development in different MNCs and SMEs over the world.</a:t>
            </a:r>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idx="4294967295"/>
          </p:nvPr>
        </p:nvSpPr>
        <p:spPr>
          <a:xfrm>
            <a:off x="1371600" y="381000"/>
            <a:ext cx="7772400" cy="838200"/>
          </a:xfrm>
        </p:spPr>
        <p:txBody>
          <a:bodyPr/>
          <a:lstStyle/>
          <a:p>
            <a:pPr fontAlgn="auto">
              <a:spcAft>
                <a:spcPts val="0"/>
              </a:spcAft>
              <a:defRPr/>
            </a:pPr>
            <a:r>
              <a:rPr lang="en-US"/>
              <a:t>Project Scope Management</a:t>
            </a:r>
          </a:p>
        </p:txBody>
      </p:sp>
      <p:sp>
        <p:nvSpPr>
          <p:cNvPr id="38915" name="Rectangle 3"/>
          <p:cNvSpPr>
            <a:spLocks noGrp="1" noChangeArrowheads="1"/>
          </p:cNvSpPr>
          <p:nvPr>
            <p:ph type="body" idx="4294967295"/>
          </p:nvPr>
        </p:nvSpPr>
        <p:spPr>
          <a:xfrm>
            <a:off x="0" y="1447800"/>
            <a:ext cx="7772400" cy="4724400"/>
          </a:xfrm>
        </p:spPr>
        <p:txBody>
          <a:bodyPr/>
          <a:lstStyle/>
          <a:p>
            <a:r>
              <a:rPr lang="en-US" smtClean="0"/>
              <a:t>Describes the processes required to ensure that the project includes all the work required, and only the work required, to complete the project successfully.</a:t>
            </a:r>
          </a:p>
          <a:p>
            <a:r>
              <a:rPr lang="en-US" smtClean="0"/>
              <a:t>Processes</a:t>
            </a:r>
          </a:p>
          <a:p>
            <a:pPr lvl="1"/>
            <a:r>
              <a:rPr lang="en-US" smtClean="0"/>
              <a:t>Initiation, Scope planning, Scope definition, scope verification, scope change control</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algn="ctr"/>
            <a:r>
              <a:rPr lang="en-US" dirty="0" smtClean="0"/>
              <a:t>Project Scope Management</a:t>
            </a:r>
            <a:endParaRPr lang="en-US" dirty="0"/>
          </a:p>
        </p:txBody>
      </p:sp>
      <p:pic>
        <p:nvPicPr>
          <p:cNvPr id="4" name="Content Placeholder 3"/>
          <p:cNvPicPr>
            <a:picLocks noGrp="1"/>
          </p:cNvPicPr>
          <p:nvPr>
            <p:ph sz="quarter" idx="1"/>
          </p:nvPr>
        </p:nvPicPr>
        <p:blipFill>
          <a:blip r:embed="rId2" cstate="print"/>
          <a:srcRect/>
          <a:stretch>
            <a:fillRect/>
          </a:stretch>
        </p:blipFill>
        <p:spPr bwMode="auto">
          <a:xfrm>
            <a:off x="5867400" y="3048000"/>
            <a:ext cx="1771429" cy="1647619"/>
          </a:xfrm>
          <a:prstGeom prst="rect">
            <a:avLst/>
          </a:prstGeom>
          <a:noFill/>
          <a:ln w="9525">
            <a:noFill/>
            <a:miter lim="800000"/>
            <a:headEnd/>
            <a:tailEnd/>
          </a:ln>
        </p:spPr>
      </p:pic>
      <p:graphicFrame>
        <p:nvGraphicFramePr>
          <p:cNvPr id="5" name="Diagram 4"/>
          <p:cNvGraphicFramePr/>
          <p:nvPr/>
        </p:nvGraphicFramePr>
        <p:xfrm>
          <a:off x="762000" y="2590800"/>
          <a:ext cx="4800600" cy="205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Group 5"/>
          <p:cNvGrpSpPr/>
          <p:nvPr/>
        </p:nvGrpSpPr>
        <p:grpSpPr>
          <a:xfrm>
            <a:off x="762000" y="4648200"/>
            <a:ext cx="1920240" cy="642937"/>
            <a:chOff x="0" y="1414462"/>
            <a:chExt cx="1920240" cy="642937"/>
          </a:xfrm>
        </p:grpSpPr>
        <p:sp>
          <p:nvSpPr>
            <p:cNvPr id="7" name="Rounded Rectangle 6"/>
            <p:cNvSpPr/>
            <p:nvPr/>
          </p:nvSpPr>
          <p:spPr>
            <a:xfrm>
              <a:off x="0" y="1414462"/>
              <a:ext cx="1920240" cy="642937"/>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ounded Rectangle 4"/>
            <p:cNvSpPr/>
            <p:nvPr/>
          </p:nvSpPr>
          <p:spPr>
            <a:xfrm>
              <a:off x="31386" y="1445848"/>
              <a:ext cx="1857468" cy="5801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kern="1200" dirty="0" smtClean="0"/>
                <a:t>Initiate and establish the Change  Control Mechanism	</a:t>
              </a:r>
              <a:endParaRPr lang="en-US" sz="1200" kern="1200" dirty="0"/>
            </a:p>
          </p:txBody>
        </p:sp>
      </p:grpSp>
      <p:grpSp>
        <p:nvGrpSpPr>
          <p:cNvPr id="6" name="Group 8"/>
          <p:cNvGrpSpPr/>
          <p:nvPr/>
        </p:nvGrpSpPr>
        <p:grpSpPr>
          <a:xfrm>
            <a:off x="2667000" y="4648200"/>
            <a:ext cx="2880360" cy="642937"/>
            <a:chOff x="1920239" y="1414462"/>
            <a:chExt cx="2880360" cy="642937"/>
          </a:xfrm>
        </p:grpSpPr>
        <p:sp>
          <p:nvSpPr>
            <p:cNvPr id="10" name="Right Arrow 9"/>
            <p:cNvSpPr/>
            <p:nvPr/>
          </p:nvSpPr>
          <p:spPr>
            <a:xfrm>
              <a:off x="1920239" y="1414462"/>
              <a:ext cx="2880360" cy="642937"/>
            </a:xfrm>
            <a:prstGeom prst="rightArrow">
              <a:avLst>
                <a:gd name="adj1" fmla="val 75000"/>
                <a:gd name="adj2" fmla="val 5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 name="Right Arrow 4"/>
            <p:cNvSpPr/>
            <p:nvPr/>
          </p:nvSpPr>
          <p:spPr>
            <a:xfrm>
              <a:off x="1920239" y="1494829"/>
              <a:ext cx="2639259" cy="48220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PM, Team Leads and Project Leads with Customers.</a:t>
              </a:r>
              <a:endParaRPr lang="en-US" sz="1100" kern="1200" dirty="0"/>
            </a:p>
          </p:txBody>
        </p:sp>
      </p:grpSp>
      <p:pic>
        <p:nvPicPr>
          <p:cNvPr id="10241" name="Picture 1"/>
          <p:cNvPicPr>
            <a:picLocks noChangeAspect="1" noChangeArrowheads="1"/>
          </p:cNvPicPr>
          <p:nvPr/>
        </p:nvPicPr>
        <p:blipFill>
          <a:blip r:embed="rId8" cstate="print"/>
          <a:srcRect/>
          <a:stretch>
            <a:fillRect/>
          </a:stretch>
        </p:blipFill>
        <p:spPr bwMode="auto">
          <a:xfrm>
            <a:off x="1447800" y="1066800"/>
            <a:ext cx="5743575"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idx="4294967295"/>
          </p:nvPr>
        </p:nvSpPr>
        <p:spPr>
          <a:xfrm>
            <a:off x="1371600" y="381000"/>
            <a:ext cx="7772400" cy="838200"/>
          </a:xfrm>
        </p:spPr>
        <p:txBody>
          <a:bodyPr/>
          <a:lstStyle/>
          <a:p>
            <a:pPr fontAlgn="auto">
              <a:spcAft>
                <a:spcPts val="0"/>
              </a:spcAft>
              <a:defRPr/>
            </a:pPr>
            <a:r>
              <a:rPr lang="en-US"/>
              <a:t>Project Time Management</a:t>
            </a:r>
          </a:p>
        </p:txBody>
      </p:sp>
      <p:sp>
        <p:nvSpPr>
          <p:cNvPr id="39939" name="Rectangle 3"/>
          <p:cNvSpPr>
            <a:spLocks noGrp="1" noChangeArrowheads="1"/>
          </p:cNvSpPr>
          <p:nvPr>
            <p:ph type="body" idx="4294967295"/>
          </p:nvPr>
        </p:nvSpPr>
        <p:spPr>
          <a:xfrm>
            <a:off x="0" y="1447800"/>
            <a:ext cx="7772400" cy="4724400"/>
          </a:xfrm>
        </p:spPr>
        <p:txBody>
          <a:bodyPr/>
          <a:lstStyle/>
          <a:p>
            <a:r>
              <a:rPr lang="en-US" smtClean="0"/>
              <a:t>Describes the processes required to ensure timely completion of the project. </a:t>
            </a:r>
          </a:p>
          <a:p>
            <a:r>
              <a:rPr lang="en-US" smtClean="0"/>
              <a:t>Processes</a:t>
            </a:r>
          </a:p>
          <a:p>
            <a:pPr lvl="1"/>
            <a:r>
              <a:rPr lang="en-US" smtClean="0"/>
              <a:t>Activity definition, activity sequencing, activity duration estimation, schedule development, schedule control</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pPr algn="ctr"/>
            <a:r>
              <a:rPr lang="en-US" dirty="0" smtClean="0"/>
              <a:t>Project Time Management</a:t>
            </a:r>
            <a:endParaRPr lang="en-US" dirty="0"/>
          </a:p>
        </p:txBody>
      </p:sp>
      <p:graphicFrame>
        <p:nvGraphicFramePr>
          <p:cNvPr id="5" name="Content Placeholder 4"/>
          <p:cNvGraphicFramePr>
            <a:graphicFrameLocks noGrp="1"/>
          </p:cNvGraphicFramePr>
          <p:nvPr>
            <p:ph sz="quarter" idx="1"/>
          </p:nvPr>
        </p:nvGraphicFramePr>
        <p:xfrm>
          <a:off x="457200" y="2362200"/>
          <a:ext cx="6019800" cy="350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p:nvPr/>
        </p:nvPicPr>
        <p:blipFill>
          <a:blip r:embed="rId7" cstate="print"/>
          <a:srcRect/>
          <a:stretch>
            <a:fillRect/>
          </a:stretch>
        </p:blipFill>
        <p:spPr bwMode="auto">
          <a:xfrm>
            <a:off x="6629400" y="3048000"/>
            <a:ext cx="1952625" cy="1828800"/>
          </a:xfrm>
          <a:prstGeom prst="rect">
            <a:avLst/>
          </a:prstGeom>
          <a:noFill/>
          <a:ln w="9525">
            <a:noFill/>
            <a:miter lim="800000"/>
            <a:headEnd/>
            <a:tailEnd/>
          </a:ln>
        </p:spPr>
      </p:pic>
      <p:pic>
        <p:nvPicPr>
          <p:cNvPr id="9217" name="Picture 1"/>
          <p:cNvPicPr>
            <a:picLocks noChangeAspect="1" noChangeArrowheads="1"/>
          </p:cNvPicPr>
          <p:nvPr/>
        </p:nvPicPr>
        <p:blipFill>
          <a:blip r:embed="rId8" cstate="print"/>
          <a:srcRect/>
          <a:stretch>
            <a:fillRect/>
          </a:stretch>
        </p:blipFill>
        <p:spPr bwMode="auto">
          <a:xfrm>
            <a:off x="1219200" y="990600"/>
            <a:ext cx="5800725" cy="885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idx="4294967295"/>
          </p:nvPr>
        </p:nvSpPr>
        <p:spPr>
          <a:xfrm>
            <a:off x="1371600" y="381000"/>
            <a:ext cx="7772400" cy="838200"/>
          </a:xfrm>
        </p:spPr>
        <p:txBody>
          <a:bodyPr/>
          <a:lstStyle/>
          <a:p>
            <a:pPr fontAlgn="auto">
              <a:spcAft>
                <a:spcPts val="0"/>
              </a:spcAft>
              <a:defRPr/>
            </a:pPr>
            <a:r>
              <a:rPr lang="en-US"/>
              <a:t>Project Cost Management</a:t>
            </a:r>
          </a:p>
        </p:txBody>
      </p:sp>
      <p:sp>
        <p:nvSpPr>
          <p:cNvPr id="40963" name="Rectangle 3"/>
          <p:cNvSpPr>
            <a:spLocks noGrp="1" noChangeArrowheads="1"/>
          </p:cNvSpPr>
          <p:nvPr>
            <p:ph type="body" idx="4294967295"/>
          </p:nvPr>
        </p:nvSpPr>
        <p:spPr>
          <a:xfrm>
            <a:off x="0" y="1447800"/>
            <a:ext cx="7772400" cy="4724400"/>
          </a:xfrm>
        </p:spPr>
        <p:txBody>
          <a:bodyPr/>
          <a:lstStyle/>
          <a:p>
            <a:r>
              <a:rPr lang="en-US" smtClean="0"/>
              <a:t>Describes the processes required to ensure that the project is completed within the approved budget. </a:t>
            </a:r>
          </a:p>
          <a:p>
            <a:r>
              <a:rPr lang="en-US" smtClean="0"/>
              <a:t>Processes</a:t>
            </a:r>
          </a:p>
          <a:p>
            <a:pPr lvl="1"/>
            <a:r>
              <a:rPr lang="en-US" smtClean="0"/>
              <a:t>Resource Planning, cost estimating, cost budgeting, and cost control</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pPr algn="ctr"/>
            <a:r>
              <a:rPr lang="en-US" dirty="0" smtClean="0"/>
              <a:t>Project Cost Management</a:t>
            </a:r>
            <a:endParaRPr lang="en-US" dirty="0"/>
          </a:p>
        </p:txBody>
      </p:sp>
      <p:graphicFrame>
        <p:nvGraphicFramePr>
          <p:cNvPr id="4" name="Content Placeholder 4"/>
          <p:cNvGraphicFramePr>
            <a:graphicFrameLocks/>
          </p:cNvGraphicFramePr>
          <p:nvPr/>
        </p:nvGraphicFramePr>
        <p:xfrm>
          <a:off x="533400" y="2895600"/>
          <a:ext cx="5334000"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p:cNvPicPr>
            <a:picLocks noGrp="1"/>
          </p:cNvPicPr>
          <p:nvPr>
            <p:ph sz="quarter" idx="1"/>
          </p:nvPr>
        </p:nvPicPr>
        <p:blipFill>
          <a:blip r:embed="rId7" cstate="print"/>
          <a:srcRect/>
          <a:stretch>
            <a:fillRect/>
          </a:stretch>
        </p:blipFill>
        <p:spPr bwMode="auto">
          <a:xfrm>
            <a:off x="5943600" y="3429000"/>
            <a:ext cx="2133600" cy="1905000"/>
          </a:xfrm>
          <a:prstGeom prst="rect">
            <a:avLst/>
          </a:prstGeom>
          <a:noFill/>
          <a:ln w="9525">
            <a:noFill/>
            <a:miter lim="800000"/>
            <a:headEnd/>
            <a:tailEnd/>
          </a:ln>
        </p:spPr>
      </p:pic>
      <p:pic>
        <p:nvPicPr>
          <p:cNvPr id="7169" name="Picture 1"/>
          <p:cNvPicPr>
            <a:picLocks noChangeAspect="1" noChangeArrowheads="1"/>
          </p:cNvPicPr>
          <p:nvPr/>
        </p:nvPicPr>
        <p:blipFill>
          <a:blip r:embed="rId8" cstate="print"/>
          <a:srcRect/>
          <a:stretch>
            <a:fillRect/>
          </a:stretch>
        </p:blipFill>
        <p:spPr bwMode="auto">
          <a:xfrm>
            <a:off x="1371600" y="1447800"/>
            <a:ext cx="5724525" cy="923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idx="4294967295"/>
          </p:nvPr>
        </p:nvSpPr>
        <p:spPr>
          <a:xfrm>
            <a:off x="1371600" y="381000"/>
            <a:ext cx="7772400" cy="838200"/>
          </a:xfrm>
        </p:spPr>
        <p:txBody>
          <a:bodyPr/>
          <a:lstStyle/>
          <a:p>
            <a:pPr fontAlgn="auto">
              <a:spcAft>
                <a:spcPts val="0"/>
              </a:spcAft>
              <a:defRPr/>
            </a:pPr>
            <a:r>
              <a:rPr lang="en-US"/>
              <a:t>Project Quality Management</a:t>
            </a:r>
          </a:p>
        </p:txBody>
      </p:sp>
      <p:sp>
        <p:nvSpPr>
          <p:cNvPr id="41987" name="Rectangle 3"/>
          <p:cNvSpPr>
            <a:spLocks noGrp="1" noChangeArrowheads="1"/>
          </p:cNvSpPr>
          <p:nvPr>
            <p:ph type="body" idx="4294967295"/>
          </p:nvPr>
        </p:nvSpPr>
        <p:spPr>
          <a:xfrm>
            <a:off x="0" y="1447800"/>
            <a:ext cx="7772400" cy="4724400"/>
          </a:xfrm>
        </p:spPr>
        <p:txBody>
          <a:bodyPr/>
          <a:lstStyle/>
          <a:p>
            <a:r>
              <a:rPr lang="en-US" smtClean="0"/>
              <a:t>Describes the processes required to ensure that the project will satisfy the needs for which it was undertaken</a:t>
            </a:r>
          </a:p>
          <a:p>
            <a:r>
              <a:rPr lang="en-US" smtClean="0"/>
              <a:t>Processes</a:t>
            </a:r>
          </a:p>
          <a:p>
            <a:pPr lvl="1"/>
            <a:r>
              <a:rPr lang="en-US" smtClean="0"/>
              <a:t>Quality planning, Quality Assurance, and Quality Control</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pPr algn="ctr"/>
            <a:r>
              <a:rPr lang="en-US" dirty="0" smtClean="0"/>
              <a:t>Project Quality Management</a:t>
            </a:r>
            <a:endParaRPr lang="en-US" dirty="0"/>
          </a:p>
        </p:txBody>
      </p:sp>
      <p:graphicFrame>
        <p:nvGraphicFramePr>
          <p:cNvPr id="4" name="Content Placeholder 4"/>
          <p:cNvGraphicFramePr>
            <a:graphicFrameLocks/>
          </p:cNvGraphicFramePr>
          <p:nvPr/>
        </p:nvGraphicFramePr>
        <p:xfrm>
          <a:off x="609600" y="2438400"/>
          <a:ext cx="5334000"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p:cNvPicPr>
            <a:picLocks noGrp="1"/>
          </p:cNvPicPr>
          <p:nvPr>
            <p:ph sz="quarter" idx="1"/>
          </p:nvPr>
        </p:nvPicPr>
        <p:blipFill>
          <a:blip r:embed="rId7" cstate="print"/>
          <a:srcRect/>
          <a:stretch>
            <a:fillRect/>
          </a:stretch>
        </p:blipFill>
        <p:spPr bwMode="auto">
          <a:xfrm>
            <a:off x="6400800" y="3505200"/>
            <a:ext cx="1762371" cy="1390844"/>
          </a:xfrm>
          <a:prstGeom prst="rect">
            <a:avLst/>
          </a:prstGeom>
          <a:noFill/>
          <a:ln w="9525">
            <a:noFill/>
            <a:miter lim="800000"/>
            <a:headEnd/>
            <a:tailEnd/>
          </a:ln>
        </p:spPr>
      </p:pic>
      <p:pic>
        <p:nvPicPr>
          <p:cNvPr id="8193" name="Picture 1"/>
          <p:cNvPicPr>
            <a:picLocks noChangeAspect="1" noChangeArrowheads="1"/>
          </p:cNvPicPr>
          <p:nvPr/>
        </p:nvPicPr>
        <p:blipFill>
          <a:blip r:embed="rId8" cstate="print"/>
          <a:srcRect/>
          <a:stretch>
            <a:fillRect/>
          </a:stretch>
        </p:blipFill>
        <p:spPr bwMode="auto">
          <a:xfrm>
            <a:off x="1295400" y="1143000"/>
            <a:ext cx="5762625" cy="828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idx="4294967295"/>
          </p:nvPr>
        </p:nvSpPr>
        <p:spPr>
          <a:xfrm>
            <a:off x="381000" y="304800"/>
            <a:ext cx="7772400" cy="838200"/>
          </a:xfrm>
        </p:spPr>
        <p:txBody>
          <a:bodyPr>
            <a:normAutofit/>
          </a:bodyPr>
          <a:lstStyle/>
          <a:p>
            <a:pPr fontAlgn="auto">
              <a:spcAft>
                <a:spcPts val="0"/>
              </a:spcAft>
              <a:defRPr/>
            </a:pPr>
            <a:r>
              <a:rPr lang="en-US" dirty="0"/>
              <a:t>Project Human Resource Management</a:t>
            </a:r>
          </a:p>
        </p:txBody>
      </p:sp>
      <p:sp>
        <p:nvSpPr>
          <p:cNvPr id="43011" name="Rectangle 3"/>
          <p:cNvSpPr>
            <a:spLocks noGrp="1" noChangeArrowheads="1"/>
          </p:cNvSpPr>
          <p:nvPr>
            <p:ph type="body" idx="4294967295"/>
          </p:nvPr>
        </p:nvSpPr>
        <p:spPr>
          <a:xfrm>
            <a:off x="0" y="1447800"/>
            <a:ext cx="7772400" cy="4724400"/>
          </a:xfrm>
        </p:spPr>
        <p:txBody>
          <a:bodyPr/>
          <a:lstStyle/>
          <a:p>
            <a:r>
              <a:rPr lang="en-US" smtClean="0"/>
              <a:t>Describes the processes required to make the most effective use of the people involved with the project.</a:t>
            </a:r>
          </a:p>
          <a:p>
            <a:r>
              <a:rPr lang="en-US" smtClean="0"/>
              <a:t>Processes</a:t>
            </a:r>
          </a:p>
          <a:p>
            <a:pPr lvl="1"/>
            <a:r>
              <a:rPr lang="en-US" smtClean="0"/>
              <a:t>Organizational planning, Staff acquisition, and team development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pPr algn="ctr"/>
            <a:r>
              <a:rPr lang="en-US" dirty="0" smtClean="0"/>
              <a:t>Project HR management</a:t>
            </a:r>
            <a:endParaRPr lang="en-US" dirty="0"/>
          </a:p>
        </p:txBody>
      </p:sp>
      <p:graphicFrame>
        <p:nvGraphicFramePr>
          <p:cNvPr id="4" name="Content Placeholder 4"/>
          <p:cNvGraphicFramePr>
            <a:graphicFrameLocks noGrp="1"/>
          </p:cNvGraphicFramePr>
          <p:nvPr>
            <p:ph sz="quarter" idx="1"/>
          </p:nvPr>
        </p:nvGraphicFramePr>
        <p:xfrm>
          <a:off x="457200" y="2514600"/>
          <a:ext cx="5410200" cy="297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p:nvPr/>
        </p:nvPicPr>
        <p:blipFill>
          <a:blip r:embed="rId7" cstate="print"/>
          <a:srcRect/>
          <a:stretch>
            <a:fillRect/>
          </a:stretch>
        </p:blipFill>
        <p:spPr bwMode="auto">
          <a:xfrm>
            <a:off x="5943600" y="3048000"/>
            <a:ext cx="1790700" cy="1419225"/>
          </a:xfrm>
          <a:prstGeom prst="rect">
            <a:avLst/>
          </a:prstGeom>
          <a:noFill/>
          <a:ln w="9525">
            <a:noFill/>
            <a:miter lim="800000"/>
            <a:headEnd/>
            <a:tailEnd/>
          </a:ln>
        </p:spPr>
      </p:pic>
      <p:pic>
        <p:nvPicPr>
          <p:cNvPr id="6145" name="Picture 1"/>
          <p:cNvPicPr>
            <a:picLocks noChangeAspect="1" noChangeArrowheads="1"/>
          </p:cNvPicPr>
          <p:nvPr/>
        </p:nvPicPr>
        <p:blipFill>
          <a:blip r:embed="rId8" cstate="print"/>
          <a:srcRect/>
          <a:stretch>
            <a:fillRect/>
          </a:stretch>
        </p:blipFill>
        <p:spPr bwMode="auto">
          <a:xfrm>
            <a:off x="1143000" y="1295400"/>
            <a:ext cx="5781675" cy="857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438400" y="381000"/>
            <a:ext cx="4495800" cy="838200"/>
          </a:xfrm>
        </p:spPr>
        <p:txBody>
          <a:bodyPr>
            <a:normAutofit fontScale="90000"/>
          </a:bodyPr>
          <a:lstStyle/>
          <a:p>
            <a:pPr fontAlgn="auto">
              <a:spcAft>
                <a:spcPts val="0"/>
              </a:spcAft>
              <a:defRPr/>
            </a:pPr>
            <a:r>
              <a:rPr lang="en-US" dirty="0" smtClean="0"/>
              <a:t>Projects &amp; operations</a:t>
            </a:r>
            <a:endParaRPr lang="en-US" dirty="0"/>
          </a:p>
        </p:txBody>
      </p:sp>
      <p:graphicFrame>
        <p:nvGraphicFramePr>
          <p:cNvPr id="9" name="Content Placeholder 8"/>
          <p:cNvGraphicFramePr>
            <a:graphicFrameLocks noGrp="1"/>
          </p:cNvGraphicFramePr>
          <p:nvPr>
            <p:ph sz="quarter" idx="1"/>
          </p:nvPr>
        </p:nvGraphicFramePr>
        <p:xfrm>
          <a:off x="0" y="1600200"/>
          <a:ext cx="89154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80" name="Oval 8"/>
          <p:cNvSpPr>
            <a:spLocks noChangeArrowheads="1"/>
          </p:cNvSpPr>
          <p:nvPr/>
        </p:nvSpPr>
        <p:spPr bwMode="auto">
          <a:xfrm>
            <a:off x="76200" y="3124200"/>
            <a:ext cx="2436813" cy="2452687"/>
          </a:xfrm>
          <a:prstGeom prst="ellipse">
            <a:avLst/>
          </a:prstGeom>
          <a:gradFill rotWithShape="0">
            <a:gsLst>
              <a:gs pos="0">
                <a:srgbClr val="FF3399"/>
              </a:gs>
              <a:gs pos="25000">
                <a:srgbClr val="FF6633"/>
              </a:gs>
              <a:gs pos="50000">
                <a:srgbClr val="FFFF00"/>
              </a:gs>
              <a:gs pos="75000">
                <a:srgbClr val="01A78F"/>
              </a:gs>
              <a:gs pos="100000">
                <a:srgbClr val="3366FF"/>
              </a:gs>
            </a:gsLst>
            <a:lin ang="5400000" scaled="0"/>
          </a:gradFill>
          <a:ln w="9525">
            <a:solidFill>
              <a:schemeClr val="tx1"/>
            </a:solidFill>
            <a:round/>
            <a:headEnd/>
            <a:tailEnd/>
          </a:ln>
        </p:spPr>
        <p:txBody>
          <a:bodyPr anchor="ctr"/>
          <a:lstStyle/>
          <a:p>
            <a:pPr algn="ctr"/>
            <a:endParaRPr lang="en-US" sz="1600" b="1" dirty="0">
              <a:effectLst/>
              <a:latin typeface="Verdana" pitchFamily="34" charset="0"/>
            </a:endParaRPr>
          </a:p>
          <a:p>
            <a:pPr algn="ctr"/>
            <a:r>
              <a:rPr lang="en-US" sz="1600" b="1" dirty="0">
                <a:effectLst/>
                <a:latin typeface="Verdana" pitchFamily="34" charset="0"/>
              </a:rPr>
              <a:t>Every project has a definite beginning and a definite end</a:t>
            </a:r>
          </a:p>
          <a:p>
            <a:pPr algn="ctr"/>
            <a:endParaRPr lang="en-US" sz="1600" b="1" dirty="0">
              <a:effectLst/>
              <a:latin typeface="Verdana" pitchFamily="34" charset="0"/>
            </a:endParaRPr>
          </a:p>
        </p:txBody>
      </p:sp>
      <p:sp>
        <p:nvSpPr>
          <p:cNvPr id="3081" name="Oval 9"/>
          <p:cNvSpPr>
            <a:spLocks noChangeArrowheads="1"/>
          </p:cNvSpPr>
          <p:nvPr/>
        </p:nvSpPr>
        <p:spPr bwMode="auto">
          <a:xfrm>
            <a:off x="6248400" y="3048000"/>
            <a:ext cx="2667000" cy="2362200"/>
          </a:xfrm>
          <a:prstGeom prst="ellipse">
            <a:avLst/>
          </a:prstGeom>
          <a:gradFill rotWithShape="0">
            <a:gsLst>
              <a:gs pos="0">
                <a:srgbClr val="FF3399"/>
              </a:gs>
              <a:gs pos="25000">
                <a:srgbClr val="FF6633"/>
              </a:gs>
              <a:gs pos="50000">
                <a:srgbClr val="FFFF00"/>
              </a:gs>
              <a:gs pos="75000">
                <a:srgbClr val="01A78F"/>
              </a:gs>
              <a:gs pos="100000">
                <a:srgbClr val="3366FF"/>
              </a:gs>
            </a:gsLst>
            <a:lin ang="5400000" scaled="0"/>
          </a:gradFill>
          <a:ln w="9525">
            <a:solidFill>
              <a:schemeClr val="tx1"/>
            </a:solidFill>
            <a:round/>
            <a:headEnd/>
            <a:tailEnd/>
          </a:ln>
        </p:spPr>
        <p:txBody>
          <a:bodyPr anchor="ctr"/>
          <a:lstStyle/>
          <a:p>
            <a:pPr algn="ctr"/>
            <a:r>
              <a:rPr lang="en-US" sz="1600" b="1" dirty="0">
                <a:latin typeface="Verdana" pitchFamily="34" charset="0"/>
              </a:rPr>
              <a:t>Different in some distinguishing way from all similar entities  </a:t>
            </a:r>
          </a:p>
        </p:txBody>
      </p:sp>
      <p:sp>
        <p:nvSpPr>
          <p:cNvPr id="3083" name="AutoShape 11"/>
          <p:cNvSpPr>
            <a:spLocks noChangeArrowheads="1"/>
          </p:cNvSpPr>
          <p:nvPr/>
        </p:nvSpPr>
        <p:spPr bwMode="auto">
          <a:xfrm>
            <a:off x="2514600" y="3505200"/>
            <a:ext cx="3733800" cy="1371600"/>
          </a:xfrm>
          <a:prstGeom prst="leftRightArrow">
            <a:avLst>
              <a:gd name="adj1" fmla="val 50000"/>
              <a:gd name="adj2" fmla="val 54444"/>
            </a:avLst>
          </a:prstGeom>
          <a:gradFill rotWithShape="0">
            <a:gsLst>
              <a:gs pos="0">
                <a:srgbClr val="FF3399"/>
              </a:gs>
              <a:gs pos="25000">
                <a:srgbClr val="FF6633"/>
              </a:gs>
              <a:gs pos="50000">
                <a:srgbClr val="FFFF00"/>
              </a:gs>
              <a:gs pos="75000">
                <a:srgbClr val="01A78F"/>
              </a:gs>
              <a:gs pos="100000">
                <a:srgbClr val="3366FF"/>
              </a:gs>
            </a:gsLst>
            <a:lin ang="5400000" scaled="0"/>
          </a:gradFill>
          <a:ln w="9525">
            <a:solidFill>
              <a:schemeClr val="tx1"/>
            </a:solidFill>
            <a:miter lim="800000"/>
            <a:headEnd/>
            <a:tailEnd/>
          </a:ln>
          <a:effectLst/>
        </p:spPr>
        <p:txBody>
          <a:bodyPr wrap="none" anchor="ctr"/>
          <a:lstStyle/>
          <a:p>
            <a:pPr algn="ctr">
              <a:defRPr/>
            </a:pPr>
            <a:r>
              <a:rPr lang="en-US" sz="1200" b="1" dirty="0">
                <a:effectLst/>
                <a:latin typeface="Verdana" pitchFamily="34" charset="0"/>
              </a:rPr>
              <a:t>Therein, lies the difference between</a:t>
            </a:r>
          </a:p>
          <a:p>
            <a:pPr algn="ctr">
              <a:defRPr/>
            </a:pPr>
            <a:r>
              <a:rPr lang="en-US" sz="1200" b="1" dirty="0">
                <a:effectLst/>
                <a:latin typeface="Verdana" pitchFamily="34" charset="0"/>
              </a:rPr>
              <a:t>operations and projects</a:t>
            </a:r>
            <a:endParaRPr lang="en-US" sz="1200" b="1" dirty="0">
              <a:effectLst>
                <a:outerShdw blurRad="38100" dist="38100" dir="2700000" algn="tl">
                  <a:srgbClr val="FFFFFF"/>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80"/>
                                        </p:tgtEl>
                                        <p:attrNameLst>
                                          <p:attrName>style.visibility</p:attrName>
                                        </p:attrNameLst>
                                      </p:cBhvr>
                                      <p:to>
                                        <p:strVal val="visible"/>
                                      </p:to>
                                    </p:set>
                                    <p:animEffect transition="in" filter="dissolve">
                                      <p:cBhvr>
                                        <p:cTn id="7" dur="500"/>
                                        <p:tgtEl>
                                          <p:spTgt spid="308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81"/>
                                        </p:tgtEl>
                                        <p:attrNameLst>
                                          <p:attrName>style.visibility</p:attrName>
                                        </p:attrNameLst>
                                      </p:cBhvr>
                                      <p:to>
                                        <p:strVal val="visible"/>
                                      </p:to>
                                    </p:set>
                                    <p:animEffect transition="in" filter="dissolve">
                                      <p:cBhvr>
                                        <p:cTn id="12" dur="500"/>
                                        <p:tgtEl>
                                          <p:spTgt spid="3081"/>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3083"/>
                                        </p:tgtEl>
                                        <p:attrNameLst>
                                          <p:attrName>style.visibility</p:attrName>
                                        </p:attrNameLst>
                                      </p:cBhvr>
                                      <p:to>
                                        <p:strVal val="visible"/>
                                      </p:to>
                                    </p:set>
                                    <p:anim calcmode="lin" valueType="num">
                                      <p:cBhvr>
                                        <p:cTn id="17" dur="500" fill="hold"/>
                                        <p:tgtEl>
                                          <p:spTgt spid="3083"/>
                                        </p:tgtEl>
                                        <p:attrNameLst>
                                          <p:attrName>ppt_w</p:attrName>
                                        </p:attrNameLst>
                                      </p:cBhvr>
                                      <p:tavLst>
                                        <p:tav tm="0">
                                          <p:val>
                                            <p:fltVal val="0"/>
                                          </p:val>
                                        </p:tav>
                                        <p:tav tm="100000">
                                          <p:val>
                                            <p:strVal val="#ppt_w"/>
                                          </p:val>
                                        </p:tav>
                                      </p:tavLst>
                                    </p:anim>
                                    <p:anim calcmode="lin" valueType="num">
                                      <p:cBhvr>
                                        <p:cTn id="18" dur="500" fill="hold"/>
                                        <p:tgtEl>
                                          <p:spTgt spid="308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0" grpId="0" animBg="1" autoUpdateAnimBg="0"/>
      <p:bldP spid="3081" grpId="0" animBg="1" autoUpdateAnimBg="0"/>
      <p:bldP spid="3083"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idx="4294967295"/>
          </p:nvPr>
        </p:nvSpPr>
        <p:spPr>
          <a:xfrm>
            <a:off x="1371600" y="381000"/>
            <a:ext cx="7772400" cy="838200"/>
          </a:xfrm>
        </p:spPr>
        <p:txBody>
          <a:bodyPr>
            <a:normAutofit/>
          </a:bodyPr>
          <a:lstStyle/>
          <a:p>
            <a:pPr fontAlgn="auto">
              <a:spcAft>
                <a:spcPts val="0"/>
              </a:spcAft>
              <a:defRPr/>
            </a:pPr>
            <a:r>
              <a:rPr lang="en-US"/>
              <a:t>Project Communication Management</a:t>
            </a:r>
          </a:p>
        </p:txBody>
      </p:sp>
      <p:sp>
        <p:nvSpPr>
          <p:cNvPr id="44035" name="Rectangle 3"/>
          <p:cNvSpPr>
            <a:spLocks noGrp="1" noChangeArrowheads="1"/>
          </p:cNvSpPr>
          <p:nvPr>
            <p:ph type="body" idx="4294967295"/>
          </p:nvPr>
        </p:nvSpPr>
        <p:spPr>
          <a:xfrm>
            <a:off x="685800" y="1447800"/>
            <a:ext cx="7772400" cy="4724400"/>
          </a:xfrm>
        </p:spPr>
        <p:txBody>
          <a:bodyPr/>
          <a:lstStyle/>
          <a:p>
            <a:r>
              <a:rPr lang="en-US" dirty="0" smtClean="0"/>
              <a:t>Describes the processes required to ensure timely and appropriate generation, </a:t>
            </a:r>
            <a:r>
              <a:rPr lang="en-US" dirty="0" err="1" smtClean="0"/>
              <a:t>collection,dissemination</a:t>
            </a:r>
            <a:r>
              <a:rPr lang="en-US" dirty="0" smtClean="0"/>
              <a:t>, </a:t>
            </a:r>
            <a:r>
              <a:rPr lang="en-US" dirty="0" err="1" smtClean="0"/>
              <a:t>storage,and</a:t>
            </a:r>
            <a:r>
              <a:rPr lang="en-US" dirty="0" smtClean="0"/>
              <a:t> ultimate disposition of project information.</a:t>
            </a:r>
          </a:p>
          <a:p>
            <a:r>
              <a:rPr lang="en-US" dirty="0" smtClean="0"/>
              <a:t>Processes</a:t>
            </a:r>
          </a:p>
          <a:p>
            <a:pPr lvl="1"/>
            <a:r>
              <a:rPr lang="en-US" dirty="0" smtClean="0"/>
              <a:t>Communications planning, information distribution, performance reporting, and administrative closure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792162"/>
          </a:xfrm>
        </p:spPr>
        <p:txBody>
          <a:bodyPr/>
          <a:lstStyle/>
          <a:p>
            <a:pPr algn="ctr"/>
            <a:r>
              <a:rPr lang="en-US" dirty="0" smtClean="0"/>
              <a:t>Project Communications Management</a:t>
            </a:r>
            <a:endParaRPr lang="en-US" dirty="0"/>
          </a:p>
        </p:txBody>
      </p:sp>
      <p:graphicFrame>
        <p:nvGraphicFramePr>
          <p:cNvPr id="4" name="Content Placeholder 4"/>
          <p:cNvGraphicFramePr>
            <a:graphicFrameLocks/>
          </p:cNvGraphicFramePr>
          <p:nvPr/>
        </p:nvGraphicFramePr>
        <p:xfrm>
          <a:off x="457200" y="2514600"/>
          <a:ext cx="5410200" cy="297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p:cNvPicPr>
            <a:picLocks noGrp="1"/>
          </p:cNvPicPr>
          <p:nvPr>
            <p:ph sz="quarter" idx="1"/>
          </p:nvPr>
        </p:nvPicPr>
        <p:blipFill>
          <a:blip r:embed="rId7" cstate="print"/>
          <a:srcRect/>
          <a:stretch>
            <a:fillRect/>
          </a:stretch>
        </p:blipFill>
        <p:spPr bwMode="auto">
          <a:xfrm>
            <a:off x="5943600" y="3276600"/>
            <a:ext cx="1790476" cy="1504762"/>
          </a:xfrm>
          <a:prstGeom prst="rect">
            <a:avLst/>
          </a:prstGeom>
          <a:noFill/>
          <a:ln w="9525">
            <a:noFill/>
            <a:miter lim="800000"/>
            <a:headEnd/>
            <a:tailEnd/>
          </a:ln>
        </p:spPr>
      </p:pic>
      <p:pic>
        <p:nvPicPr>
          <p:cNvPr id="5121" name="Picture 1"/>
          <p:cNvPicPr>
            <a:picLocks noChangeAspect="1" noChangeArrowheads="1"/>
          </p:cNvPicPr>
          <p:nvPr/>
        </p:nvPicPr>
        <p:blipFill>
          <a:blip r:embed="rId8" cstate="print"/>
          <a:srcRect/>
          <a:stretch>
            <a:fillRect/>
          </a:stretch>
        </p:blipFill>
        <p:spPr bwMode="auto">
          <a:xfrm>
            <a:off x="1219200" y="1219200"/>
            <a:ext cx="5686425" cy="1000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1026"/>
          <p:cNvSpPr>
            <a:spLocks noGrp="1" noChangeArrowheads="1"/>
          </p:cNvSpPr>
          <p:nvPr>
            <p:ph type="title" idx="4294967295"/>
          </p:nvPr>
        </p:nvSpPr>
        <p:spPr>
          <a:xfrm>
            <a:off x="1371600" y="381000"/>
            <a:ext cx="7772400" cy="838200"/>
          </a:xfrm>
        </p:spPr>
        <p:txBody>
          <a:bodyPr/>
          <a:lstStyle/>
          <a:p>
            <a:pPr fontAlgn="auto">
              <a:spcAft>
                <a:spcPts val="0"/>
              </a:spcAft>
              <a:defRPr/>
            </a:pPr>
            <a:r>
              <a:rPr lang="en-US"/>
              <a:t>Project Risk Management</a:t>
            </a:r>
          </a:p>
        </p:txBody>
      </p:sp>
      <p:sp>
        <p:nvSpPr>
          <p:cNvPr id="45059" name="Rectangle 1027"/>
          <p:cNvSpPr>
            <a:spLocks noGrp="1" noChangeArrowheads="1"/>
          </p:cNvSpPr>
          <p:nvPr>
            <p:ph type="body" idx="4294967295"/>
          </p:nvPr>
        </p:nvSpPr>
        <p:spPr>
          <a:xfrm>
            <a:off x="0" y="1447800"/>
            <a:ext cx="7772400" cy="4724400"/>
          </a:xfrm>
        </p:spPr>
        <p:txBody>
          <a:bodyPr/>
          <a:lstStyle/>
          <a:p>
            <a:r>
              <a:rPr lang="en-US" smtClean="0"/>
              <a:t>Describes the processes concerned with identifying, analyzing, and responding to project risk. </a:t>
            </a:r>
          </a:p>
          <a:p>
            <a:r>
              <a:rPr lang="en-US" smtClean="0"/>
              <a:t>Processes</a:t>
            </a:r>
          </a:p>
          <a:p>
            <a:pPr lvl="1"/>
            <a:r>
              <a:rPr lang="en-US" smtClean="0"/>
              <a:t>Risk identification, Risk quantification, risk response development, and risk response control</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467600" cy="715962"/>
          </a:xfrm>
        </p:spPr>
        <p:txBody>
          <a:bodyPr/>
          <a:lstStyle/>
          <a:p>
            <a:pPr algn="ctr"/>
            <a:r>
              <a:rPr lang="en-US" dirty="0" smtClean="0"/>
              <a:t>Project risk Management</a:t>
            </a:r>
            <a:endParaRPr lang="en-US" dirty="0"/>
          </a:p>
        </p:txBody>
      </p:sp>
      <p:graphicFrame>
        <p:nvGraphicFramePr>
          <p:cNvPr id="4" name="Content Placeholder 4"/>
          <p:cNvGraphicFramePr>
            <a:graphicFrameLocks/>
          </p:cNvGraphicFramePr>
          <p:nvPr/>
        </p:nvGraphicFramePr>
        <p:xfrm>
          <a:off x="685800" y="3276600"/>
          <a:ext cx="5410200" cy="297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p:cNvPicPr>
            <a:picLocks noGrp="1"/>
          </p:cNvPicPr>
          <p:nvPr>
            <p:ph sz="quarter" idx="1"/>
          </p:nvPr>
        </p:nvPicPr>
        <p:blipFill>
          <a:blip r:embed="rId7" cstate="print"/>
          <a:srcRect/>
          <a:stretch>
            <a:fillRect/>
          </a:stretch>
        </p:blipFill>
        <p:spPr bwMode="auto">
          <a:xfrm>
            <a:off x="6248400" y="4038600"/>
            <a:ext cx="1771429" cy="1486108"/>
          </a:xfrm>
          <a:prstGeom prst="rect">
            <a:avLst/>
          </a:prstGeom>
          <a:noFill/>
          <a:ln w="9525">
            <a:noFill/>
            <a:miter lim="800000"/>
            <a:headEnd/>
            <a:tailEnd/>
          </a:ln>
        </p:spPr>
      </p:pic>
      <p:pic>
        <p:nvPicPr>
          <p:cNvPr id="4098" name="Picture 2"/>
          <p:cNvPicPr>
            <a:picLocks noChangeAspect="1" noChangeArrowheads="1"/>
          </p:cNvPicPr>
          <p:nvPr/>
        </p:nvPicPr>
        <p:blipFill>
          <a:blip r:embed="rId8" cstate="print"/>
          <a:srcRect/>
          <a:stretch>
            <a:fillRect/>
          </a:stretch>
        </p:blipFill>
        <p:spPr bwMode="auto">
          <a:xfrm>
            <a:off x="1066800" y="1752600"/>
            <a:ext cx="5819775" cy="933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idx="4294967295"/>
          </p:nvPr>
        </p:nvSpPr>
        <p:spPr>
          <a:xfrm>
            <a:off x="1371600" y="381000"/>
            <a:ext cx="7772400" cy="838200"/>
          </a:xfrm>
        </p:spPr>
        <p:txBody>
          <a:bodyPr>
            <a:normAutofit/>
          </a:bodyPr>
          <a:lstStyle/>
          <a:p>
            <a:pPr fontAlgn="auto">
              <a:spcAft>
                <a:spcPts val="0"/>
              </a:spcAft>
              <a:defRPr/>
            </a:pPr>
            <a:r>
              <a:rPr lang="en-US"/>
              <a:t>Project Procurement Management</a:t>
            </a:r>
          </a:p>
        </p:txBody>
      </p:sp>
      <p:sp>
        <p:nvSpPr>
          <p:cNvPr id="46083" name="Rectangle 3"/>
          <p:cNvSpPr>
            <a:spLocks noGrp="1" noChangeArrowheads="1"/>
          </p:cNvSpPr>
          <p:nvPr>
            <p:ph type="body" idx="4294967295"/>
          </p:nvPr>
        </p:nvSpPr>
        <p:spPr>
          <a:xfrm>
            <a:off x="0" y="1447800"/>
            <a:ext cx="7772400" cy="4724400"/>
          </a:xfrm>
        </p:spPr>
        <p:txBody>
          <a:bodyPr/>
          <a:lstStyle/>
          <a:p>
            <a:r>
              <a:rPr lang="en-US" smtClean="0"/>
              <a:t>Describes the processes  required to acquire goods and services from outside the performing organization. </a:t>
            </a:r>
          </a:p>
          <a:p>
            <a:r>
              <a:rPr lang="en-US" smtClean="0"/>
              <a:t>Processes</a:t>
            </a:r>
          </a:p>
          <a:p>
            <a:pPr lvl="1"/>
            <a:r>
              <a:rPr lang="en-US" smtClean="0"/>
              <a:t>procurement planning, solicitation planning, solicitation, source selection, contract administration, and contract close-out.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pPr algn="ctr"/>
            <a:r>
              <a:rPr lang="en-US" dirty="0" smtClean="0"/>
              <a:t>Project procurement management</a:t>
            </a:r>
            <a:endParaRPr lang="en-US" dirty="0"/>
          </a:p>
        </p:txBody>
      </p:sp>
      <p:graphicFrame>
        <p:nvGraphicFramePr>
          <p:cNvPr id="4" name="Content Placeholder 4"/>
          <p:cNvGraphicFramePr>
            <a:graphicFrameLocks noGrp="1"/>
          </p:cNvGraphicFramePr>
          <p:nvPr>
            <p:ph sz="quarter" idx="1"/>
          </p:nvPr>
        </p:nvGraphicFramePr>
        <p:xfrm>
          <a:off x="457200" y="2743200"/>
          <a:ext cx="5715000" cy="2895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p:nvPr/>
        </p:nvPicPr>
        <p:blipFill>
          <a:blip r:embed="rId7" cstate="print"/>
          <a:srcRect/>
          <a:stretch>
            <a:fillRect/>
          </a:stretch>
        </p:blipFill>
        <p:spPr bwMode="auto">
          <a:xfrm>
            <a:off x="6400800" y="3429000"/>
            <a:ext cx="1771650" cy="1476375"/>
          </a:xfrm>
          <a:prstGeom prst="rect">
            <a:avLst/>
          </a:prstGeom>
          <a:noFill/>
          <a:ln w="9525">
            <a:noFill/>
            <a:miter lim="800000"/>
            <a:headEnd/>
            <a:tailEnd/>
          </a:ln>
        </p:spPr>
      </p:pic>
      <p:pic>
        <p:nvPicPr>
          <p:cNvPr id="3073" name="Picture 1"/>
          <p:cNvPicPr>
            <a:picLocks noChangeAspect="1" noChangeArrowheads="1"/>
          </p:cNvPicPr>
          <p:nvPr/>
        </p:nvPicPr>
        <p:blipFill>
          <a:blip r:embed="rId8" cstate="print"/>
          <a:srcRect/>
          <a:stretch>
            <a:fillRect/>
          </a:stretch>
        </p:blipFill>
        <p:spPr bwMode="auto">
          <a:xfrm>
            <a:off x="1295400" y="1143000"/>
            <a:ext cx="5781675" cy="1104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idx="4294967295"/>
          </p:nvPr>
        </p:nvSpPr>
        <p:spPr>
          <a:xfrm>
            <a:off x="609600" y="228600"/>
            <a:ext cx="7772400" cy="838200"/>
          </a:xfrm>
        </p:spPr>
        <p:txBody>
          <a:bodyPr>
            <a:normAutofit fontScale="90000"/>
          </a:bodyPr>
          <a:lstStyle/>
          <a:p>
            <a:pPr fontAlgn="auto">
              <a:spcAft>
                <a:spcPts val="0"/>
              </a:spcAft>
              <a:defRPr/>
            </a:pPr>
            <a:r>
              <a:rPr lang="en-US" dirty="0"/>
              <a:t>Project Management definition revisited</a:t>
            </a:r>
          </a:p>
        </p:txBody>
      </p:sp>
      <p:sp>
        <p:nvSpPr>
          <p:cNvPr id="47107" name="Rectangle 3"/>
          <p:cNvSpPr>
            <a:spLocks noGrp="1" noChangeArrowheads="1"/>
          </p:cNvSpPr>
          <p:nvPr>
            <p:ph type="body" idx="4294967295"/>
          </p:nvPr>
        </p:nvSpPr>
        <p:spPr>
          <a:xfrm>
            <a:off x="152400" y="1447800"/>
            <a:ext cx="7772400" cy="4724400"/>
          </a:xfrm>
        </p:spPr>
        <p:txBody>
          <a:bodyPr>
            <a:normAutofit/>
          </a:bodyPr>
          <a:lstStyle/>
          <a:p>
            <a:r>
              <a:rPr lang="en-US" dirty="0" smtClean="0"/>
              <a:t>“The application of Knowledge, skills, tools, and techniques to project activities in order to meet or exceed stakeholders needs and expectations from a project.”</a:t>
            </a:r>
          </a:p>
          <a:p>
            <a:r>
              <a:rPr lang="en-US" dirty="0" smtClean="0"/>
              <a:t>Meeting or exceeding stakeholder requirements means balancing competing demands among:</a:t>
            </a:r>
          </a:p>
          <a:p>
            <a:pPr lvl="1"/>
            <a:r>
              <a:rPr lang="en-US" dirty="0" smtClean="0"/>
              <a:t>Scope, time, cost, quality and other project objectives</a:t>
            </a:r>
          </a:p>
          <a:p>
            <a:pPr lvl="1"/>
            <a:r>
              <a:rPr lang="en-US" dirty="0" smtClean="0"/>
              <a:t>Stakeholders with differing requirements</a:t>
            </a:r>
          </a:p>
          <a:p>
            <a:pPr lvl="1"/>
            <a:r>
              <a:rPr lang="en-US" dirty="0" smtClean="0"/>
              <a:t>Identified requirements and unidentified requirements or expectations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idx="4294967295"/>
          </p:nvPr>
        </p:nvSpPr>
        <p:spPr>
          <a:xfrm>
            <a:off x="762000" y="228600"/>
            <a:ext cx="7772400" cy="838200"/>
          </a:xfrm>
        </p:spPr>
        <p:txBody>
          <a:bodyPr>
            <a:normAutofit fontScale="90000"/>
          </a:bodyPr>
          <a:lstStyle/>
          <a:p>
            <a:pPr fontAlgn="auto">
              <a:spcAft>
                <a:spcPts val="0"/>
              </a:spcAft>
              <a:defRPr/>
            </a:pPr>
            <a:r>
              <a:rPr lang="en-US" dirty="0"/>
              <a:t>PM Process Groups and its relationship</a:t>
            </a:r>
          </a:p>
        </p:txBody>
      </p:sp>
      <p:sp>
        <p:nvSpPr>
          <p:cNvPr id="48131" name="Rectangle 12"/>
          <p:cNvSpPr>
            <a:spLocks noGrp="1" noChangeArrowheads="1"/>
          </p:cNvSpPr>
          <p:nvPr>
            <p:ph type="body" idx="4294967295"/>
          </p:nvPr>
        </p:nvSpPr>
        <p:spPr>
          <a:xfrm>
            <a:off x="0" y="1371600"/>
            <a:ext cx="7772400" cy="4724400"/>
          </a:xfrm>
        </p:spPr>
        <p:txBody>
          <a:bodyPr/>
          <a:lstStyle/>
          <a:p>
            <a:r>
              <a:rPr lang="en-US" dirty="0" smtClean="0"/>
              <a:t>Project Management Processes are organized into five process groups:</a:t>
            </a:r>
          </a:p>
        </p:txBody>
      </p:sp>
      <p:sp>
        <p:nvSpPr>
          <p:cNvPr id="188429" name="Oval 13"/>
          <p:cNvSpPr>
            <a:spLocks noChangeArrowheads="1"/>
          </p:cNvSpPr>
          <p:nvPr/>
        </p:nvSpPr>
        <p:spPr bwMode="auto">
          <a:xfrm>
            <a:off x="914400" y="2351088"/>
            <a:ext cx="2133600" cy="793750"/>
          </a:xfrm>
          <a:prstGeom prst="ellipse">
            <a:avLst/>
          </a:prstGeom>
          <a:gradFill rotWithShape="0">
            <a:gsLst>
              <a:gs pos="0">
                <a:srgbClr val="FFFFFF"/>
              </a:gs>
              <a:gs pos="100000">
                <a:srgbClr val="DDF6FF"/>
              </a:gs>
            </a:gsLst>
            <a:path path="shape">
              <a:fillToRect l="50000" t="50000" r="50000" b="50000"/>
            </a:path>
          </a:gradFill>
          <a:ln w="9525">
            <a:solidFill>
              <a:schemeClr val="tx1"/>
            </a:solidFill>
            <a:round/>
            <a:headEnd/>
            <a:tailEnd/>
          </a:ln>
        </p:spPr>
        <p:txBody>
          <a:bodyPr anchor="ctr">
            <a:spAutoFit/>
          </a:bodyPr>
          <a:lstStyle/>
          <a:p>
            <a:pPr algn="ctr"/>
            <a:r>
              <a:rPr lang="en-US" sz="1600" b="1">
                <a:effectLst/>
                <a:latin typeface="Verdana" pitchFamily="34" charset="0"/>
              </a:rPr>
              <a:t>Initiating Processes</a:t>
            </a:r>
          </a:p>
        </p:txBody>
      </p:sp>
      <p:sp>
        <p:nvSpPr>
          <p:cNvPr id="188430" name="Oval 14"/>
          <p:cNvSpPr>
            <a:spLocks noChangeArrowheads="1"/>
          </p:cNvSpPr>
          <p:nvPr/>
        </p:nvSpPr>
        <p:spPr bwMode="auto">
          <a:xfrm>
            <a:off x="4421188" y="2351088"/>
            <a:ext cx="2511425" cy="793750"/>
          </a:xfrm>
          <a:prstGeom prst="ellipse">
            <a:avLst/>
          </a:prstGeom>
          <a:gradFill rotWithShape="0">
            <a:gsLst>
              <a:gs pos="0">
                <a:srgbClr val="FFFFFF"/>
              </a:gs>
              <a:gs pos="100000">
                <a:srgbClr val="DDF6FF"/>
              </a:gs>
            </a:gsLst>
            <a:path path="shape">
              <a:fillToRect l="50000" t="50000" r="50000" b="50000"/>
            </a:path>
          </a:gradFill>
          <a:ln w="9525">
            <a:solidFill>
              <a:schemeClr val="tx1"/>
            </a:solidFill>
            <a:round/>
            <a:headEnd/>
            <a:tailEnd/>
          </a:ln>
        </p:spPr>
        <p:txBody>
          <a:bodyPr anchor="ctr">
            <a:spAutoFit/>
          </a:bodyPr>
          <a:lstStyle/>
          <a:p>
            <a:pPr algn="ctr"/>
            <a:r>
              <a:rPr lang="en-US" sz="1600" b="1">
                <a:effectLst/>
                <a:latin typeface="Verdana" pitchFamily="34" charset="0"/>
              </a:rPr>
              <a:t>Planning Processes</a:t>
            </a:r>
            <a:endParaRPr lang="en-US" sz="1200" b="1">
              <a:effectLst/>
              <a:latin typeface="Verdana" pitchFamily="34" charset="0"/>
            </a:endParaRPr>
          </a:p>
        </p:txBody>
      </p:sp>
      <p:sp>
        <p:nvSpPr>
          <p:cNvPr id="188431" name="Oval 15"/>
          <p:cNvSpPr>
            <a:spLocks noChangeArrowheads="1"/>
          </p:cNvSpPr>
          <p:nvPr/>
        </p:nvSpPr>
        <p:spPr bwMode="auto">
          <a:xfrm>
            <a:off x="5945188" y="3798888"/>
            <a:ext cx="2663825" cy="793750"/>
          </a:xfrm>
          <a:prstGeom prst="ellipse">
            <a:avLst/>
          </a:prstGeom>
          <a:gradFill rotWithShape="0">
            <a:gsLst>
              <a:gs pos="0">
                <a:srgbClr val="FFFFFF"/>
              </a:gs>
              <a:gs pos="100000">
                <a:srgbClr val="DDF6FF"/>
              </a:gs>
            </a:gsLst>
            <a:path path="shape">
              <a:fillToRect l="50000" t="50000" r="50000" b="50000"/>
            </a:path>
          </a:gradFill>
          <a:ln w="9525">
            <a:solidFill>
              <a:schemeClr val="tx1"/>
            </a:solidFill>
            <a:round/>
            <a:headEnd/>
            <a:tailEnd/>
          </a:ln>
        </p:spPr>
        <p:txBody>
          <a:bodyPr anchor="ctr">
            <a:spAutoFit/>
          </a:bodyPr>
          <a:lstStyle/>
          <a:p>
            <a:pPr algn="ctr"/>
            <a:r>
              <a:rPr lang="en-US" sz="1600" b="1">
                <a:effectLst/>
                <a:latin typeface="Verdana" pitchFamily="34" charset="0"/>
              </a:rPr>
              <a:t>Executing Processes</a:t>
            </a:r>
          </a:p>
        </p:txBody>
      </p:sp>
      <p:sp>
        <p:nvSpPr>
          <p:cNvPr id="188432" name="Oval 16"/>
          <p:cNvSpPr>
            <a:spLocks noChangeArrowheads="1"/>
          </p:cNvSpPr>
          <p:nvPr/>
        </p:nvSpPr>
        <p:spPr bwMode="auto">
          <a:xfrm>
            <a:off x="2058988" y="3798888"/>
            <a:ext cx="2282825" cy="793750"/>
          </a:xfrm>
          <a:prstGeom prst="ellipse">
            <a:avLst/>
          </a:prstGeom>
          <a:gradFill rotWithShape="0">
            <a:gsLst>
              <a:gs pos="0">
                <a:srgbClr val="FFFFFF"/>
              </a:gs>
              <a:gs pos="100000">
                <a:srgbClr val="DDF6FF"/>
              </a:gs>
            </a:gsLst>
            <a:path path="shape">
              <a:fillToRect l="50000" t="50000" r="50000" b="50000"/>
            </a:path>
          </a:gradFill>
          <a:ln w="9525">
            <a:solidFill>
              <a:schemeClr val="tx1"/>
            </a:solidFill>
            <a:round/>
            <a:headEnd/>
            <a:tailEnd/>
          </a:ln>
        </p:spPr>
        <p:txBody>
          <a:bodyPr anchor="ctr">
            <a:spAutoFit/>
          </a:bodyPr>
          <a:lstStyle/>
          <a:p>
            <a:pPr algn="ctr"/>
            <a:r>
              <a:rPr lang="en-US" sz="1600" b="1">
                <a:effectLst/>
                <a:latin typeface="Verdana" pitchFamily="34" charset="0"/>
              </a:rPr>
              <a:t>Controlling Processes</a:t>
            </a:r>
            <a:r>
              <a:rPr lang="en-US" sz="1200" b="1">
                <a:effectLst/>
                <a:latin typeface="Verdana" pitchFamily="34" charset="0"/>
              </a:rPr>
              <a:t> </a:t>
            </a:r>
          </a:p>
        </p:txBody>
      </p:sp>
      <p:sp>
        <p:nvSpPr>
          <p:cNvPr id="188433" name="Oval 17"/>
          <p:cNvSpPr>
            <a:spLocks noChangeArrowheads="1"/>
          </p:cNvSpPr>
          <p:nvPr/>
        </p:nvSpPr>
        <p:spPr bwMode="auto">
          <a:xfrm>
            <a:off x="4419600" y="5246688"/>
            <a:ext cx="2209800" cy="793750"/>
          </a:xfrm>
          <a:prstGeom prst="ellipse">
            <a:avLst/>
          </a:prstGeom>
          <a:gradFill rotWithShape="0">
            <a:gsLst>
              <a:gs pos="0">
                <a:srgbClr val="FFFFFF"/>
              </a:gs>
              <a:gs pos="100000">
                <a:srgbClr val="DDF6FF"/>
              </a:gs>
            </a:gsLst>
            <a:path path="shape">
              <a:fillToRect l="50000" t="50000" r="50000" b="50000"/>
            </a:path>
          </a:gradFill>
          <a:ln w="9525">
            <a:solidFill>
              <a:schemeClr val="tx1"/>
            </a:solidFill>
            <a:round/>
            <a:headEnd/>
            <a:tailEnd/>
          </a:ln>
        </p:spPr>
        <p:txBody>
          <a:bodyPr anchor="ctr">
            <a:spAutoFit/>
          </a:bodyPr>
          <a:lstStyle/>
          <a:p>
            <a:pPr algn="ctr"/>
            <a:r>
              <a:rPr lang="en-US" sz="1600" b="1">
                <a:effectLst/>
                <a:latin typeface="Verdana" pitchFamily="34" charset="0"/>
              </a:rPr>
              <a:t>Closing Processes</a:t>
            </a:r>
            <a:endParaRPr lang="en-US" sz="1200" b="1">
              <a:effectLst/>
              <a:latin typeface="Verdana" pitchFamily="34" charset="0"/>
            </a:endParaRPr>
          </a:p>
        </p:txBody>
      </p:sp>
      <p:sp>
        <p:nvSpPr>
          <p:cNvPr id="188434" name="Line 18"/>
          <p:cNvSpPr>
            <a:spLocks noChangeShapeType="1"/>
          </p:cNvSpPr>
          <p:nvPr/>
        </p:nvSpPr>
        <p:spPr bwMode="auto">
          <a:xfrm>
            <a:off x="3048000" y="2743200"/>
            <a:ext cx="1371600" cy="0"/>
          </a:xfrm>
          <a:prstGeom prst="line">
            <a:avLst/>
          </a:prstGeom>
          <a:noFill/>
          <a:ln w="12700">
            <a:solidFill>
              <a:schemeClr val="tx1"/>
            </a:solidFill>
            <a:round/>
            <a:headEnd/>
            <a:tailEnd type="triangle" w="med" len="lg"/>
          </a:ln>
          <a:effectLst/>
        </p:spPr>
        <p:txBody>
          <a:bodyPr wrap="none" anchor="ctr"/>
          <a:lstStyle/>
          <a:p>
            <a:pPr>
              <a:defRPr/>
            </a:pPr>
            <a:endParaRPr lang="en-US"/>
          </a:p>
        </p:txBody>
      </p:sp>
      <p:sp>
        <p:nvSpPr>
          <p:cNvPr id="188435" name="Line 19"/>
          <p:cNvSpPr>
            <a:spLocks noChangeShapeType="1"/>
          </p:cNvSpPr>
          <p:nvPr/>
        </p:nvSpPr>
        <p:spPr bwMode="auto">
          <a:xfrm>
            <a:off x="6324600" y="3124200"/>
            <a:ext cx="990600" cy="685800"/>
          </a:xfrm>
          <a:prstGeom prst="line">
            <a:avLst/>
          </a:prstGeom>
          <a:noFill/>
          <a:ln w="12700">
            <a:solidFill>
              <a:schemeClr val="tx1"/>
            </a:solidFill>
            <a:round/>
            <a:headEnd/>
            <a:tailEnd type="triangle" w="med" len="lg"/>
          </a:ln>
          <a:effectLst/>
        </p:spPr>
        <p:txBody>
          <a:bodyPr wrap="none" anchor="ctr"/>
          <a:lstStyle/>
          <a:p>
            <a:pPr>
              <a:defRPr/>
            </a:pPr>
            <a:endParaRPr lang="en-US"/>
          </a:p>
        </p:txBody>
      </p:sp>
      <p:sp>
        <p:nvSpPr>
          <p:cNvPr id="188436" name="Line 20"/>
          <p:cNvSpPr>
            <a:spLocks noChangeShapeType="1"/>
          </p:cNvSpPr>
          <p:nvPr/>
        </p:nvSpPr>
        <p:spPr bwMode="auto">
          <a:xfrm flipH="1">
            <a:off x="4343400" y="4114800"/>
            <a:ext cx="1600200" cy="0"/>
          </a:xfrm>
          <a:prstGeom prst="line">
            <a:avLst/>
          </a:prstGeom>
          <a:noFill/>
          <a:ln w="12700">
            <a:solidFill>
              <a:schemeClr val="tx1"/>
            </a:solidFill>
            <a:round/>
            <a:headEnd/>
            <a:tailEnd type="triangle" w="med" len="lg"/>
          </a:ln>
          <a:effectLst/>
        </p:spPr>
        <p:txBody>
          <a:bodyPr wrap="none" anchor="ctr"/>
          <a:lstStyle/>
          <a:p>
            <a:pPr>
              <a:defRPr/>
            </a:pPr>
            <a:endParaRPr lang="en-US"/>
          </a:p>
        </p:txBody>
      </p:sp>
      <p:sp>
        <p:nvSpPr>
          <p:cNvPr id="188437" name="Line 21"/>
          <p:cNvSpPr>
            <a:spLocks noChangeShapeType="1"/>
          </p:cNvSpPr>
          <p:nvPr/>
        </p:nvSpPr>
        <p:spPr bwMode="auto">
          <a:xfrm>
            <a:off x="4343400" y="4267200"/>
            <a:ext cx="1600200" cy="0"/>
          </a:xfrm>
          <a:prstGeom prst="line">
            <a:avLst/>
          </a:prstGeom>
          <a:noFill/>
          <a:ln w="12700">
            <a:solidFill>
              <a:schemeClr val="tx1"/>
            </a:solidFill>
            <a:round/>
            <a:headEnd/>
            <a:tailEnd type="triangle" w="med" len="lg"/>
          </a:ln>
          <a:effectLst/>
        </p:spPr>
        <p:txBody>
          <a:bodyPr wrap="none" anchor="ctr"/>
          <a:lstStyle/>
          <a:p>
            <a:pPr>
              <a:defRPr/>
            </a:pPr>
            <a:endParaRPr lang="en-US"/>
          </a:p>
        </p:txBody>
      </p:sp>
      <p:sp>
        <p:nvSpPr>
          <p:cNvPr id="188438" name="Line 22"/>
          <p:cNvSpPr>
            <a:spLocks noChangeShapeType="1"/>
          </p:cNvSpPr>
          <p:nvPr/>
        </p:nvSpPr>
        <p:spPr bwMode="auto">
          <a:xfrm flipV="1">
            <a:off x="3429000" y="2971800"/>
            <a:ext cx="1295400" cy="838200"/>
          </a:xfrm>
          <a:prstGeom prst="line">
            <a:avLst/>
          </a:prstGeom>
          <a:noFill/>
          <a:ln w="12700">
            <a:solidFill>
              <a:schemeClr val="tx1"/>
            </a:solidFill>
            <a:round/>
            <a:headEnd/>
            <a:tailEnd type="triangle" w="med" len="lg"/>
          </a:ln>
          <a:effectLst/>
        </p:spPr>
        <p:txBody>
          <a:bodyPr wrap="none" anchor="ctr"/>
          <a:lstStyle/>
          <a:p>
            <a:pPr>
              <a:defRPr/>
            </a:pPr>
            <a:endParaRPr lang="en-US"/>
          </a:p>
        </p:txBody>
      </p:sp>
      <p:sp>
        <p:nvSpPr>
          <p:cNvPr id="188439" name="Line 23"/>
          <p:cNvSpPr>
            <a:spLocks noChangeShapeType="1"/>
          </p:cNvSpPr>
          <p:nvPr/>
        </p:nvSpPr>
        <p:spPr bwMode="auto">
          <a:xfrm>
            <a:off x="3657600" y="4572000"/>
            <a:ext cx="1371600" cy="685800"/>
          </a:xfrm>
          <a:prstGeom prst="line">
            <a:avLst/>
          </a:prstGeom>
          <a:noFill/>
          <a:ln w="12700">
            <a:solidFill>
              <a:schemeClr val="tx1"/>
            </a:solidFill>
            <a:round/>
            <a:headEnd/>
            <a:tailEnd type="triangle" w="med" len="lg"/>
          </a:ln>
          <a:effectLst/>
        </p:spPr>
        <p:txBody>
          <a:bodyPr wrap="none" anchor="ct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8429"/>
                                        </p:tgtEl>
                                        <p:attrNameLst>
                                          <p:attrName>style.visibility</p:attrName>
                                        </p:attrNameLst>
                                      </p:cBhvr>
                                      <p:to>
                                        <p:strVal val="visible"/>
                                      </p:to>
                                    </p:set>
                                    <p:animEffect transition="in" filter="dissolve">
                                      <p:cBhvr>
                                        <p:cTn id="7" dur="500"/>
                                        <p:tgtEl>
                                          <p:spTgt spid="1884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8434"/>
                                        </p:tgtEl>
                                        <p:attrNameLst>
                                          <p:attrName>style.visibility</p:attrName>
                                        </p:attrNameLst>
                                      </p:cBhvr>
                                      <p:to>
                                        <p:strVal val="visible"/>
                                      </p:to>
                                    </p:set>
                                    <p:animEffect transition="in" filter="wipe(left)">
                                      <p:cBhvr>
                                        <p:cTn id="12" dur="500"/>
                                        <p:tgtEl>
                                          <p:spTgt spid="188434"/>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88430"/>
                                        </p:tgtEl>
                                        <p:attrNameLst>
                                          <p:attrName>style.visibility</p:attrName>
                                        </p:attrNameLst>
                                      </p:cBhvr>
                                      <p:to>
                                        <p:strVal val="visible"/>
                                      </p:to>
                                    </p:set>
                                    <p:animEffect transition="in" filter="dissolve">
                                      <p:cBhvr>
                                        <p:cTn id="16" dur="500"/>
                                        <p:tgtEl>
                                          <p:spTgt spid="18843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88435"/>
                                        </p:tgtEl>
                                        <p:attrNameLst>
                                          <p:attrName>style.visibility</p:attrName>
                                        </p:attrNameLst>
                                      </p:cBhvr>
                                      <p:to>
                                        <p:strVal val="visible"/>
                                      </p:to>
                                    </p:set>
                                    <p:animEffect transition="in" filter="wipe(up)">
                                      <p:cBhvr>
                                        <p:cTn id="21" dur="500"/>
                                        <p:tgtEl>
                                          <p:spTgt spid="188435"/>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188431"/>
                                        </p:tgtEl>
                                        <p:attrNameLst>
                                          <p:attrName>style.visibility</p:attrName>
                                        </p:attrNameLst>
                                      </p:cBhvr>
                                      <p:to>
                                        <p:strVal val="visible"/>
                                      </p:to>
                                    </p:set>
                                    <p:animEffect transition="in" filter="dissolve">
                                      <p:cBhvr>
                                        <p:cTn id="25" dur="500"/>
                                        <p:tgtEl>
                                          <p:spTgt spid="18843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188436"/>
                                        </p:tgtEl>
                                        <p:attrNameLst>
                                          <p:attrName>style.visibility</p:attrName>
                                        </p:attrNameLst>
                                      </p:cBhvr>
                                      <p:to>
                                        <p:strVal val="visible"/>
                                      </p:to>
                                    </p:set>
                                    <p:animEffect transition="in" filter="wipe(right)">
                                      <p:cBhvr>
                                        <p:cTn id="30" dur="500"/>
                                        <p:tgtEl>
                                          <p:spTgt spid="188436"/>
                                        </p:tgtEl>
                                      </p:cBhvr>
                                    </p:animEffect>
                                  </p:childTnLst>
                                </p:cTn>
                              </p:par>
                            </p:childTnLst>
                          </p:cTn>
                        </p:par>
                        <p:par>
                          <p:cTn id="31" fill="hold">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188432"/>
                                        </p:tgtEl>
                                        <p:attrNameLst>
                                          <p:attrName>style.visibility</p:attrName>
                                        </p:attrNameLst>
                                      </p:cBhvr>
                                      <p:to>
                                        <p:strVal val="visible"/>
                                      </p:to>
                                    </p:set>
                                    <p:animEffect transition="in" filter="dissolve">
                                      <p:cBhvr>
                                        <p:cTn id="34" dur="500"/>
                                        <p:tgtEl>
                                          <p:spTgt spid="18843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88438"/>
                                        </p:tgtEl>
                                        <p:attrNameLst>
                                          <p:attrName>style.visibility</p:attrName>
                                        </p:attrNameLst>
                                      </p:cBhvr>
                                      <p:to>
                                        <p:strVal val="visible"/>
                                      </p:to>
                                    </p:set>
                                    <p:animEffect transition="in" filter="wipe(down)">
                                      <p:cBhvr>
                                        <p:cTn id="39" dur="500"/>
                                        <p:tgtEl>
                                          <p:spTgt spid="188438"/>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188437"/>
                                        </p:tgtEl>
                                        <p:attrNameLst>
                                          <p:attrName>style.visibility</p:attrName>
                                        </p:attrNameLst>
                                      </p:cBhvr>
                                      <p:to>
                                        <p:strVal val="visible"/>
                                      </p:to>
                                    </p:set>
                                    <p:animEffect transition="in" filter="wipe(left)">
                                      <p:cBhvr>
                                        <p:cTn id="43" dur="500"/>
                                        <p:tgtEl>
                                          <p:spTgt spid="188437"/>
                                        </p:tgtEl>
                                      </p:cBhvr>
                                    </p:animEffect>
                                  </p:childTnLst>
                                </p:cTn>
                              </p:par>
                            </p:childTnLst>
                          </p:cTn>
                        </p:par>
                        <p:par>
                          <p:cTn id="44" fill="hold">
                            <p:stCondLst>
                              <p:cond delay="1000"/>
                            </p:stCondLst>
                            <p:childTnLst>
                              <p:par>
                                <p:cTn id="45" presetID="22" presetClass="entr" presetSubtype="1" fill="hold" nodeType="afterEffect">
                                  <p:stCondLst>
                                    <p:cond delay="0"/>
                                  </p:stCondLst>
                                  <p:childTnLst>
                                    <p:set>
                                      <p:cBhvr>
                                        <p:cTn id="46" dur="1" fill="hold">
                                          <p:stCondLst>
                                            <p:cond delay="0"/>
                                          </p:stCondLst>
                                        </p:cTn>
                                        <p:tgtEl>
                                          <p:spTgt spid="188439"/>
                                        </p:tgtEl>
                                        <p:attrNameLst>
                                          <p:attrName>style.visibility</p:attrName>
                                        </p:attrNameLst>
                                      </p:cBhvr>
                                      <p:to>
                                        <p:strVal val="visible"/>
                                      </p:to>
                                    </p:set>
                                    <p:animEffect transition="in" filter="wipe(up)">
                                      <p:cBhvr>
                                        <p:cTn id="47" dur="500"/>
                                        <p:tgtEl>
                                          <p:spTgt spid="188439"/>
                                        </p:tgtEl>
                                      </p:cBhvr>
                                    </p:animEffect>
                                  </p:childTnLst>
                                </p:cTn>
                              </p:par>
                            </p:childTnLst>
                          </p:cTn>
                        </p:par>
                        <p:par>
                          <p:cTn id="48" fill="hold">
                            <p:stCondLst>
                              <p:cond delay="1500"/>
                            </p:stCondLst>
                            <p:childTnLst>
                              <p:par>
                                <p:cTn id="49" presetID="9" presetClass="entr" presetSubtype="0" fill="hold" grpId="0" nodeType="afterEffect">
                                  <p:stCondLst>
                                    <p:cond delay="0"/>
                                  </p:stCondLst>
                                  <p:childTnLst>
                                    <p:set>
                                      <p:cBhvr>
                                        <p:cTn id="50" dur="1" fill="hold">
                                          <p:stCondLst>
                                            <p:cond delay="0"/>
                                          </p:stCondLst>
                                        </p:cTn>
                                        <p:tgtEl>
                                          <p:spTgt spid="188433"/>
                                        </p:tgtEl>
                                        <p:attrNameLst>
                                          <p:attrName>style.visibility</p:attrName>
                                        </p:attrNameLst>
                                      </p:cBhvr>
                                      <p:to>
                                        <p:strVal val="visible"/>
                                      </p:to>
                                    </p:set>
                                    <p:animEffect transition="in" filter="dissolve">
                                      <p:cBhvr>
                                        <p:cTn id="51" dur="500"/>
                                        <p:tgtEl>
                                          <p:spTgt spid="1884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9" grpId="0" animBg="1" autoUpdateAnimBg="0"/>
      <p:bldP spid="188430" grpId="0" animBg="1" autoUpdateAnimBg="0"/>
      <p:bldP spid="188431" grpId="0" animBg="1" autoUpdateAnimBg="0"/>
      <p:bldP spid="188432" grpId="0" animBg="1" autoUpdateAnimBg="0"/>
      <p:bldP spid="188433"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Line 2"/>
          <p:cNvSpPr>
            <a:spLocks noChangeShapeType="1"/>
          </p:cNvSpPr>
          <p:nvPr/>
        </p:nvSpPr>
        <p:spPr bwMode="auto">
          <a:xfrm>
            <a:off x="1295400" y="2697163"/>
            <a:ext cx="0" cy="2438400"/>
          </a:xfrm>
          <a:prstGeom prst="line">
            <a:avLst/>
          </a:prstGeom>
          <a:noFill/>
          <a:ln w="9525">
            <a:solidFill>
              <a:schemeClr val="tx1"/>
            </a:solidFill>
            <a:round/>
            <a:headEnd/>
            <a:tailEnd/>
          </a:ln>
          <a:effectLst/>
        </p:spPr>
        <p:txBody>
          <a:bodyPr wrap="none" anchor="ctr"/>
          <a:lstStyle/>
          <a:p>
            <a:pPr>
              <a:defRPr/>
            </a:pPr>
            <a:endParaRPr lang="en-US"/>
          </a:p>
        </p:txBody>
      </p:sp>
      <p:sp>
        <p:nvSpPr>
          <p:cNvPr id="58371" name="Line 3"/>
          <p:cNvSpPr>
            <a:spLocks noChangeShapeType="1"/>
          </p:cNvSpPr>
          <p:nvPr/>
        </p:nvSpPr>
        <p:spPr bwMode="auto">
          <a:xfrm>
            <a:off x="1295400" y="5135563"/>
            <a:ext cx="7010400" cy="0"/>
          </a:xfrm>
          <a:prstGeom prst="line">
            <a:avLst/>
          </a:prstGeom>
          <a:noFill/>
          <a:ln w="9525">
            <a:solidFill>
              <a:schemeClr val="tx1"/>
            </a:solidFill>
            <a:round/>
            <a:headEnd/>
            <a:tailEnd/>
          </a:ln>
          <a:effectLst/>
        </p:spPr>
        <p:txBody>
          <a:bodyPr wrap="none" anchor="ctr"/>
          <a:lstStyle/>
          <a:p>
            <a:pPr>
              <a:defRPr/>
            </a:pPr>
            <a:endParaRPr lang="en-US"/>
          </a:p>
        </p:txBody>
      </p:sp>
      <p:sp>
        <p:nvSpPr>
          <p:cNvPr id="58372" name="Line 4"/>
          <p:cNvSpPr>
            <a:spLocks noChangeShapeType="1"/>
          </p:cNvSpPr>
          <p:nvPr/>
        </p:nvSpPr>
        <p:spPr bwMode="auto">
          <a:xfrm>
            <a:off x="4572000" y="5364163"/>
            <a:ext cx="533400" cy="0"/>
          </a:xfrm>
          <a:prstGeom prst="line">
            <a:avLst/>
          </a:prstGeom>
          <a:noFill/>
          <a:ln w="25400">
            <a:solidFill>
              <a:schemeClr val="tx1"/>
            </a:solidFill>
            <a:round/>
            <a:headEnd/>
            <a:tailEnd type="stealth" w="med" len="med"/>
          </a:ln>
          <a:effectLst/>
        </p:spPr>
        <p:txBody>
          <a:bodyPr wrap="none" anchor="ctr"/>
          <a:lstStyle/>
          <a:p>
            <a:pPr>
              <a:defRPr/>
            </a:pPr>
            <a:endParaRPr lang="en-US"/>
          </a:p>
        </p:txBody>
      </p:sp>
      <p:sp>
        <p:nvSpPr>
          <p:cNvPr id="49157" name="Text Box 5"/>
          <p:cNvSpPr txBox="1">
            <a:spLocks noChangeArrowheads="1"/>
          </p:cNvSpPr>
          <p:nvPr/>
        </p:nvSpPr>
        <p:spPr bwMode="auto">
          <a:xfrm>
            <a:off x="3886200" y="5181600"/>
            <a:ext cx="692150" cy="304800"/>
          </a:xfrm>
          <a:prstGeom prst="rect">
            <a:avLst/>
          </a:prstGeom>
          <a:noFill/>
          <a:ln w="9525">
            <a:noFill/>
            <a:miter lim="800000"/>
            <a:headEnd/>
            <a:tailEnd/>
          </a:ln>
        </p:spPr>
        <p:txBody>
          <a:bodyPr wrap="none">
            <a:spAutoFit/>
          </a:bodyPr>
          <a:lstStyle/>
          <a:p>
            <a:r>
              <a:rPr lang="en-US" sz="1400" b="1">
                <a:effectLst/>
                <a:latin typeface="Verdana" pitchFamily="34" charset="0"/>
              </a:rPr>
              <a:t>TIME</a:t>
            </a:r>
            <a:endParaRPr lang="en-US" sz="1400">
              <a:effectLst/>
            </a:endParaRPr>
          </a:p>
        </p:txBody>
      </p:sp>
      <p:sp>
        <p:nvSpPr>
          <p:cNvPr id="58374" name="Line 6"/>
          <p:cNvSpPr>
            <a:spLocks noChangeShapeType="1"/>
          </p:cNvSpPr>
          <p:nvPr/>
        </p:nvSpPr>
        <p:spPr bwMode="auto">
          <a:xfrm flipV="1">
            <a:off x="914400" y="3230563"/>
            <a:ext cx="0" cy="533400"/>
          </a:xfrm>
          <a:prstGeom prst="line">
            <a:avLst/>
          </a:prstGeom>
          <a:noFill/>
          <a:ln w="25400">
            <a:solidFill>
              <a:schemeClr val="tx1"/>
            </a:solidFill>
            <a:round/>
            <a:headEnd/>
            <a:tailEnd type="stealth" w="med" len="med"/>
          </a:ln>
          <a:effectLst/>
        </p:spPr>
        <p:txBody>
          <a:bodyPr wrap="none" anchor="ctr"/>
          <a:lstStyle/>
          <a:p>
            <a:pPr>
              <a:defRPr/>
            </a:pPr>
            <a:endParaRPr lang="en-US"/>
          </a:p>
        </p:txBody>
      </p:sp>
      <p:sp>
        <p:nvSpPr>
          <p:cNvPr id="49159" name="Text Box 7"/>
          <p:cNvSpPr txBox="1">
            <a:spLocks noChangeArrowheads="1"/>
          </p:cNvSpPr>
          <p:nvPr/>
        </p:nvSpPr>
        <p:spPr bwMode="auto">
          <a:xfrm>
            <a:off x="152400" y="3886200"/>
            <a:ext cx="1219200" cy="730250"/>
          </a:xfrm>
          <a:prstGeom prst="rect">
            <a:avLst/>
          </a:prstGeom>
          <a:noFill/>
          <a:ln w="9525">
            <a:noFill/>
            <a:miter lim="800000"/>
            <a:headEnd/>
            <a:tailEnd/>
          </a:ln>
        </p:spPr>
        <p:txBody>
          <a:bodyPr>
            <a:spAutoFit/>
          </a:bodyPr>
          <a:lstStyle/>
          <a:p>
            <a:pPr algn="ctr"/>
            <a:r>
              <a:rPr lang="en-US" sz="1400" b="1">
                <a:effectLst/>
                <a:latin typeface="Verdana" pitchFamily="34" charset="0"/>
              </a:rPr>
              <a:t>LEVEL</a:t>
            </a:r>
          </a:p>
          <a:p>
            <a:pPr algn="ctr"/>
            <a:r>
              <a:rPr lang="en-US" sz="1400" b="1">
                <a:effectLst/>
                <a:latin typeface="Verdana" pitchFamily="34" charset="0"/>
              </a:rPr>
              <a:t>OF</a:t>
            </a:r>
          </a:p>
          <a:p>
            <a:pPr algn="ctr"/>
            <a:r>
              <a:rPr lang="en-US" sz="1400" b="1">
                <a:effectLst/>
                <a:latin typeface="Verdana" pitchFamily="34" charset="0"/>
              </a:rPr>
              <a:t>ACTIVITY</a:t>
            </a:r>
            <a:endParaRPr lang="en-US" sz="1400">
              <a:effectLst/>
            </a:endParaRPr>
          </a:p>
        </p:txBody>
      </p:sp>
      <p:sp>
        <p:nvSpPr>
          <p:cNvPr id="49160" name="Text Box 8"/>
          <p:cNvSpPr txBox="1">
            <a:spLocks noChangeArrowheads="1"/>
          </p:cNvSpPr>
          <p:nvPr/>
        </p:nvSpPr>
        <p:spPr bwMode="auto">
          <a:xfrm>
            <a:off x="1219200" y="5186363"/>
            <a:ext cx="1216025" cy="304800"/>
          </a:xfrm>
          <a:prstGeom prst="rect">
            <a:avLst/>
          </a:prstGeom>
          <a:noFill/>
          <a:ln w="9525">
            <a:noFill/>
            <a:miter lim="800000"/>
            <a:headEnd/>
            <a:tailEnd/>
          </a:ln>
        </p:spPr>
        <p:txBody>
          <a:bodyPr wrap="none">
            <a:spAutoFit/>
          </a:bodyPr>
          <a:lstStyle/>
          <a:p>
            <a:r>
              <a:rPr lang="en-US" sz="1400">
                <a:effectLst/>
                <a:latin typeface="Verdana" pitchFamily="34" charset="0"/>
              </a:rPr>
              <a:t>Phase Start</a:t>
            </a:r>
            <a:endParaRPr lang="en-US" sz="1400">
              <a:effectLst/>
            </a:endParaRPr>
          </a:p>
        </p:txBody>
      </p:sp>
      <p:sp>
        <p:nvSpPr>
          <p:cNvPr id="49161" name="Text Box 9"/>
          <p:cNvSpPr txBox="1">
            <a:spLocks noChangeArrowheads="1"/>
          </p:cNvSpPr>
          <p:nvPr/>
        </p:nvSpPr>
        <p:spPr bwMode="auto">
          <a:xfrm>
            <a:off x="7239000" y="5186363"/>
            <a:ext cx="1289050" cy="304800"/>
          </a:xfrm>
          <a:prstGeom prst="rect">
            <a:avLst/>
          </a:prstGeom>
          <a:noFill/>
          <a:ln w="9525">
            <a:noFill/>
            <a:miter lim="800000"/>
            <a:headEnd/>
            <a:tailEnd/>
          </a:ln>
        </p:spPr>
        <p:txBody>
          <a:bodyPr wrap="none">
            <a:spAutoFit/>
          </a:bodyPr>
          <a:lstStyle/>
          <a:p>
            <a:r>
              <a:rPr lang="en-US" sz="1400">
                <a:effectLst/>
                <a:latin typeface="Verdana" pitchFamily="34" charset="0"/>
              </a:rPr>
              <a:t>Phase Finish</a:t>
            </a:r>
            <a:endParaRPr lang="en-US" sz="1400">
              <a:effectLst/>
            </a:endParaRPr>
          </a:p>
        </p:txBody>
      </p:sp>
      <p:sp>
        <p:nvSpPr>
          <p:cNvPr id="58378" name="Freeform 10"/>
          <p:cNvSpPr>
            <a:spLocks/>
          </p:cNvSpPr>
          <p:nvPr/>
        </p:nvSpPr>
        <p:spPr bwMode="auto">
          <a:xfrm>
            <a:off x="1295400" y="4295775"/>
            <a:ext cx="2133600" cy="839788"/>
          </a:xfrm>
          <a:custGeom>
            <a:avLst/>
            <a:gdLst/>
            <a:ahLst/>
            <a:cxnLst>
              <a:cxn ang="0">
                <a:pos x="0" y="529"/>
              </a:cxn>
              <a:cxn ang="0">
                <a:pos x="150" y="378"/>
              </a:cxn>
              <a:cxn ang="0">
                <a:pos x="288" y="193"/>
              </a:cxn>
              <a:cxn ang="0">
                <a:pos x="384" y="82"/>
              </a:cxn>
              <a:cxn ang="0">
                <a:pos x="470" y="27"/>
              </a:cxn>
              <a:cxn ang="0">
                <a:pos x="579" y="12"/>
              </a:cxn>
              <a:cxn ang="0">
                <a:pos x="768" y="97"/>
              </a:cxn>
              <a:cxn ang="0">
                <a:pos x="1008" y="289"/>
              </a:cxn>
              <a:cxn ang="0">
                <a:pos x="1194" y="464"/>
              </a:cxn>
              <a:cxn ang="0">
                <a:pos x="1344" y="529"/>
              </a:cxn>
            </a:cxnLst>
            <a:rect l="0" t="0" r="r" b="b"/>
            <a:pathLst>
              <a:path w="1344" h="529">
                <a:moveTo>
                  <a:pt x="0" y="529"/>
                </a:moveTo>
                <a:cubicBezTo>
                  <a:pt x="25" y="504"/>
                  <a:pt x="102" y="434"/>
                  <a:pt x="150" y="378"/>
                </a:cubicBezTo>
                <a:cubicBezTo>
                  <a:pt x="198" y="322"/>
                  <a:pt x="249" y="242"/>
                  <a:pt x="288" y="193"/>
                </a:cubicBezTo>
                <a:cubicBezTo>
                  <a:pt x="327" y="144"/>
                  <a:pt x="354" y="110"/>
                  <a:pt x="384" y="82"/>
                </a:cubicBezTo>
                <a:cubicBezTo>
                  <a:pt x="414" y="54"/>
                  <a:pt x="437" y="39"/>
                  <a:pt x="470" y="27"/>
                </a:cubicBezTo>
                <a:cubicBezTo>
                  <a:pt x="503" y="15"/>
                  <a:pt x="529" y="0"/>
                  <a:pt x="579" y="12"/>
                </a:cubicBezTo>
                <a:cubicBezTo>
                  <a:pt x="629" y="24"/>
                  <a:pt x="697" y="51"/>
                  <a:pt x="768" y="97"/>
                </a:cubicBezTo>
                <a:cubicBezTo>
                  <a:pt x="839" y="143"/>
                  <a:pt x="937" y="228"/>
                  <a:pt x="1008" y="289"/>
                </a:cubicBezTo>
                <a:cubicBezTo>
                  <a:pt x="1079" y="350"/>
                  <a:pt x="1138" y="424"/>
                  <a:pt x="1194" y="464"/>
                </a:cubicBezTo>
                <a:cubicBezTo>
                  <a:pt x="1250" y="504"/>
                  <a:pt x="1313" y="516"/>
                  <a:pt x="1344" y="529"/>
                </a:cubicBezTo>
              </a:path>
            </a:pathLst>
          </a:custGeom>
          <a:noFill/>
          <a:ln w="9525">
            <a:solidFill>
              <a:schemeClr val="tx1"/>
            </a:solidFill>
            <a:round/>
            <a:headEnd/>
            <a:tailEnd/>
          </a:ln>
          <a:effectLst/>
        </p:spPr>
        <p:txBody>
          <a:bodyPr wrap="none" anchor="ctr"/>
          <a:lstStyle/>
          <a:p>
            <a:pPr>
              <a:defRPr/>
            </a:pPr>
            <a:endParaRPr lang="en-US"/>
          </a:p>
        </p:txBody>
      </p:sp>
      <p:sp>
        <p:nvSpPr>
          <p:cNvPr id="58379" name="Freeform 11"/>
          <p:cNvSpPr>
            <a:spLocks/>
          </p:cNvSpPr>
          <p:nvPr/>
        </p:nvSpPr>
        <p:spPr bwMode="auto">
          <a:xfrm>
            <a:off x="1585913" y="3756025"/>
            <a:ext cx="5119687" cy="1379538"/>
          </a:xfrm>
          <a:custGeom>
            <a:avLst/>
            <a:gdLst/>
            <a:ahLst/>
            <a:cxnLst>
              <a:cxn ang="0">
                <a:pos x="0" y="869"/>
              </a:cxn>
              <a:cxn ang="0">
                <a:pos x="240" y="629"/>
              </a:cxn>
              <a:cxn ang="0">
                <a:pos x="432" y="245"/>
              </a:cxn>
              <a:cxn ang="0">
                <a:pos x="624" y="53"/>
              </a:cxn>
              <a:cxn ang="0">
                <a:pos x="895" y="40"/>
              </a:cxn>
              <a:cxn ang="0">
                <a:pos x="1296" y="293"/>
              </a:cxn>
              <a:cxn ang="0">
                <a:pos x="1651" y="531"/>
              </a:cxn>
              <a:cxn ang="0">
                <a:pos x="2110" y="679"/>
              </a:cxn>
              <a:cxn ang="0">
                <a:pos x="2718" y="780"/>
              </a:cxn>
              <a:cxn ang="0">
                <a:pos x="3225" y="866"/>
              </a:cxn>
            </a:cxnLst>
            <a:rect l="0" t="0" r="r" b="b"/>
            <a:pathLst>
              <a:path w="3225" h="869">
                <a:moveTo>
                  <a:pt x="0" y="869"/>
                </a:moveTo>
                <a:cubicBezTo>
                  <a:pt x="84" y="801"/>
                  <a:pt x="168" y="733"/>
                  <a:pt x="240" y="629"/>
                </a:cubicBezTo>
                <a:cubicBezTo>
                  <a:pt x="312" y="525"/>
                  <a:pt x="368" y="341"/>
                  <a:pt x="432" y="245"/>
                </a:cubicBezTo>
                <a:cubicBezTo>
                  <a:pt x="496" y="149"/>
                  <a:pt x="547" y="87"/>
                  <a:pt x="624" y="53"/>
                </a:cubicBezTo>
                <a:cubicBezTo>
                  <a:pt x="701" y="19"/>
                  <a:pt x="783" y="0"/>
                  <a:pt x="895" y="40"/>
                </a:cubicBezTo>
                <a:cubicBezTo>
                  <a:pt x="1007" y="80"/>
                  <a:pt x="1170" y="211"/>
                  <a:pt x="1296" y="293"/>
                </a:cubicBezTo>
                <a:cubicBezTo>
                  <a:pt x="1422" y="375"/>
                  <a:pt x="1515" y="467"/>
                  <a:pt x="1651" y="531"/>
                </a:cubicBezTo>
                <a:cubicBezTo>
                  <a:pt x="1787" y="595"/>
                  <a:pt x="1932" y="638"/>
                  <a:pt x="2110" y="679"/>
                </a:cubicBezTo>
                <a:cubicBezTo>
                  <a:pt x="2288" y="720"/>
                  <a:pt x="2532" y="749"/>
                  <a:pt x="2718" y="780"/>
                </a:cubicBezTo>
                <a:cubicBezTo>
                  <a:pt x="2904" y="811"/>
                  <a:pt x="3120" y="848"/>
                  <a:pt x="3225" y="866"/>
                </a:cubicBezTo>
              </a:path>
            </a:pathLst>
          </a:custGeom>
          <a:noFill/>
          <a:ln w="9525">
            <a:solidFill>
              <a:schemeClr val="tx1"/>
            </a:solidFill>
            <a:round/>
            <a:headEnd/>
            <a:tailEnd/>
          </a:ln>
          <a:effectLst/>
        </p:spPr>
        <p:txBody>
          <a:bodyPr wrap="none" anchor="ctr"/>
          <a:lstStyle/>
          <a:p>
            <a:pPr>
              <a:defRPr/>
            </a:pPr>
            <a:endParaRPr lang="en-US"/>
          </a:p>
        </p:txBody>
      </p:sp>
      <p:sp>
        <p:nvSpPr>
          <p:cNvPr id="58380" name="Freeform 12"/>
          <p:cNvSpPr>
            <a:spLocks/>
          </p:cNvSpPr>
          <p:nvPr/>
        </p:nvSpPr>
        <p:spPr bwMode="auto">
          <a:xfrm>
            <a:off x="1608138" y="4591050"/>
            <a:ext cx="6396037" cy="539750"/>
          </a:xfrm>
          <a:custGeom>
            <a:avLst/>
            <a:gdLst/>
            <a:ahLst/>
            <a:cxnLst>
              <a:cxn ang="0">
                <a:pos x="0" y="332"/>
              </a:cxn>
              <a:cxn ang="0">
                <a:pos x="1761" y="44"/>
              </a:cxn>
              <a:cxn ang="0">
                <a:pos x="2844" y="67"/>
              </a:cxn>
              <a:cxn ang="0">
                <a:pos x="4029" y="340"/>
              </a:cxn>
            </a:cxnLst>
            <a:rect l="0" t="0" r="r" b="b"/>
            <a:pathLst>
              <a:path w="4029" h="340">
                <a:moveTo>
                  <a:pt x="0" y="332"/>
                </a:moveTo>
                <a:cubicBezTo>
                  <a:pt x="295" y="284"/>
                  <a:pt x="1287" y="88"/>
                  <a:pt x="1761" y="44"/>
                </a:cubicBezTo>
                <a:cubicBezTo>
                  <a:pt x="2235" y="0"/>
                  <a:pt x="2466" y="18"/>
                  <a:pt x="2844" y="67"/>
                </a:cubicBezTo>
                <a:cubicBezTo>
                  <a:pt x="3222" y="116"/>
                  <a:pt x="3782" y="283"/>
                  <a:pt x="4029" y="340"/>
                </a:cubicBezTo>
              </a:path>
            </a:pathLst>
          </a:custGeom>
          <a:noFill/>
          <a:ln w="9525">
            <a:solidFill>
              <a:schemeClr val="tx1"/>
            </a:solidFill>
            <a:round/>
            <a:headEnd/>
            <a:tailEnd/>
          </a:ln>
          <a:effectLst/>
        </p:spPr>
        <p:txBody>
          <a:bodyPr wrap="none" anchor="ctr"/>
          <a:lstStyle/>
          <a:p>
            <a:pPr>
              <a:defRPr/>
            </a:pPr>
            <a:endParaRPr lang="en-US"/>
          </a:p>
        </p:txBody>
      </p:sp>
      <p:sp>
        <p:nvSpPr>
          <p:cNvPr id="58381" name="Freeform 13"/>
          <p:cNvSpPr>
            <a:spLocks/>
          </p:cNvSpPr>
          <p:nvPr/>
        </p:nvSpPr>
        <p:spPr bwMode="auto">
          <a:xfrm>
            <a:off x="1981200" y="2913063"/>
            <a:ext cx="6019800" cy="2222500"/>
          </a:xfrm>
          <a:custGeom>
            <a:avLst/>
            <a:gdLst/>
            <a:ahLst/>
            <a:cxnLst>
              <a:cxn ang="0">
                <a:pos x="0" y="1400"/>
              </a:cxn>
              <a:cxn ang="0">
                <a:pos x="1104" y="920"/>
              </a:cxn>
              <a:cxn ang="0">
                <a:pos x="1488" y="632"/>
              </a:cxn>
              <a:cxn ang="0">
                <a:pos x="1776" y="104"/>
              </a:cxn>
              <a:cxn ang="0">
                <a:pos x="2757" y="88"/>
              </a:cxn>
              <a:cxn ang="0">
                <a:pos x="3120" y="632"/>
              </a:cxn>
              <a:cxn ang="0">
                <a:pos x="3408" y="1064"/>
              </a:cxn>
              <a:cxn ang="0">
                <a:pos x="3792" y="1400"/>
              </a:cxn>
            </a:cxnLst>
            <a:rect l="0" t="0" r="r" b="b"/>
            <a:pathLst>
              <a:path w="3792" h="1400">
                <a:moveTo>
                  <a:pt x="0" y="1400"/>
                </a:moveTo>
                <a:cubicBezTo>
                  <a:pt x="428" y="1224"/>
                  <a:pt x="856" y="1048"/>
                  <a:pt x="1104" y="920"/>
                </a:cubicBezTo>
                <a:cubicBezTo>
                  <a:pt x="1352" y="792"/>
                  <a:pt x="1376" y="768"/>
                  <a:pt x="1488" y="632"/>
                </a:cubicBezTo>
                <a:cubicBezTo>
                  <a:pt x="1600" y="496"/>
                  <a:pt x="1564" y="195"/>
                  <a:pt x="1776" y="104"/>
                </a:cubicBezTo>
                <a:cubicBezTo>
                  <a:pt x="1988" y="13"/>
                  <a:pt x="2533" y="0"/>
                  <a:pt x="2757" y="88"/>
                </a:cubicBezTo>
                <a:cubicBezTo>
                  <a:pt x="2981" y="176"/>
                  <a:pt x="3012" y="469"/>
                  <a:pt x="3120" y="632"/>
                </a:cubicBezTo>
                <a:cubicBezTo>
                  <a:pt x="3228" y="795"/>
                  <a:pt x="3296" y="936"/>
                  <a:pt x="3408" y="1064"/>
                </a:cubicBezTo>
                <a:cubicBezTo>
                  <a:pt x="3520" y="1192"/>
                  <a:pt x="3728" y="1344"/>
                  <a:pt x="3792" y="1400"/>
                </a:cubicBezTo>
              </a:path>
            </a:pathLst>
          </a:custGeom>
          <a:noFill/>
          <a:ln w="9525">
            <a:solidFill>
              <a:schemeClr val="tx1"/>
            </a:solidFill>
            <a:round/>
            <a:headEnd/>
            <a:tailEnd/>
          </a:ln>
          <a:effectLst/>
        </p:spPr>
        <p:txBody>
          <a:bodyPr wrap="none" anchor="ctr"/>
          <a:lstStyle/>
          <a:p>
            <a:pPr>
              <a:defRPr/>
            </a:pPr>
            <a:endParaRPr lang="en-US"/>
          </a:p>
        </p:txBody>
      </p:sp>
      <p:sp>
        <p:nvSpPr>
          <p:cNvPr id="58382" name="Freeform 14"/>
          <p:cNvSpPr>
            <a:spLocks/>
          </p:cNvSpPr>
          <p:nvPr/>
        </p:nvSpPr>
        <p:spPr bwMode="auto">
          <a:xfrm>
            <a:off x="6324600" y="4330700"/>
            <a:ext cx="1778000" cy="804863"/>
          </a:xfrm>
          <a:custGeom>
            <a:avLst/>
            <a:gdLst/>
            <a:ahLst/>
            <a:cxnLst>
              <a:cxn ang="0">
                <a:pos x="0" y="507"/>
              </a:cxn>
              <a:cxn ang="0">
                <a:pos x="336" y="363"/>
              </a:cxn>
              <a:cxn ang="0">
                <a:pos x="528" y="219"/>
              </a:cxn>
              <a:cxn ang="0">
                <a:pos x="684" y="36"/>
              </a:cxn>
              <a:cxn ang="0">
                <a:pos x="738" y="5"/>
              </a:cxn>
              <a:cxn ang="0">
                <a:pos x="824" y="60"/>
              </a:cxn>
              <a:cxn ang="0">
                <a:pos x="912" y="267"/>
              </a:cxn>
              <a:cxn ang="0">
                <a:pos x="995" y="410"/>
              </a:cxn>
              <a:cxn ang="0">
                <a:pos x="1120" y="496"/>
              </a:cxn>
            </a:cxnLst>
            <a:rect l="0" t="0" r="r" b="b"/>
            <a:pathLst>
              <a:path w="1120" h="507">
                <a:moveTo>
                  <a:pt x="0" y="507"/>
                </a:moveTo>
                <a:cubicBezTo>
                  <a:pt x="124" y="459"/>
                  <a:pt x="248" y="411"/>
                  <a:pt x="336" y="363"/>
                </a:cubicBezTo>
                <a:cubicBezTo>
                  <a:pt x="424" y="315"/>
                  <a:pt x="470" y="273"/>
                  <a:pt x="528" y="219"/>
                </a:cubicBezTo>
                <a:cubicBezTo>
                  <a:pt x="586" y="165"/>
                  <a:pt x="649" y="72"/>
                  <a:pt x="684" y="36"/>
                </a:cubicBezTo>
                <a:cubicBezTo>
                  <a:pt x="719" y="0"/>
                  <a:pt x="715" y="1"/>
                  <a:pt x="738" y="5"/>
                </a:cubicBezTo>
                <a:cubicBezTo>
                  <a:pt x="761" y="9"/>
                  <a:pt x="795" y="16"/>
                  <a:pt x="824" y="60"/>
                </a:cubicBezTo>
                <a:cubicBezTo>
                  <a:pt x="853" y="104"/>
                  <a:pt x="884" y="209"/>
                  <a:pt x="912" y="267"/>
                </a:cubicBezTo>
                <a:cubicBezTo>
                  <a:pt x="940" y="325"/>
                  <a:pt x="960" y="372"/>
                  <a:pt x="995" y="410"/>
                </a:cubicBezTo>
                <a:cubicBezTo>
                  <a:pt x="1030" y="448"/>
                  <a:pt x="1094" y="478"/>
                  <a:pt x="1120" y="496"/>
                </a:cubicBezTo>
              </a:path>
            </a:pathLst>
          </a:custGeom>
          <a:noFill/>
          <a:ln w="9525">
            <a:solidFill>
              <a:schemeClr val="tx1"/>
            </a:solidFill>
            <a:round/>
            <a:headEnd/>
            <a:tailEnd/>
          </a:ln>
          <a:effectLst/>
        </p:spPr>
        <p:txBody>
          <a:bodyPr wrap="none" anchor="ctr"/>
          <a:lstStyle/>
          <a:p>
            <a:pPr>
              <a:defRPr/>
            </a:pPr>
            <a:endParaRPr lang="en-US"/>
          </a:p>
        </p:txBody>
      </p:sp>
      <p:sp>
        <p:nvSpPr>
          <p:cNvPr id="49167" name="Text Box 15"/>
          <p:cNvSpPr txBox="1">
            <a:spLocks noChangeArrowheads="1"/>
          </p:cNvSpPr>
          <p:nvPr/>
        </p:nvSpPr>
        <p:spPr bwMode="auto">
          <a:xfrm>
            <a:off x="1233488" y="3810000"/>
            <a:ext cx="1057275" cy="517525"/>
          </a:xfrm>
          <a:prstGeom prst="rect">
            <a:avLst/>
          </a:prstGeom>
          <a:noFill/>
          <a:ln w="9525">
            <a:noFill/>
            <a:miter lim="800000"/>
            <a:headEnd/>
            <a:tailEnd/>
          </a:ln>
        </p:spPr>
        <p:txBody>
          <a:bodyPr wrap="none">
            <a:spAutoFit/>
          </a:bodyPr>
          <a:lstStyle/>
          <a:p>
            <a:pPr algn="ctr"/>
            <a:r>
              <a:rPr lang="en-US" sz="1400">
                <a:effectLst/>
                <a:latin typeface="Verdana" pitchFamily="34" charset="0"/>
              </a:rPr>
              <a:t>Initial</a:t>
            </a:r>
          </a:p>
          <a:p>
            <a:pPr algn="ctr"/>
            <a:r>
              <a:rPr lang="en-US" sz="1400">
                <a:effectLst/>
                <a:latin typeface="Verdana" pitchFamily="34" charset="0"/>
              </a:rPr>
              <a:t>Processes</a:t>
            </a:r>
            <a:endParaRPr lang="en-US" sz="1400">
              <a:effectLst/>
            </a:endParaRPr>
          </a:p>
        </p:txBody>
      </p:sp>
      <p:sp>
        <p:nvSpPr>
          <p:cNvPr id="49168" name="Text Box 16"/>
          <p:cNvSpPr txBox="1">
            <a:spLocks noChangeArrowheads="1"/>
          </p:cNvSpPr>
          <p:nvPr/>
        </p:nvSpPr>
        <p:spPr bwMode="auto">
          <a:xfrm>
            <a:off x="2286000" y="3306763"/>
            <a:ext cx="1295400" cy="517525"/>
          </a:xfrm>
          <a:prstGeom prst="rect">
            <a:avLst/>
          </a:prstGeom>
          <a:noFill/>
          <a:ln w="9525">
            <a:noFill/>
            <a:miter lim="800000"/>
            <a:headEnd/>
            <a:tailEnd/>
          </a:ln>
        </p:spPr>
        <p:txBody>
          <a:bodyPr>
            <a:spAutoFit/>
          </a:bodyPr>
          <a:lstStyle/>
          <a:p>
            <a:pPr algn="ctr"/>
            <a:r>
              <a:rPr lang="en-US" sz="1400">
                <a:effectLst/>
                <a:latin typeface="Verdana" pitchFamily="34" charset="0"/>
              </a:rPr>
              <a:t>Planning</a:t>
            </a:r>
          </a:p>
          <a:p>
            <a:pPr algn="ctr"/>
            <a:r>
              <a:rPr lang="en-US" sz="1400">
                <a:effectLst/>
                <a:latin typeface="Verdana" pitchFamily="34" charset="0"/>
              </a:rPr>
              <a:t>Processes</a:t>
            </a:r>
            <a:endParaRPr lang="en-US" sz="1400">
              <a:effectLst/>
            </a:endParaRPr>
          </a:p>
        </p:txBody>
      </p:sp>
      <p:sp>
        <p:nvSpPr>
          <p:cNvPr id="49169" name="Text Box 17"/>
          <p:cNvSpPr txBox="1">
            <a:spLocks noChangeArrowheads="1"/>
          </p:cNvSpPr>
          <p:nvPr/>
        </p:nvSpPr>
        <p:spPr bwMode="auto">
          <a:xfrm>
            <a:off x="5043488" y="2443163"/>
            <a:ext cx="1057275" cy="517525"/>
          </a:xfrm>
          <a:prstGeom prst="rect">
            <a:avLst/>
          </a:prstGeom>
          <a:noFill/>
          <a:ln w="9525">
            <a:noFill/>
            <a:miter lim="800000"/>
            <a:headEnd/>
            <a:tailEnd/>
          </a:ln>
        </p:spPr>
        <p:txBody>
          <a:bodyPr wrap="none">
            <a:spAutoFit/>
          </a:bodyPr>
          <a:lstStyle/>
          <a:p>
            <a:pPr algn="ctr"/>
            <a:r>
              <a:rPr lang="en-US" sz="1400">
                <a:effectLst/>
                <a:latin typeface="Verdana" pitchFamily="34" charset="0"/>
              </a:rPr>
              <a:t>Execution</a:t>
            </a:r>
          </a:p>
          <a:p>
            <a:pPr algn="ctr"/>
            <a:r>
              <a:rPr lang="en-US" sz="1400">
                <a:effectLst/>
                <a:latin typeface="Verdana" pitchFamily="34" charset="0"/>
              </a:rPr>
              <a:t>Processes</a:t>
            </a:r>
            <a:endParaRPr lang="en-US" sz="1400">
              <a:effectLst/>
            </a:endParaRPr>
          </a:p>
        </p:txBody>
      </p:sp>
      <p:sp>
        <p:nvSpPr>
          <p:cNvPr id="49170" name="Text Box 18"/>
          <p:cNvSpPr txBox="1">
            <a:spLocks noChangeArrowheads="1"/>
          </p:cNvSpPr>
          <p:nvPr/>
        </p:nvSpPr>
        <p:spPr bwMode="auto">
          <a:xfrm>
            <a:off x="7100888" y="3890963"/>
            <a:ext cx="1057275" cy="517525"/>
          </a:xfrm>
          <a:prstGeom prst="rect">
            <a:avLst/>
          </a:prstGeom>
          <a:noFill/>
          <a:ln w="9525">
            <a:noFill/>
            <a:miter lim="800000"/>
            <a:headEnd/>
            <a:tailEnd/>
          </a:ln>
        </p:spPr>
        <p:txBody>
          <a:bodyPr wrap="none">
            <a:spAutoFit/>
          </a:bodyPr>
          <a:lstStyle/>
          <a:p>
            <a:pPr algn="ctr"/>
            <a:r>
              <a:rPr lang="en-US" sz="1400">
                <a:effectLst/>
                <a:latin typeface="Verdana" pitchFamily="34" charset="0"/>
              </a:rPr>
              <a:t>Closing</a:t>
            </a:r>
          </a:p>
          <a:p>
            <a:pPr algn="ctr"/>
            <a:r>
              <a:rPr lang="en-US" sz="1400">
                <a:effectLst/>
                <a:latin typeface="Verdana" pitchFamily="34" charset="0"/>
              </a:rPr>
              <a:t>Processes</a:t>
            </a:r>
            <a:endParaRPr lang="en-US" sz="1400">
              <a:effectLst/>
            </a:endParaRPr>
          </a:p>
        </p:txBody>
      </p:sp>
      <p:sp>
        <p:nvSpPr>
          <p:cNvPr id="49171" name="Text Box 19"/>
          <p:cNvSpPr txBox="1">
            <a:spLocks noChangeArrowheads="1"/>
          </p:cNvSpPr>
          <p:nvPr/>
        </p:nvSpPr>
        <p:spPr bwMode="auto">
          <a:xfrm>
            <a:off x="4608513" y="4144963"/>
            <a:ext cx="1012825" cy="457200"/>
          </a:xfrm>
          <a:prstGeom prst="rect">
            <a:avLst/>
          </a:prstGeom>
          <a:noFill/>
          <a:ln w="9525">
            <a:noFill/>
            <a:miter lim="800000"/>
            <a:headEnd/>
            <a:tailEnd/>
          </a:ln>
        </p:spPr>
        <p:txBody>
          <a:bodyPr wrap="none">
            <a:spAutoFit/>
          </a:bodyPr>
          <a:lstStyle/>
          <a:p>
            <a:pPr algn="ctr"/>
            <a:r>
              <a:rPr lang="en-US" sz="1200">
                <a:effectLst/>
                <a:latin typeface="Verdana" pitchFamily="34" charset="0"/>
              </a:rPr>
              <a:t>Controlling</a:t>
            </a:r>
          </a:p>
          <a:p>
            <a:pPr algn="ctr"/>
            <a:r>
              <a:rPr lang="en-US" sz="1200">
                <a:effectLst/>
                <a:latin typeface="Verdana" pitchFamily="34" charset="0"/>
              </a:rPr>
              <a:t>Processes</a:t>
            </a:r>
            <a:endParaRPr lang="en-US">
              <a:effectLst/>
            </a:endParaRPr>
          </a:p>
        </p:txBody>
      </p:sp>
      <p:sp>
        <p:nvSpPr>
          <p:cNvPr id="58388" name="Rectangle 20"/>
          <p:cNvSpPr>
            <a:spLocks noGrp="1" noChangeArrowheads="1"/>
          </p:cNvSpPr>
          <p:nvPr>
            <p:ph type="title"/>
          </p:nvPr>
        </p:nvSpPr>
        <p:spPr/>
        <p:txBody>
          <a:bodyPr/>
          <a:lstStyle/>
          <a:p>
            <a:pPr fontAlgn="auto">
              <a:spcAft>
                <a:spcPts val="0"/>
              </a:spcAft>
              <a:defRPr/>
            </a:pPr>
            <a:r>
              <a:rPr lang="en-US"/>
              <a:t>PM Processes and Timeline</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AutoShape 2"/>
          <p:cNvSpPr>
            <a:spLocks noChangeArrowheads="1"/>
          </p:cNvSpPr>
          <p:nvPr/>
        </p:nvSpPr>
        <p:spPr bwMode="auto">
          <a:xfrm>
            <a:off x="533400" y="3792538"/>
            <a:ext cx="7620000" cy="398462"/>
          </a:xfrm>
          <a:prstGeom prst="rightArrow">
            <a:avLst>
              <a:gd name="adj1" fmla="val 50000"/>
              <a:gd name="adj2" fmla="val 478088"/>
            </a:avLst>
          </a:prstGeom>
          <a:gradFill rotWithShape="0">
            <a:gsLst>
              <a:gs pos="0">
                <a:srgbClr val="DDF6FF">
                  <a:gamma/>
                  <a:shade val="46275"/>
                  <a:invGamma/>
                </a:srgbClr>
              </a:gs>
              <a:gs pos="100000">
                <a:srgbClr val="DDF6FF"/>
              </a:gs>
            </a:gsLst>
            <a:path path="rect">
              <a:fillToRect l="50000" t="50000" r="50000" b="50000"/>
            </a:path>
          </a:gradFill>
          <a:ln w="9525">
            <a:solidFill>
              <a:schemeClr val="tx1"/>
            </a:solidFill>
            <a:miter lim="800000"/>
            <a:headEnd/>
            <a:tailEnd/>
          </a:ln>
          <a:effectLst/>
        </p:spPr>
        <p:txBody>
          <a:bodyPr wrap="none" anchor="ctr"/>
          <a:lstStyle/>
          <a:p>
            <a:pPr>
              <a:defRPr/>
            </a:pPr>
            <a:endParaRPr lang="en-US"/>
          </a:p>
        </p:txBody>
      </p:sp>
      <p:sp>
        <p:nvSpPr>
          <p:cNvPr id="189443" name="Rectangle 3"/>
          <p:cNvSpPr>
            <a:spLocks noGrp="1" noChangeArrowheads="1"/>
          </p:cNvSpPr>
          <p:nvPr>
            <p:ph type="title" idx="4294967295"/>
          </p:nvPr>
        </p:nvSpPr>
        <p:spPr>
          <a:xfrm>
            <a:off x="1371600" y="381000"/>
            <a:ext cx="7772400" cy="838200"/>
          </a:xfrm>
        </p:spPr>
        <p:txBody>
          <a:bodyPr/>
          <a:lstStyle/>
          <a:p>
            <a:pPr fontAlgn="auto">
              <a:spcAft>
                <a:spcPts val="0"/>
              </a:spcAft>
              <a:defRPr/>
            </a:pPr>
            <a:r>
              <a:rPr lang="en-US"/>
              <a:t>Description of the PM Processes</a:t>
            </a:r>
          </a:p>
        </p:txBody>
      </p:sp>
      <p:sp>
        <p:nvSpPr>
          <p:cNvPr id="50180" name="Rectangle 4"/>
          <p:cNvSpPr>
            <a:spLocks noGrp="1" noChangeArrowheads="1"/>
          </p:cNvSpPr>
          <p:nvPr>
            <p:ph type="body" idx="4294967295"/>
          </p:nvPr>
        </p:nvSpPr>
        <p:spPr>
          <a:xfrm>
            <a:off x="0" y="1447800"/>
            <a:ext cx="7772400" cy="4724400"/>
          </a:xfrm>
        </p:spPr>
        <p:txBody>
          <a:bodyPr/>
          <a:lstStyle/>
          <a:p>
            <a:r>
              <a:rPr lang="en-US" smtClean="0"/>
              <a:t>All processes defined in the 2000 PMBOK Guide  are defined by Process Group and Knowledge Area</a:t>
            </a:r>
          </a:p>
          <a:p>
            <a:r>
              <a:rPr lang="en-US" smtClean="0"/>
              <a:t>All Processes are described as:</a:t>
            </a:r>
          </a:p>
          <a:p>
            <a:endParaRPr lang="en-US" smtClean="0"/>
          </a:p>
        </p:txBody>
      </p:sp>
      <p:sp>
        <p:nvSpPr>
          <p:cNvPr id="189445" name="Rectangle 5"/>
          <p:cNvSpPr>
            <a:spLocks noChangeArrowheads="1"/>
          </p:cNvSpPr>
          <p:nvPr/>
        </p:nvSpPr>
        <p:spPr bwMode="auto">
          <a:xfrm>
            <a:off x="990600" y="3429000"/>
            <a:ext cx="1981200" cy="1295400"/>
          </a:xfrm>
          <a:prstGeom prst="rect">
            <a:avLst/>
          </a:prstGeom>
          <a:gradFill rotWithShape="0">
            <a:gsLst>
              <a:gs pos="0">
                <a:srgbClr val="DDF6FF">
                  <a:gamma/>
                  <a:shade val="46275"/>
                  <a:invGamma/>
                </a:srgbClr>
              </a:gs>
              <a:gs pos="100000">
                <a:srgbClr val="DDF6FF"/>
              </a:gs>
            </a:gsLst>
            <a:path path="shape">
              <a:fillToRect l="50000" t="50000" r="50000" b="50000"/>
            </a:path>
          </a:gra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sz="2000" b="1">
                <a:effectLst/>
              </a:rPr>
              <a:t>INPUT</a:t>
            </a:r>
            <a:endParaRPr lang="en-US">
              <a:effectLst/>
            </a:endParaRPr>
          </a:p>
        </p:txBody>
      </p:sp>
      <p:sp>
        <p:nvSpPr>
          <p:cNvPr id="189446" name="Rectangle 6"/>
          <p:cNvSpPr>
            <a:spLocks noChangeArrowheads="1"/>
          </p:cNvSpPr>
          <p:nvPr/>
        </p:nvSpPr>
        <p:spPr bwMode="auto">
          <a:xfrm>
            <a:off x="3429000" y="3429000"/>
            <a:ext cx="2057400" cy="1295400"/>
          </a:xfrm>
          <a:prstGeom prst="rect">
            <a:avLst/>
          </a:prstGeom>
          <a:gradFill rotWithShape="0">
            <a:gsLst>
              <a:gs pos="0">
                <a:srgbClr val="DDF6FF">
                  <a:gamma/>
                  <a:shade val="46275"/>
                  <a:invGamma/>
                </a:srgbClr>
              </a:gs>
              <a:gs pos="100000">
                <a:srgbClr val="DDF6FF"/>
              </a:gs>
            </a:gsLst>
            <a:path path="shape">
              <a:fillToRect l="50000" t="50000" r="50000" b="50000"/>
            </a:path>
          </a:gra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sz="2000" b="1">
                <a:effectLst/>
              </a:rPr>
              <a:t>Tools &amp; </a:t>
            </a:r>
          </a:p>
          <a:p>
            <a:pPr algn="ctr">
              <a:defRPr/>
            </a:pPr>
            <a:r>
              <a:rPr lang="en-US" sz="2000" b="1">
                <a:effectLst/>
              </a:rPr>
              <a:t>Techniques</a:t>
            </a:r>
          </a:p>
        </p:txBody>
      </p:sp>
      <p:sp>
        <p:nvSpPr>
          <p:cNvPr id="189447" name="Rectangle 7"/>
          <p:cNvSpPr>
            <a:spLocks noChangeArrowheads="1"/>
          </p:cNvSpPr>
          <p:nvPr/>
        </p:nvSpPr>
        <p:spPr bwMode="auto">
          <a:xfrm>
            <a:off x="6248400" y="3379788"/>
            <a:ext cx="1981200" cy="1344612"/>
          </a:xfrm>
          <a:prstGeom prst="rect">
            <a:avLst/>
          </a:prstGeom>
          <a:gradFill rotWithShape="0">
            <a:gsLst>
              <a:gs pos="0">
                <a:srgbClr val="DDF6FF">
                  <a:gamma/>
                  <a:shade val="46275"/>
                  <a:invGamma/>
                </a:srgbClr>
              </a:gs>
              <a:gs pos="100000">
                <a:srgbClr val="DDF6FF"/>
              </a:gs>
            </a:gsLst>
            <a:path path="shape">
              <a:fillToRect l="50000" t="50000" r="50000" b="50000"/>
            </a:path>
          </a:gra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sz="2000" b="1">
                <a:effectLst/>
              </a:rPr>
              <a:t>Output</a:t>
            </a:r>
          </a:p>
        </p:txBody>
      </p:sp>
      <p:sp>
        <p:nvSpPr>
          <p:cNvPr id="189448" name="AutoShape 8"/>
          <p:cNvSpPr>
            <a:spLocks noChangeArrowheads="1"/>
          </p:cNvSpPr>
          <p:nvPr/>
        </p:nvSpPr>
        <p:spPr bwMode="auto">
          <a:xfrm>
            <a:off x="8229600" y="3792538"/>
            <a:ext cx="685800" cy="398462"/>
          </a:xfrm>
          <a:prstGeom prst="rightArrow">
            <a:avLst>
              <a:gd name="adj1" fmla="val 50000"/>
              <a:gd name="adj2" fmla="val 43028"/>
            </a:avLst>
          </a:prstGeom>
          <a:gradFill rotWithShape="0">
            <a:gsLst>
              <a:gs pos="0">
                <a:srgbClr val="DDF6FF">
                  <a:gamma/>
                  <a:shade val="46275"/>
                  <a:invGamma/>
                </a:srgbClr>
              </a:gs>
              <a:gs pos="100000">
                <a:srgbClr val="DDF6FF"/>
              </a:gs>
            </a:gsLst>
            <a:path path="rect">
              <a:fillToRect l="50000" t="50000" r="50000" b="50000"/>
            </a:path>
          </a:gradFill>
          <a:ln w="9525">
            <a:solidFill>
              <a:schemeClr val="tx1"/>
            </a:solidFill>
            <a:miter lim="800000"/>
            <a:headEnd/>
            <a:tailEnd/>
          </a:ln>
          <a:effectLst/>
        </p:spPr>
        <p:txBody>
          <a:bodyPr wrap="none" anchor="ctr"/>
          <a:lstStyle/>
          <a:p>
            <a:pPr>
              <a:defRPr/>
            </a:pP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81000" y="0"/>
            <a:ext cx="7467600" cy="1371600"/>
          </a:xfrm>
        </p:spPr>
        <p:txBody>
          <a:bodyPr>
            <a:normAutofit fontScale="90000"/>
          </a:bodyPr>
          <a:lstStyle/>
          <a:p>
            <a:pPr algn="ctr" fontAlgn="auto">
              <a:spcAft>
                <a:spcPts val="0"/>
              </a:spcAft>
              <a:defRPr/>
            </a:pPr>
            <a:r>
              <a:rPr lang="en-US" dirty="0"/>
              <a:t>Why </a:t>
            </a:r>
            <a:r>
              <a:rPr lang="en-US" dirty="0" smtClean="0"/>
              <a:t>Do I need a training </a:t>
            </a:r>
            <a:r>
              <a:rPr lang="en-US" dirty="0"/>
              <a:t>on Project Management </a:t>
            </a:r>
            <a:r>
              <a:rPr lang="en-US" dirty="0" smtClean="0"/>
              <a:t>Along with  Coding / Software Engineering?</a:t>
            </a:r>
            <a:endParaRPr lang="en-US" dirty="0"/>
          </a:p>
        </p:txBody>
      </p:sp>
      <p:sp>
        <p:nvSpPr>
          <p:cNvPr id="23555" name="Rectangle 5"/>
          <p:cNvSpPr>
            <a:spLocks noGrp="1" noChangeArrowheads="1"/>
          </p:cNvSpPr>
          <p:nvPr>
            <p:ph sz="quarter" idx="1"/>
          </p:nvPr>
        </p:nvSpPr>
        <p:spPr>
          <a:xfrm>
            <a:off x="457200" y="1622425"/>
            <a:ext cx="8001000" cy="4549775"/>
          </a:xfrm>
        </p:spPr>
        <p:txBody>
          <a:bodyPr/>
          <a:lstStyle/>
          <a:p>
            <a:pPr marL="3175" indent="-3175">
              <a:spcBef>
                <a:spcPts val="500"/>
              </a:spcBef>
              <a:spcAft>
                <a:spcPts val="500"/>
              </a:spcAft>
              <a:buFontTx/>
              <a:buNone/>
            </a:pPr>
            <a:endParaRPr lang="en-US" i="1" dirty="0" smtClean="0"/>
          </a:p>
          <a:p>
            <a:pPr marL="3175" indent="-3175">
              <a:spcBef>
                <a:spcPts val="500"/>
              </a:spcBef>
              <a:spcAft>
                <a:spcPts val="500"/>
              </a:spcAft>
              <a:buFontTx/>
              <a:buNone/>
            </a:pPr>
            <a:r>
              <a:rPr lang="en-US" dirty="0" smtClean="0"/>
              <a:t>Projects progress rapidly until they are 90 percent complete. Then they remain 90 percent complete forever, no matter how much manpower and money you add. </a:t>
            </a:r>
            <a:r>
              <a:rPr lang="en-US" i="1" dirty="0" smtClean="0"/>
              <a:t>	</a:t>
            </a:r>
          </a:p>
          <a:p>
            <a:pPr marL="3175" indent="-3175">
              <a:spcBef>
                <a:spcPts val="500"/>
              </a:spcBef>
              <a:spcAft>
                <a:spcPts val="500"/>
              </a:spcAft>
              <a:buFontTx/>
              <a:buNone/>
            </a:pPr>
            <a:endParaRPr lang="en-US" sz="2000" i="1" dirty="0" smtClean="0"/>
          </a:p>
          <a:p>
            <a:pPr marL="3175" indent="-3175">
              <a:spcBef>
                <a:spcPts val="500"/>
              </a:spcBef>
              <a:spcAft>
                <a:spcPts val="500"/>
              </a:spcAft>
              <a:buFontTx/>
              <a:buNone/>
            </a:pPr>
            <a:r>
              <a:rPr lang="en-US" sz="2000" i="1" dirty="0" smtClean="0">
                <a:solidFill>
                  <a:schemeClr val="accent3">
                    <a:lumMod val="60000"/>
                    <a:lumOff val="40000"/>
                  </a:schemeClr>
                </a:solidFill>
              </a:rPr>
              <a:t> </a:t>
            </a:r>
            <a:r>
              <a:rPr lang="en-US" sz="2000" b="1" i="1" dirty="0" smtClean="0">
                <a:solidFill>
                  <a:schemeClr val="accent3">
                    <a:lumMod val="60000"/>
                    <a:lumOff val="40000"/>
                  </a:schemeClr>
                </a:solidFill>
              </a:rPr>
              <a:t>Immutable Laws of Project Management</a:t>
            </a:r>
            <a:endParaRPr lang="en-US" sz="2000" b="1" dirty="0" smtClean="0">
              <a:solidFill>
                <a:schemeClr val="accent3">
                  <a:lumMod val="60000"/>
                  <a:lumOff val="40000"/>
                </a:schemeClr>
              </a:solidFill>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idx="4294967295"/>
          </p:nvPr>
        </p:nvSpPr>
        <p:spPr>
          <a:xfrm>
            <a:off x="1371600" y="381000"/>
            <a:ext cx="7772400" cy="838200"/>
          </a:xfrm>
        </p:spPr>
        <p:txBody>
          <a:bodyPr/>
          <a:lstStyle/>
          <a:p>
            <a:pPr fontAlgn="auto">
              <a:spcAft>
                <a:spcPts val="0"/>
              </a:spcAft>
              <a:defRPr/>
            </a:pPr>
            <a:r>
              <a:rPr lang="en-US"/>
              <a:t>Project Initiating Process</a:t>
            </a:r>
          </a:p>
        </p:txBody>
      </p:sp>
      <p:sp>
        <p:nvSpPr>
          <p:cNvPr id="51203" name="Rectangle 3"/>
          <p:cNvSpPr>
            <a:spLocks noGrp="1" noChangeArrowheads="1"/>
          </p:cNvSpPr>
          <p:nvPr>
            <p:ph type="body" idx="4294967295"/>
          </p:nvPr>
        </p:nvSpPr>
        <p:spPr>
          <a:xfrm>
            <a:off x="0" y="1447800"/>
            <a:ext cx="7772400" cy="4724400"/>
          </a:xfrm>
        </p:spPr>
        <p:txBody>
          <a:bodyPr/>
          <a:lstStyle/>
          <a:p>
            <a:r>
              <a:rPr lang="en-US" smtClean="0"/>
              <a:t>Initiating Process (Project)</a:t>
            </a:r>
          </a:p>
          <a:p>
            <a:pPr lvl="1"/>
            <a:r>
              <a:rPr lang="en-US" smtClean="0"/>
              <a:t>Recognizing that a project or phase should begin and committing to do so</a:t>
            </a:r>
          </a:p>
          <a:p>
            <a:r>
              <a:rPr lang="en-US" smtClean="0"/>
              <a:t>Intiating Process (Project Phase)</a:t>
            </a:r>
          </a:p>
          <a:p>
            <a:pPr lvl="1"/>
            <a:r>
              <a:rPr lang="en-US" smtClean="0"/>
              <a:t>Committing the organization to begin the next phase of the project</a:t>
            </a:r>
          </a:p>
          <a:p>
            <a:pPr lvl="1"/>
            <a:r>
              <a:rPr lang="en-US" smtClean="0"/>
              <a:t>May be formal or informal</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4" descr="D:\CORP_PQG_Management\pmi\Initiation_process.gif"/>
          <p:cNvPicPr>
            <a:picLocks noChangeAspect="1" noChangeArrowheads="1"/>
          </p:cNvPicPr>
          <p:nvPr/>
        </p:nvPicPr>
        <p:blipFill>
          <a:blip r:embed="rId2" cstate="print"/>
          <a:srcRect/>
          <a:stretch>
            <a:fillRect/>
          </a:stretch>
        </p:blipFill>
        <p:spPr bwMode="auto">
          <a:xfrm>
            <a:off x="285750" y="2090738"/>
            <a:ext cx="8572500" cy="26749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idx="4294967295"/>
          </p:nvPr>
        </p:nvSpPr>
        <p:spPr>
          <a:xfrm>
            <a:off x="1371600" y="381000"/>
            <a:ext cx="7772400" cy="838200"/>
          </a:xfrm>
        </p:spPr>
        <p:txBody>
          <a:bodyPr/>
          <a:lstStyle/>
          <a:p>
            <a:pPr fontAlgn="auto">
              <a:spcAft>
                <a:spcPts val="0"/>
              </a:spcAft>
              <a:defRPr/>
            </a:pPr>
            <a:r>
              <a:rPr lang="en-US"/>
              <a:t>Project Planning Process</a:t>
            </a:r>
          </a:p>
        </p:txBody>
      </p:sp>
      <p:sp>
        <p:nvSpPr>
          <p:cNvPr id="53251" name="Rectangle 3"/>
          <p:cNvSpPr>
            <a:spLocks noGrp="1" noChangeArrowheads="1"/>
          </p:cNvSpPr>
          <p:nvPr>
            <p:ph type="body" idx="4294967295"/>
          </p:nvPr>
        </p:nvSpPr>
        <p:spPr>
          <a:xfrm>
            <a:off x="0" y="1447800"/>
            <a:ext cx="7772400" cy="4724400"/>
          </a:xfrm>
        </p:spPr>
        <p:txBody>
          <a:bodyPr>
            <a:normAutofit/>
          </a:bodyPr>
          <a:lstStyle/>
          <a:p>
            <a:r>
              <a:rPr lang="en-US" smtClean="0"/>
              <a:t>Devising and maintaining a workable scheme to accomplish the business need that the project was undertaken to address</a:t>
            </a:r>
          </a:p>
          <a:p>
            <a:r>
              <a:rPr lang="en-US" smtClean="0"/>
              <a:t>Is of major important because the project involves doing something which has not been done before</a:t>
            </a:r>
          </a:p>
          <a:p>
            <a:r>
              <a:rPr lang="en-US" smtClean="0"/>
              <a:t>Highest number of Project Management Processes are with Planning</a:t>
            </a:r>
          </a:p>
          <a:p>
            <a:r>
              <a:rPr lang="en-US" smtClean="0"/>
              <a:t>Project Management is not primary planning</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idx="4294967295"/>
          </p:nvPr>
        </p:nvSpPr>
        <p:spPr>
          <a:xfrm>
            <a:off x="1371600" y="381000"/>
            <a:ext cx="7772400" cy="838200"/>
          </a:xfrm>
        </p:spPr>
        <p:txBody>
          <a:bodyPr/>
          <a:lstStyle/>
          <a:p>
            <a:pPr fontAlgn="auto">
              <a:spcAft>
                <a:spcPts val="0"/>
              </a:spcAft>
              <a:defRPr/>
            </a:pPr>
            <a:r>
              <a:rPr lang="en-US"/>
              <a:t>Project Planning Process</a:t>
            </a:r>
          </a:p>
        </p:txBody>
      </p:sp>
      <p:pic>
        <p:nvPicPr>
          <p:cNvPr id="54275" name="Picture 5" descr="D:\CORP_PQG_Management\pmi\Planning_process.gif"/>
          <p:cNvPicPr>
            <a:picLocks noChangeAspect="1" noChangeArrowheads="1"/>
          </p:cNvPicPr>
          <p:nvPr/>
        </p:nvPicPr>
        <p:blipFill>
          <a:blip r:embed="rId2" cstate="print"/>
          <a:srcRect/>
          <a:stretch>
            <a:fillRect/>
          </a:stretch>
        </p:blipFill>
        <p:spPr bwMode="auto">
          <a:xfrm>
            <a:off x="381000" y="304800"/>
            <a:ext cx="7924800" cy="640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idx="4294967295"/>
          </p:nvPr>
        </p:nvSpPr>
        <p:spPr>
          <a:xfrm>
            <a:off x="1371600" y="381000"/>
            <a:ext cx="7772400" cy="838200"/>
          </a:xfrm>
        </p:spPr>
        <p:txBody>
          <a:bodyPr/>
          <a:lstStyle/>
          <a:p>
            <a:pPr fontAlgn="auto">
              <a:spcAft>
                <a:spcPts val="0"/>
              </a:spcAft>
              <a:defRPr/>
            </a:pPr>
            <a:r>
              <a:rPr lang="en-US"/>
              <a:t>Project Execution Processes</a:t>
            </a:r>
          </a:p>
        </p:txBody>
      </p:sp>
      <p:sp>
        <p:nvSpPr>
          <p:cNvPr id="55299" name="Rectangle 3"/>
          <p:cNvSpPr>
            <a:spLocks noGrp="1" noChangeArrowheads="1"/>
          </p:cNvSpPr>
          <p:nvPr>
            <p:ph type="body" idx="4294967295"/>
          </p:nvPr>
        </p:nvSpPr>
        <p:spPr>
          <a:xfrm>
            <a:off x="0" y="1447800"/>
            <a:ext cx="7772400" cy="4724400"/>
          </a:xfrm>
        </p:spPr>
        <p:txBody>
          <a:bodyPr/>
          <a:lstStyle/>
          <a:p>
            <a:r>
              <a:rPr lang="en-US" smtClean="0"/>
              <a:t>Coordinating people and other resources to carry out the plan</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idx="4294967295"/>
          </p:nvPr>
        </p:nvSpPr>
        <p:spPr>
          <a:xfrm>
            <a:off x="1371600" y="381000"/>
            <a:ext cx="7772400" cy="838200"/>
          </a:xfrm>
        </p:spPr>
        <p:txBody>
          <a:bodyPr/>
          <a:lstStyle/>
          <a:p>
            <a:pPr fontAlgn="auto">
              <a:spcAft>
                <a:spcPts val="0"/>
              </a:spcAft>
              <a:defRPr/>
            </a:pPr>
            <a:r>
              <a:rPr lang="en-US"/>
              <a:t>Project Execution Processes</a:t>
            </a:r>
          </a:p>
        </p:txBody>
      </p:sp>
      <p:pic>
        <p:nvPicPr>
          <p:cNvPr id="56323" name="Picture 4" descr="D:\CORP_PQG_Management\pmi\Execution_process.gif"/>
          <p:cNvPicPr>
            <a:picLocks noChangeAspect="1" noChangeArrowheads="1"/>
          </p:cNvPicPr>
          <p:nvPr/>
        </p:nvPicPr>
        <p:blipFill>
          <a:blip r:embed="rId2" cstate="print"/>
          <a:srcRect/>
          <a:stretch>
            <a:fillRect/>
          </a:stretch>
        </p:blipFill>
        <p:spPr bwMode="auto">
          <a:xfrm>
            <a:off x="204788" y="485775"/>
            <a:ext cx="8732837" cy="5886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idx="4294967295"/>
          </p:nvPr>
        </p:nvSpPr>
        <p:spPr>
          <a:xfrm>
            <a:off x="1371600" y="381000"/>
            <a:ext cx="7772400" cy="838200"/>
          </a:xfrm>
        </p:spPr>
        <p:txBody>
          <a:bodyPr/>
          <a:lstStyle/>
          <a:p>
            <a:pPr fontAlgn="auto">
              <a:spcAft>
                <a:spcPts val="0"/>
              </a:spcAft>
              <a:defRPr/>
            </a:pPr>
            <a:r>
              <a:rPr lang="en-US"/>
              <a:t>Project Controlling Process</a:t>
            </a:r>
          </a:p>
        </p:txBody>
      </p:sp>
      <p:sp>
        <p:nvSpPr>
          <p:cNvPr id="57347" name="Rectangle 3"/>
          <p:cNvSpPr>
            <a:spLocks noGrp="1" noChangeArrowheads="1"/>
          </p:cNvSpPr>
          <p:nvPr>
            <p:ph type="body" idx="4294967295"/>
          </p:nvPr>
        </p:nvSpPr>
        <p:spPr>
          <a:xfrm>
            <a:off x="0" y="1447800"/>
            <a:ext cx="7772400" cy="4724400"/>
          </a:xfrm>
        </p:spPr>
        <p:txBody>
          <a:bodyPr/>
          <a:lstStyle/>
          <a:p>
            <a:r>
              <a:rPr lang="en-US" smtClean="0"/>
              <a:t>Project Performance must be measured regularly to identify variances from the plan. Variances are fed into the control process in the various knowledge areas. To the extend that significant variances are observed, adjustments to the plan are made by repeating the appropriate project planning processes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4" descr="D:\CORP_PQG_Management\pmi\Controlling_process.gif"/>
          <p:cNvPicPr>
            <a:picLocks noChangeAspect="1" noChangeArrowheads="1"/>
          </p:cNvPicPr>
          <p:nvPr/>
        </p:nvPicPr>
        <p:blipFill>
          <a:blip r:embed="rId2" cstate="print"/>
          <a:srcRect/>
          <a:stretch>
            <a:fillRect/>
          </a:stretch>
        </p:blipFill>
        <p:spPr bwMode="auto">
          <a:xfrm>
            <a:off x="0" y="381000"/>
            <a:ext cx="8709025" cy="5154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idx="4294967295"/>
          </p:nvPr>
        </p:nvSpPr>
        <p:spPr>
          <a:xfrm>
            <a:off x="1371600" y="381000"/>
            <a:ext cx="7772400" cy="838200"/>
          </a:xfrm>
        </p:spPr>
        <p:txBody>
          <a:bodyPr/>
          <a:lstStyle/>
          <a:p>
            <a:pPr fontAlgn="auto">
              <a:spcAft>
                <a:spcPts val="0"/>
              </a:spcAft>
              <a:defRPr/>
            </a:pPr>
            <a:r>
              <a:rPr lang="en-US"/>
              <a:t>Project Closing Processes</a:t>
            </a:r>
          </a:p>
        </p:txBody>
      </p:sp>
      <p:sp>
        <p:nvSpPr>
          <p:cNvPr id="59395" name="Rectangle 3"/>
          <p:cNvSpPr>
            <a:spLocks noGrp="1" noChangeArrowheads="1"/>
          </p:cNvSpPr>
          <p:nvPr>
            <p:ph type="body" idx="4294967295"/>
          </p:nvPr>
        </p:nvSpPr>
        <p:spPr>
          <a:xfrm>
            <a:off x="0" y="1447800"/>
            <a:ext cx="7772400" cy="4724400"/>
          </a:xfrm>
        </p:spPr>
        <p:txBody>
          <a:bodyPr>
            <a:normAutofit/>
          </a:bodyPr>
          <a:lstStyle/>
          <a:p>
            <a:r>
              <a:rPr lang="en-US" smtClean="0"/>
              <a:t>Closing Process</a:t>
            </a:r>
          </a:p>
          <a:p>
            <a:pPr lvl="1"/>
            <a:r>
              <a:rPr lang="en-US" smtClean="0"/>
              <a:t>Consisting of Administrative Closure and Contract Closure</a:t>
            </a:r>
          </a:p>
          <a:p>
            <a:r>
              <a:rPr lang="en-US" smtClean="0"/>
              <a:t>Administrative Closure</a:t>
            </a:r>
          </a:p>
          <a:p>
            <a:pPr lvl="1"/>
            <a:r>
              <a:rPr lang="en-US" smtClean="0"/>
              <a:t>Generating, gathering, and disseminating information to formalize phase of project completion.</a:t>
            </a:r>
          </a:p>
          <a:p>
            <a:r>
              <a:rPr lang="en-US" smtClean="0"/>
              <a:t>Contract Closure</a:t>
            </a:r>
          </a:p>
          <a:p>
            <a:pPr lvl="1"/>
            <a:r>
              <a:rPr lang="en-US" smtClean="0"/>
              <a:t>Completion and settlement of the contract, including resolution of any open items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4" descr="D:\CORP_PQG_Management\pmi\Closing_Process.gif"/>
          <p:cNvPicPr>
            <a:picLocks noChangeAspect="1" noChangeArrowheads="1"/>
          </p:cNvPicPr>
          <p:nvPr/>
        </p:nvPicPr>
        <p:blipFill>
          <a:blip r:embed="rId2" cstate="print"/>
          <a:srcRect/>
          <a:stretch>
            <a:fillRect/>
          </a:stretch>
        </p:blipFill>
        <p:spPr bwMode="auto">
          <a:xfrm>
            <a:off x="609600" y="2438400"/>
            <a:ext cx="7800975" cy="2314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610600" cy="792162"/>
          </a:xfrm>
        </p:spPr>
        <p:txBody>
          <a:bodyPr/>
          <a:lstStyle/>
          <a:p>
            <a:r>
              <a:rPr lang="en-US" b="1" dirty="0" smtClean="0"/>
              <a:t>Immutable Laws of Project Management</a:t>
            </a:r>
            <a:endParaRPr lang="en-US" dirty="0"/>
          </a:p>
        </p:txBody>
      </p:sp>
      <p:sp>
        <p:nvSpPr>
          <p:cNvPr id="3" name="Content Placeholder 2"/>
          <p:cNvSpPr>
            <a:spLocks noGrp="1"/>
          </p:cNvSpPr>
          <p:nvPr>
            <p:ph sz="quarter" idx="1"/>
          </p:nvPr>
        </p:nvSpPr>
        <p:spPr>
          <a:xfrm>
            <a:off x="304800" y="1143000"/>
            <a:ext cx="8001000" cy="5562600"/>
          </a:xfrm>
        </p:spPr>
        <p:txBody>
          <a:bodyPr>
            <a:normAutofit fontScale="92500" lnSpcReduction="20000"/>
          </a:bodyPr>
          <a:lstStyle/>
          <a:p>
            <a:r>
              <a:rPr lang="en-US" sz="1900" b="1" dirty="0" smtClean="0">
                <a:solidFill>
                  <a:schemeClr val="accent3">
                    <a:lumMod val="60000"/>
                    <a:lumOff val="40000"/>
                  </a:schemeClr>
                </a:solidFill>
              </a:rPr>
              <a:t>LAW 5:</a:t>
            </a:r>
            <a:r>
              <a:rPr lang="en-US" sz="1900" dirty="0" smtClean="0"/>
              <a:t> Measurable benefits are real. Intangible benefits are not measurable, thus intangible benefits are not real.</a:t>
            </a:r>
          </a:p>
          <a:p>
            <a:pPr lvl="2"/>
            <a:r>
              <a:rPr lang="en-US" dirty="0" smtClean="0"/>
              <a:t>Intangible benefits are real if you can prove that they are real.</a:t>
            </a:r>
            <a:br>
              <a:rPr lang="en-US" dirty="0" smtClean="0"/>
            </a:br>
            <a:endParaRPr lang="en-US" dirty="0" smtClean="0"/>
          </a:p>
          <a:p>
            <a:r>
              <a:rPr lang="en-US" sz="1900" b="1" dirty="0" smtClean="0">
                <a:solidFill>
                  <a:schemeClr val="accent3">
                    <a:lumMod val="60000"/>
                    <a:lumOff val="40000"/>
                  </a:schemeClr>
                </a:solidFill>
              </a:rPr>
              <a:t>LAW 6</a:t>
            </a:r>
            <a:r>
              <a:rPr lang="en-US" sz="1900" b="1" dirty="0" smtClean="0"/>
              <a:t>:</a:t>
            </a:r>
            <a:r>
              <a:rPr lang="en-US" sz="1900" dirty="0" smtClean="0"/>
              <a:t> Anyone who can work effectively on a project part-time certainly does not have enough to do now.</a:t>
            </a:r>
          </a:p>
          <a:p>
            <a:pPr lvl="2"/>
            <a:r>
              <a:rPr lang="en-US" dirty="0" smtClean="0"/>
              <a:t>If a boss will not give a worker a full-time job, you shouldn’t either.</a:t>
            </a:r>
          </a:p>
          <a:p>
            <a:pPr lvl="2"/>
            <a:r>
              <a:rPr lang="en-US" dirty="0" smtClean="0"/>
              <a:t>If the project participant has a time conflict, the work given by the full-time boss will not suffer.</a:t>
            </a:r>
            <a:br>
              <a:rPr lang="en-US" dirty="0" smtClean="0"/>
            </a:br>
            <a:endParaRPr lang="en-US" dirty="0" smtClean="0"/>
          </a:p>
          <a:p>
            <a:r>
              <a:rPr lang="en-US" sz="1900" b="1" dirty="0" smtClean="0">
                <a:solidFill>
                  <a:schemeClr val="accent3">
                    <a:lumMod val="60000"/>
                    <a:lumOff val="40000"/>
                  </a:schemeClr>
                </a:solidFill>
              </a:rPr>
              <a:t>LAW 7</a:t>
            </a:r>
            <a:r>
              <a:rPr lang="en-US" sz="1900" b="1" dirty="0" smtClean="0"/>
              <a:t>:</a:t>
            </a:r>
            <a:r>
              <a:rPr lang="en-US" sz="1900" dirty="0" smtClean="0"/>
              <a:t> The greater the project’s technical complexity, the less you need a technician to manage it.</a:t>
            </a:r>
          </a:p>
          <a:p>
            <a:pPr lvl="2"/>
            <a:r>
              <a:rPr lang="en-US" dirty="0" smtClean="0"/>
              <a:t>Get the best manager you can. The manager will get the technicians.</a:t>
            </a:r>
          </a:p>
          <a:p>
            <a:pPr lvl="2"/>
            <a:r>
              <a:rPr lang="en-US" dirty="0" smtClean="0"/>
              <a:t>The reverse of corollary 1 is almost never true.</a:t>
            </a:r>
            <a:br>
              <a:rPr lang="en-US" dirty="0" smtClean="0"/>
            </a:br>
            <a:endParaRPr lang="en-US" dirty="0" smtClean="0"/>
          </a:p>
          <a:p>
            <a:r>
              <a:rPr lang="en-US" sz="1900" b="1" dirty="0" smtClean="0">
                <a:solidFill>
                  <a:schemeClr val="accent3">
                    <a:lumMod val="60000"/>
                    <a:lumOff val="40000"/>
                  </a:schemeClr>
                </a:solidFill>
              </a:rPr>
              <a:t>LAW 8:</a:t>
            </a:r>
            <a:r>
              <a:rPr lang="en-US" sz="1900" dirty="0" smtClean="0"/>
              <a:t> A carelessly planned project will take three times longer to complete than expected. A carefully planned project will only take twice as long.</a:t>
            </a:r>
          </a:p>
          <a:p>
            <a:pPr lvl="2"/>
            <a:r>
              <a:rPr lang="en-US" dirty="0" smtClean="0"/>
              <a:t>If nothing can possibly go wrong, it will anyway. (See Murphy’s laws)</a:t>
            </a:r>
          </a:p>
          <a:p>
            <a:pPr lvl="2"/>
            <a:r>
              <a:rPr lang="en-US" dirty="0" smtClean="0"/>
              <a:t>Remember: Planning means replacing coincidence by mistake!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wipe(down)">
                                      <p:cBhvr>
                                        <p:cTn id="40" dur="500"/>
                                        <p:tgtEl>
                                          <p:spTgt spid="3">
                                            <p:txEl>
                                              <p:pRg st="9" end="9"/>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wipe(down)">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idx="4294967295"/>
          </p:nvPr>
        </p:nvSpPr>
        <p:spPr>
          <a:xfrm>
            <a:off x="1371600" y="381000"/>
            <a:ext cx="7772400" cy="838200"/>
          </a:xfrm>
        </p:spPr>
        <p:txBody>
          <a:bodyPr>
            <a:normAutofit fontScale="90000"/>
          </a:bodyPr>
          <a:lstStyle/>
          <a:p>
            <a:pPr fontAlgn="auto">
              <a:spcAft>
                <a:spcPts val="0"/>
              </a:spcAft>
              <a:defRPr/>
            </a:pPr>
            <a:r>
              <a:rPr lang="en-US"/>
              <a:t>Relationship to other Management disciplines</a:t>
            </a:r>
          </a:p>
        </p:txBody>
      </p:sp>
      <p:pic>
        <p:nvPicPr>
          <p:cNvPr id="61443" name="Picture 4"/>
          <p:cNvPicPr>
            <a:picLocks noChangeAspect="1" noChangeArrowheads="1"/>
          </p:cNvPicPr>
          <p:nvPr/>
        </p:nvPicPr>
        <p:blipFill>
          <a:blip r:embed="rId2" cstate="print"/>
          <a:srcRect l="19000" t="27333" r="24001" b="44667"/>
          <a:stretch>
            <a:fillRect/>
          </a:stretch>
        </p:blipFill>
        <p:spPr bwMode="auto">
          <a:xfrm>
            <a:off x="1143000" y="1768475"/>
            <a:ext cx="7010400" cy="2582863"/>
          </a:xfrm>
          <a:prstGeom prst="rect">
            <a:avLst/>
          </a:prstGeom>
          <a:noFill/>
          <a:ln w="9525">
            <a:noFill/>
            <a:miter lim="800000"/>
            <a:headEnd/>
            <a:tailEnd/>
          </a:ln>
        </p:spPr>
      </p:pic>
      <p:sp>
        <p:nvSpPr>
          <p:cNvPr id="202757" name="Rectangle 5"/>
          <p:cNvSpPr>
            <a:spLocks noChangeArrowheads="1"/>
          </p:cNvSpPr>
          <p:nvPr/>
        </p:nvSpPr>
        <p:spPr bwMode="auto">
          <a:xfrm>
            <a:off x="6781800" y="3276600"/>
            <a:ext cx="1143000" cy="304800"/>
          </a:xfrm>
          <a:prstGeom prst="rect">
            <a:avLst/>
          </a:prstGeom>
          <a:solidFill>
            <a:schemeClr val="bg1"/>
          </a:solidFill>
          <a:ln w="9525">
            <a:noFill/>
            <a:miter lim="800000"/>
            <a:headEnd/>
            <a:tailEnd/>
          </a:ln>
          <a:effectLst/>
        </p:spPr>
        <p:txBody>
          <a:bodyPr wrap="none" anchor="ctr"/>
          <a:lstStyle/>
          <a:p>
            <a:pPr>
              <a:defRPr/>
            </a:pP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idx="4294967295"/>
          </p:nvPr>
        </p:nvSpPr>
        <p:spPr>
          <a:xfrm>
            <a:off x="1371600" y="381000"/>
            <a:ext cx="7772400" cy="838200"/>
          </a:xfrm>
        </p:spPr>
        <p:txBody>
          <a:bodyPr/>
          <a:lstStyle/>
          <a:p>
            <a:pPr fontAlgn="auto">
              <a:spcAft>
                <a:spcPts val="0"/>
              </a:spcAft>
              <a:defRPr/>
            </a:pPr>
            <a:r>
              <a:rPr lang="en-US"/>
              <a:t>Project life cycle</a:t>
            </a:r>
          </a:p>
        </p:txBody>
      </p:sp>
      <p:pic>
        <p:nvPicPr>
          <p:cNvPr id="62467" name="Picture 3"/>
          <p:cNvPicPr>
            <a:picLocks noGrp="1" noChangeAspect="1" noChangeArrowheads="1"/>
          </p:cNvPicPr>
          <p:nvPr>
            <p:ph type="body" idx="4294967295"/>
          </p:nvPr>
        </p:nvPicPr>
        <p:blipFill>
          <a:blip r:embed="rId2" cstate="print"/>
          <a:srcRect l="4903" t="27419" r="5882" b="37097"/>
          <a:stretch>
            <a:fillRect/>
          </a:stretch>
        </p:blipFill>
        <p:spPr>
          <a:xfrm>
            <a:off x="0" y="2362200"/>
            <a:ext cx="7848600" cy="1897063"/>
          </a:xfrm>
        </p:spPr>
      </p:pic>
      <p:sp>
        <p:nvSpPr>
          <p:cNvPr id="62468" name="Text Box 4"/>
          <p:cNvSpPr txBox="1">
            <a:spLocks noChangeArrowheads="1"/>
          </p:cNvSpPr>
          <p:nvPr/>
        </p:nvSpPr>
        <p:spPr bwMode="auto">
          <a:xfrm>
            <a:off x="2673350" y="4572000"/>
            <a:ext cx="3498850" cy="457200"/>
          </a:xfrm>
          <a:prstGeom prst="rect">
            <a:avLst/>
          </a:prstGeom>
          <a:noFill/>
          <a:ln w="9525">
            <a:noFill/>
            <a:miter lim="800000"/>
            <a:headEnd/>
            <a:tailEnd/>
          </a:ln>
        </p:spPr>
        <p:txBody>
          <a:bodyPr wrap="none">
            <a:spAutoFit/>
          </a:bodyPr>
          <a:lstStyle/>
          <a:p>
            <a:r>
              <a:rPr lang="en-US">
                <a:effectLst/>
              </a:rPr>
              <a:t>Interaction between Phases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685800" y="609600"/>
            <a:ext cx="7391400" cy="6019800"/>
            <a:chOff x="1152" y="756"/>
            <a:chExt cx="3504" cy="2978"/>
          </a:xfrm>
        </p:grpSpPr>
        <p:pic>
          <p:nvPicPr>
            <p:cNvPr id="63491" name="Picture 4"/>
            <p:cNvPicPr>
              <a:picLocks noChangeAspect="1" noChangeArrowheads="1"/>
            </p:cNvPicPr>
            <p:nvPr/>
          </p:nvPicPr>
          <p:blipFill>
            <a:blip r:embed="rId2" cstate="print"/>
            <a:srcRect l="19000" t="16667" r="21001" b="15334"/>
            <a:stretch>
              <a:fillRect/>
            </a:stretch>
          </p:blipFill>
          <p:spPr bwMode="auto">
            <a:xfrm>
              <a:off x="1152" y="756"/>
              <a:ext cx="3504" cy="2978"/>
            </a:xfrm>
            <a:prstGeom prst="rect">
              <a:avLst/>
            </a:prstGeom>
            <a:noFill/>
            <a:ln w="9525">
              <a:noFill/>
              <a:miter lim="800000"/>
              <a:headEnd/>
              <a:tailEnd/>
            </a:ln>
          </p:spPr>
        </p:pic>
        <p:sp>
          <p:nvSpPr>
            <p:cNvPr id="204805" name="Rectangle 5"/>
            <p:cNvSpPr>
              <a:spLocks noChangeArrowheads="1"/>
            </p:cNvSpPr>
            <p:nvPr/>
          </p:nvSpPr>
          <p:spPr bwMode="auto">
            <a:xfrm>
              <a:off x="1200" y="2316"/>
              <a:ext cx="288" cy="81"/>
            </a:xfrm>
            <a:prstGeom prst="rect">
              <a:avLst/>
            </a:prstGeom>
            <a:solidFill>
              <a:schemeClr val="bg1"/>
            </a:solidFill>
            <a:ln w="9525">
              <a:noFill/>
              <a:miter lim="800000"/>
              <a:headEnd/>
              <a:tailEnd/>
            </a:ln>
            <a:effectLst/>
          </p:spPr>
          <p:txBody>
            <a:bodyPr wrap="none" anchor="ctr"/>
            <a:lstStyle/>
            <a:p>
              <a:pPr>
                <a:defRPr/>
              </a:pPr>
              <a:endParaRPr lang="en-US"/>
            </a:p>
          </p:txBody>
        </p:sp>
        <p:sp>
          <p:nvSpPr>
            <p:cNvPr id="204806" name="Rectangle 6"/>
            <p:cNvSpPr>
              <a:spLocks noChangeArrowheads="1"/>
            </p:cNvSpPr>
            <p:nvPr/>
          </p:nvSpPr>
          <p:spPr bwMode="auto">
            <a:xfrm>
              <a:off x="1218" y="2817"/>
              <a:ext cx="288" cy="81"/>
            </a:xfrm>
            <a:prstGeom prst="rect">
              <a:avLst/>
            </a:prstGeom>
            <a:solidFill>
              <a:schemeClr val="bg1"/>
            </a:solidFill>
            <a:ln w="9525">
              <a:noFill/>
              <a:miter lim="800000"/>
              <a:headEnd/>
              <a:tailEnd/>
            </a:ln>
            <a:effectLst/>
          </p:spPr>
          <p:txBody>
            <a:bodyPr wrap="none" anchor="ctr"/>
            <a:lstStyle/>
            <a:p>
              <a:pPr>
                <a:defRPr/>
              </a:pPr>
              <a:endParaRPr lang="en-US"/>
            </a:p>
          </p:txBody>
        </p:sp>
        <p:sp>
          <p:nvSpPr>
            <p:cNvPr id="204807" name="Rectangle 7"/>
            <p:cNvSpPr>
              <a:spLocks noChangeArrowheads="1"/>
            </p:cNvSpPr>
            <p:nvPr/>
          </p:nvSpPr>
          <p:spPr bwMode="auto">
            <a:xfrm>
              <a:off x="4296" y="2436"/>
              <a:ext cx="288" cy="82"/>
            </a:xfrm>
            <a:prstGeom prst="rect">
              <a:avLst/>
            </a:prstGeom>
            <a:solidFill>
              <a:schemeClr val="bg1"/>
            </a:solidFill>
            <a:ln w="9525">
              <a:noFill/>
              <a:miter lim="800000"/>
              <a:headEnd/>
              <a:tailEnd/>
            </a:ln>
            <a:effectLst/>
          </p:spPr>
          <p:txBody>
            <a:bodyPr wrap="none" anchor="ctr"/>
            <a:lstStyle/>
            <a:p>
              <a:pPr>
                <a:defRPr/>
              </a:pPr>
              <a:endParaRPr lang="en-US"/>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idx="4294967295"/>
          </p:nvPr>
        </p:nvSpPr>
        <p:spPr>
          <a:xfrm>
            <a:off x="1371600" y="381000"/>
            <a:ext cx="7772400" cy="838200"/>
          </a:xfrm>
        </p:spPr>
        <p:txBody>
          <a:bodyPr/>
          <a:lstStyle/>
          <a:p>
            <a:pPr fontAlgn="auto">
              <a:spcAft>
                <a:spcPts val="0"/>
              </a:spcAft>
              <a:defRPr/>
            </a:pPr>
            <a:r>
              <a:rPr lang="en-US"/>
              <a:t>Life cycle game</a:t>
            </a:r>
          </a:p>
        </p:txBody>
      </p:sp>
      <p:grpSp>
        <p:nvGrpSpPr>
          <p:cNvPr id="2" name="Group 8"/>
          <p:cNvGrpSpPr>
            <a:grpSpLocks/>
          </p:cNvGrpSpPr>
          <p:nvPr/>
        </p:nvGrpSpPr>
        <p:grpSpPr bwMode="auto">
          <a:xfrm>
            <a:off x="1219200" y="1554163"/>
            <a:ext cx="6324600" cy="4156075"/>
            <a:chOff x="768" y="979"/>
            <a:chExt cx="3984" cy="2618"/>
          </a:xfrm>
        </p:grpSpPr>
        <p:pic>
          <p:nvPicPr>
            <p:cNvPr id="64516" name="Picture 4"/>
            <p:cNvPicPr>
              <a:picLocks noChangeAspect="1" noChangeArrowheads="1"/>
            </p:cNvPicPr>
            <p:nvPr/>
          </p:nvPicPr>
          <p:blipFill>
            <a:blip r:embed="rId2" cstate="print"/>
            <a:srcRect l="13000" t="23334" r="17000" b="15334"/>
            <a:stretch>
              <a:fillRect/>
            </a:stretch>
          </p:blipFill>
          <p:spPr bwMode="auto">
            <a:xfrm>
              <a:off x="768" y="979"/>
              <a:ext cx="3984" cy="2618"/>
            </a:xfrm>
            <a:prstGeom prst="rect">
              <a:avLst/>
            </a:prstGeom>
            <a:noFill/>
            <a:ln w="9525">
              <a:noFill/>
              <a:miter lim="800000"/>
              <a:headEnd/>
              <a:tailEnd/>
            </a:ln>
          </p:spPr>
        </p:pic>
        <p:sp>
          <p:nvSpPr>
            <p:cNvPr id="210949" name="Rectangle 5"/>
            <p:cNvSpPr>
              <a:spLocks noChangeArrowheads="1"/>
            </p:cNvSpPr>
            <p:nvPr/>
          </p:nvSpPr>
          <p:spPr bwMode="auto">
            <a:xfrm>
              <a:off x="1070" y="2395"/>
              <a:ext cx="432" cy="81"/>
            </a:xfrm>
            <a:prstGeom prst="rect">
              <a:avLst/>
            </a:prstGeom>
            <a:solidFill>
              <a:schemeClr val="bg1"/>
            </a:solidFill>
            <a:ln w="9525">
              <a:noFill/>
              <a:miter lim="800000"/>
              <a:headEnd/>
              <a:tailEnd/>
            </a:ln>
            <a:effectLst/>
          </p:spPr>
          <p:txBody>
            <a:bodyPr wrap="none" anchor="ctr"/>
            <a:lstStyle/>
            <a:p>
              <a:pPr>
                <a:defRPr/>
              </a:pPr>
              <a:endParaRPr lang="en-US"/>
            </a:p>
          </p:txBody>
        </p:sp>
        <p:sp>
          <p:nvSpPr>
            <p:cNvPr id="210950" name="Rectangle 6"/>
            <p:cNvSpPr>
              <a:spLocks noChangeArrowheads="1"/>
            </p:cNvSpPr>
            <p:nvPr/>
          </p:nvSpPr>
          <p:spPr bwMode="auto">
            <a:xfrm>
              <a:off x="1086" y="3021"/>
              <a:ext cx="432" cy="81"/>
            </a:xfrm>
            <a:prstGeom prst="rect">
              <a:avLst/>
            </a:prstGeom>
            <a:solidFill>
              <a:schemeClr val="bg1"/>
            </a:solidFill>
            <a:ln w="9525">
              <a:noFill/>
              <a:miter lim="800000"/>
              <a:headEnd/>
              <a:tailEnd/>
            </a:ln>
            <a:effectLst/>
          </p:spPr>
          <p:txBody>
            <a:bodyPr wrap="none" anchor="ctr"/>
            <a:lstStyle/>
            <a:p>
              <a:pPr>
                <a:defRPr/>
              </a:pPr>
              <a:endParaRPr lang="en-US"/>
            </a:p>
          </p:txBody>
        </p:sp>
        <p:sp>
          <p:nvSpPr>
            <p:cNvPr id="210951" name="Rectangle 7"/>
            <p:cNvSpPr>
              <a:spLocks noChangeArrowheads="1"/>
            </p:cNvSpPr>
            <p:nvPr/>
          </p:nvSpPr>
          <p:spPr bwMode="auto">
            <a:xfrm>
              <a:off x="4128" y="2352"/>
              <a:ext cx="432" cy="81"/>
            </a:xfrm>
            <a:prstGeom prst="rect">
              <a:avLst/>
            </a:prstGeom>
            <a:solidFill>
              <a:schemeClr val="bg1"/>
            </a:solidFill>
            <a:ln w="9525">
              <a:noFill/>
              <a:miter lim="800000"/>
              <a:headEnd/>
              <a:tailEnd/>
            </a:ln>
            <a:effectLst/>
          </p:spPr>
          <p:txBody>
            <a:bodyPr wrap="none" anchor="ctr"/>
            <a:lstStyle/>
            <a:p>
              <a:pPr>
                <a:defRPr/>
              </a:pPr>
              <a:endParaRPr lang="en-US"/>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609600" y="457200"/>
            <a:ext cx="7848600" cy="990600"/>
          </a:xfrm>
        </p:spPr>
        <p:txBody>
          <a:bodyPr lIns="90488" tIns="44450" rIns="90488" bIns="44450"/>
          <a:lstStyle/>
          <a:p>
            <a:pPr fontAlgn="auto">
              <a:spcAft>
                <a:spcPts val="0"/>
              </a:spcAft>
              <a:defRPr/>
            </a:pPr>
            <a:r>
              <a:rPr lang="en-US"/>
              <a:t>Project Stake holders</a:t>
            </a:r>
          </a:p>
        </p:txBody>
      </p:sp>
      <p:sp>
        <p:nvSpPr>
          <p:cNvPr id="211971" name="Rectangle 3"/>
          <p:cNvSpPr>
            <a:spLocks noChangeArrowheads="1"/>
          </p:cNvSpPr>
          <p:nvPr/>
        </p:nvSpPr>
        <p:spPr bwMode="auto">
          <a:xfrm>
            <a:off x="762000" y="1981200"/>
            <a:ext cx="2133600" cy="3505200"/>
          </a:xfrm>
          <a:prstGeom prst="rect">
            <a:avLst/>
          </a:prstGeom>
          <a:gradFill rotWithShape="0">
            <a:gsLst>
              <a:gs pos="0">
                <a:srgbClr val="DDF6FF"/>
              </a:gs>
              <a:gs pos="50000">
                <a:srgbClr val="FFFFFF"/>
              </a:gs>
              <a:gs pos="100000">
                <a:srgbClr val="DDF6FF"/>
              </a:gs>
            </a:gsLst>
            <a:lin ang="5400000" scaled="1"/>
          </a:gradFill>
          <a:ln w="57150" cmpd="thickThin">
            <a:solidFill>
              <a:schemeClr val="tx1"/>
            </a:solidFill>
            <a:miter lim="800000"/>
            <a:headEnd/>
            <a:tailEnd/>
          </a:ln>
        </p:spPr>
        <p:txBody>
          <a:bodyPr wrap="none" lIns="90488" tIns="44450" rIns="90488" bIns="44450" anchor="ctr"/>
          <a:lstStyle/>
          <a:p>
            <a:pPr marL="234950" indent="-234950" defTabSz="968375"/>
            <a:r>
              <a:rPr lang="en-US" sz="1600">
                <a:effectLst/>
                <a:latin typeface="Verdana" pitchFamily="34" charset="0"/>
              </a:rPr>
              <a:t>    </a:t>
            </a:r>
            <a:r>
              <a:rPr lang="en-US" sz="1600" b="1">
                <a:effectLst/>
                <a:latin typeface="Verdana" pitchFamily="34" charset="0"/>
              </a:rPr>
              <a:t>EXTERNAL</a:t>
            </a:r>
          </a:p>
          <a:p>
            <a:pPr marL="234950" indent="-234950" defTabSz="968375"/>
            <a:endParaRPr lang="en-US" sz="1600">
              <a:effectLst/>
              <a:latin typeface="Verdana" pitchFamily="34" charset="0"/>
            </a:endParaRPr>
          </a:p>
          <a:p>
            <a:pPr marL="234950" indent="-234950" defTabSz="968375">
              <a:buSzPct val="110000"/>
              <a:buFont typeface="Wingdings" pitchFamily="2" charset="2"/>
              <a:buChar char="?"/>
            </a:pPr>
            <a:r>
              <a:rPr lang="en-US" sz="1600">
                <a:effectLst/>
                <a:latin typeface="Verdana" pitchFamily="34" charset="0"/>
              </a:rPr>
              <a:t>Sub-contractors</a:t>
            </a:r>
          </a:p>
          <a:p>
            <a:pPr marL="234950" indent="-234950" defTabSz="968375">
              <a:buSzPct val="110000"/>
              <a:buFont typeface="Wingdings" pitchFamily="2" charset="2"/>
              <a:buChar char="?"/>
            </a:pPr>
            <a:r>
              <a:rPr lang="en-US" sz="1600">
                <a:effectLst/>
                <a:latin typeface="Verdana" pitchFamily="34" charset="0"/>
              </a:rPr>
              <a:t>Suppliers</a:t>
            </a:r>
          </a:p>
          <a:p>
            <a:pPr marL="234950" indent="-234950" defTabSz="968375">
              <a:buSzPct val="110000"/>
              <a:buFont typeface="Wingdings" pitchFamily="2" charset="2"/>
              <a:buChar char="?"/>
            </a:pPr>
            <a:r>
              <a:rPr lang="en-US" sz="1600">
                <a:effectLst/>
                <a:latin typeface="Verdana" pitchFamily="34" charset="0"/>
              </a:rPr>
              <a:t>External</a:t>
            </a:r>
          </a:p>
          <a:p>
            <a:pPr marL="234950" indent="-234950" defTabSz="968375">
              <a:buSzPct val="110000"/>
              <a:buFont typeface="Wingdings" pitchFamily="2" charset="2"/>
              <a:buNone/>
            </a:pPr>
            <a:r>
              <a:rPr lang="en-US" sz="1600">
                <a:effectLst/>
                <a:latin typeface="Verdana" pitchFamily="34" charset="0"/>
              </a:rPr>
              <a:t>	consultants</a:t>
            </a:r>
          </a:p>
          <a:p>
            <a:pPr marL="234950" indent="-234950" defTabSz="968375">
              <a:buSzPct val="110000"/>
              <a:buFont typeface="Wingdings" pitchFamily="2" charset="2"/>
              <a:buChar char="?"/>
            </a:pPr>
            <a:r>
              <a:rPr lang="en-US" sz="1600">
                <a:effectLst/>
                <a:latin typeface="Verdana" pitchFamily="34" charset="0"/>
              </a:rPr>
              <a:t>Service </a:t>
            </a:r>
            <a:br>
              <a:rPr lang="en-US" sz="1600">
                <a:effectLst/>
                <a:latin typeface="Verdana" pitchFamily="34" charset="0"/>
              </a:rPr>
            </a:br>
            <a:r>
              <a:rPr lang="en-US" sz="1600">
                <a:effectLst/>
                <a:latin typeface="Verdana" pitchFamily="34" charset="0"/>
              </a:rPr>
              <a:t>providers</a:t>
            </a:r>
          </a:p>
          <a:p>
            <a:pPr marL="234950" indent="-234950" defTabSz="968375">
              <a:buFontTx/>
              <a:buChar char="•"/>
            </a:pPr>
            <a:endParaRPr lang="en-US" sz="1600">
              <a:effectLst/>
              <a:latin typeface="Verdana" pitchFamily="34" charset="0"/>
            </a:endParaRPr>
          </a:p>
          <a:p>
            <a:pPr marL="234950" indent="-234950" defTabSz="968375">
              <a:buFontTx/>
              <a:buChar char="•"/>
            </a:pPr>
            <a:endParaRPr lang="en-US" sz="1600">
              <a:effectLst/>
              <a:latin typeface="Verdana" pitchFamily="34" charset="0"/>
            </a:endParaRPr>
          </a:p>
          <a:p>
            <a:pPr marL="234950" indent="-234950" defTabSz="968375">
              <a:buFontTx/>
              <a:buChar char="•"/>
            </a:pPr>
            <a:endParaRPr lang="en-US" sz="1600">
              <a:effectLst/>
              <a:latin typeface="Verdana" pitchFamily="34" charset="0"/>
            </a:endParaRPr>
          </a:p>
          <a:p>
            <a:pPr marL="234950" indent="-234950" defTabSz="968375">
              <a:buFontTx/>
              <a:buChar char="•"/>
            </a:pPr>
            <a:endParaRPr lang="en-US" sz="1200">
              <a:effectLst/>
            </a:endParaRPr>
          </a:p>
        </p:txBody>
      </p:sp>
      <p:sp>
        <p:nvSpPr>
          <p:cNvPr id="211972" name="Rectangle 4"/>
          <p:cNvSpPr>
            <a:spLocks noChangeArrowheads="1"/>
          </p:cNvSpPr>
          <p:nvPr/>
        </p:nvSpPr>
        <p:spPr bwMode="auto">
          <a:xfrm>
            <a:off x="3200400" y="1981200"/>
            <a:ext cx="2743200" cy="3505200"/>
          </a:xfrm>
          <a:prstGeom prst="rect">
            <a:avLst/>
          </a:prstGeom>
          <a:gradFill rotWithShape="0">
            <a:gsLst>
              <a:gs pos="0">
                <a:srgbClr val="DDF6FF"/>
              </a:gs>
              <a:gs pos="50000">
                <a:srgbClr val="FFFFFF"/>
              </a:gs>
              <a:gs pos="100000">
                <a:srgbClr val="DDF6FF"/>
              </a:gs>
            </a:gsLst>
            <a:lin ang="5400000" scaled="1"/>
          </a:gradFill>
          <a:ln w="57150" cmpd="thickThin">
            <a:solidFill>
              <a:schemeClr val="tx1"/>
            </a:solidFill>
            <a:miter lim="800000"/>
            <a:headEnd/>
            <a:tailEnd/>
          </a:ln>
        </p:spPr>
        <p:txBody>
          <a:bodyPr wrap="none" lIns="90488" tIns="44450" rIns="90488" bIns="44450" anchor="ctr"/>
          <a:lstStyle/>
          <a:p>
            <a:pPr marL="234950" indent="-234950"/>
            <a:r>
              <a:rPr lang="en-US" sz="1600">
                <a:effectLst/>
                <a:latin typeface="Verdana" pitchFamily="34" charset="0"/>
              </a:rPr>
              <a:t>         </a:t>
            </a:r>
            <a:r>
              <a:rPr lang="en-US" sz="1600" b="1">
                <a:effectLst/>
                <a:latin typeface="Verdana" pitchFamily="34" charset="0"/>
              </a:rPr>
              <a:t>INTERNAL</a:t>
            </a:r>
          </a:p>
          <a:p>
            <a:pPr marL="234950" indent="-234950"/>
            <a:endParaRPr lang="en-US" sz="1600">
              <a:effectLst/>
              <a:latin typeface="Verdana" pitchFamily="34" charset="0"/>
            </a:endParaRPr>
          </a:p>
          <a:p>
            <a:pPr marL="234950" indent="-234950">
              <a:buSzPct val="110000"/>
              <a:buFont typeface="Wingdings" pitchFamily="2" charset="2"/>
              <a:buChar char="?"/>
            </a:pPr>
            <a:r>
              <a:rPr lang="en-US" sz="1600">
                <a:effectLst/>
                <a:latin typeface="Verdana" pitchFamily="34" charset="0"/>
              </a:rPr>
              <a:t>Senior Management </a:t>
            </a:r>
          </a:p>
          <a:p>
            <a:pPr marL="234950" indent="-234950">
              <a:buSzPct val="110000"/>
              <a:buFont typeface="Wingdings" pitchFamily="2" charset="2"/>
              <a:buChar char="?"/>
            </a:pPr>
            <a:r>
              <a:rPr lang="en-US" sz="1600">
                <a:effectLst/>
                <a:latin typeface="Verdana" pitchFamily="34" charset="0"/>
              </a:rPr>
              <a:t>Project Manager </a:t>
            </a:r>
          </a:p>
          <a:p>
            <a:pPr marL="234950" indent="-234950">
              <a:buSzPct val="110000"/>
              <a:buFont typeface="Wingdings" pitchFamily="2" charset="2"/>
              <a:buChar char="?"/>
            </a:pPr>
            <a:r>
              <a:rPr lang="en-US" sz="1600">
                <a:effectLst/>
                <a:latin typeface="Verdana" pitchFamily="34" charset="0"/>
              </a:rPr>
              <a:t>Human Resources </a:t>
            </a:r>
          </a:p>
          <a:p>
            <a:pPr marL="234950" indent="-234950">
              <a:buSzPct val="110000"/>
              <a:buFont typeface="Wingdings" pitchFamily="2" charset="2"/>
              <a:buChar char="?"/>
            </a:pPr>
            <a:r>
              <a:rPr lang="en-US" sz="1600">
                <a:effectLst/>
                <a:latin typeface="Verdana" pitchFamily="34" charset="0"/>
              </a:rPr>
              <a:t>Business Development </a:t>
            </a:r>
          </a:p>
          <a:p>
            <a:pPr marL="234950" indent="-234950">
              <a:buSzPct val="110000"/>
              <a:buFont typeface="Wingdings" pitchFamily="2" charset="2"/>
              <a:buChar char="?"/>
            </a:pPr>
            <a:r>
              <a:rPr lang="en-US" sz="1600">
                <a:effectLst/>
                <a:latin typeface="Verdana" pitchFamily="34" charset="0"/>
              </a:rPr>
              <a:t>Finance</a:t>
            </a:r>
          </a:p>
          <a:p>
            <a:pPr marL="234950" indent="-234950">
              <a:buSzPct val="110000"/>
              <a:buFont typeface="Wingdings" pitchFamily="2" charset="2"/>
              <a:buChar char="?"/>
            </a:pPr>
            <a:r>
              <a:rPr lang="en-US" sz="1600">
                <a:effectLst/>
                <a:latin typeface="Verdana" pitchFamily="34" charset="0"/>
              </a:rPr>
              <a:t>Administration</a:t>
            </a:r>
          </a:p>
          <a:p>
            <a:pPr marL="234950" indent="-234950">
              <a:buSzPct val="110000"/>
              <a:buFont typeface="Wingdings" pitchFamily="2" charset="2"/>
              <a:buChar char="?"/>
            </a:pPr>
            <a:r>
              <a:rPr lang="en-US" sz="1600">
                <a:effectLst/>
                <a:latin typeface="Verdana" pitchFamily="34" charset="0"/>
              </a:rPr>
              <a:t>Training</a:t>
            </a:r>
          </a:p>
          <a:p>
            <a:pPr marL="234950" indent="-234950">
              <a:buSzPct val="110000"/>
              <a:buFont typeface="Wingdings" pitchFamily="2" charset="2"/>
              <a:buChar char="?"/>
            </a:pPr>
            <a:r>
              <a:rPr lang="en-US" sz="1600">
                <a:effectLst/>
                <a:latin typeface="Verdana" pitchFamily="34" charset="0"/>
              </a:rPr>
              <a:t>Internal Systems</a:t>
            </a:r>
          </a:p>
          <a:p>
            <a:pPr marL="234950" indent="-234950">
              <a:buSzPct val="110000"/>
              <a:buFont typeface="Wingdings" pitchFamily="2" charset="2"/>
              <a:buChar char="?"/>
            </a:pPr>
            <a:r>
              <a:rPr lang="en-US" sz="1600">
                <a:effectLst/>
                <a:latin typeface="Verdana" pitchFamily="34" charset="0"/>
              </a:rPr>
              <a:t>Quality Assurance </a:t>
            </a:r>
          </a:p>
          <a:p>
            <a:pPr marL="234950" indent="-234950">
              <a:buSzPct val="110000"/>
              <a:buFont typeface="Wingdings" pitchFamily="2" charset="2"/>
              <a:buChar char="?"/>
            </a:pPr>
            <a:r>
              <a:rPr lang="en-US" sz="1600">
                <a:effectLst/>
                <a:latin typeface="Verdana" pitchFamily="34" charset="0"/>
              </a:rPr>
              <a:t>SEPG</a:t>
            </a:r>
          </a:p>
        </p:txBody>
      </p:sp>
      <p:sp>
        <p:nvSpPr>
          <p:cNvPr id="211973" name="Rectangle 5"/>
          <p:cNvSpPr>
            <a:spLocks noChangeArrowheads="1"/>
          </p:cNvSpPr>
          <p:nvPr/>
        </p:nvSpPr>
        <p:spPr bwMode="auto">
          <a:xfrm>
            <a:off x="6248400" y="1981200"/>
            <a:ext cx="2133600" cy="3505200"/>
          </a:xfrm>
          <a:prstGeom prst="rect">
            <a:avLst/>
          </a:prstGeom>
          <a:gradFill rotWithShape="0">
            <a:gsLst>
              <a:gs pos="0">
                <a:srgbClr val="DDF6FF"/>
              </a:gs>
              <a:gs pos="50000">
                <a:srgbClr val="FFFFFF"/>
              </a:gs>
              <a:gs pos="100000">
                <a:srgbClr val="DDF6FF"/>
              </a:gs>
            </a:gsLst>
            <a:lin ang="5400000" scaled="1"/>
          </a:gradFill>
          <a:ln w="57150" cmpd="thickThin">
            <a:solidFill>
              <a:schemeClr val="tx1"/>
            </a:solidFill>
            <a:miter lim="800000"/>
            <a:headEnd/>
            <a:tailEnd/>
          </a:ln>
        </p:spPr>
        <p:txBody>
          <a:bodyPr wrap="none" lIns="90488" tIns="44450" rIns="90488" bIns="44450" anchor="ctr"/>
          <a:lstStyle/>
          <a:p>
            <a:pPr marL="234950" indent="-234950"/>
            <a:r>
              <a:rPr lang="en-US" sz="1600" b="1">
                <a:effectLst/>
                <a:latin typeface="Verdana" pitchFamily="34" charset="0"/>
              </a:rPr>
              <a:t>        CLIENT</a:t>
            </a:r>
            <a:endParaRPr lang="en-US" sz="1600">
              <a:effectLst/>
              <a:latin typeface="Verdana" pitchFamily="34" charset="0"/>
            </a:endParaRPr>
          </a:p>
          <a:p>
            <a:pPr marL="234950" indent="-234950"/>
            <a:endParaRPr lang="en-US" sz="1600">
              <a:effectLst/>
              <a:latin typeface="Verdana" pitchFamily="34" charset="0"/>
            </a:endParaRPr>
          </a:p>
          <a:p>
            <a:pPr marL="234950" indent="-234950">
              <a:buClr>
                <a:schemeClr val="tx1"/>
              </a:buClr>
              <a:buSzPct val="110000"/>
              <a:buFont typeface="Wingdings" pitchFamily="2" charset="2"/>
              <a:buChar char="?"/>
            </a:pPr>
            <a:r>
              <a:rPr lang="en-US" sz="1600">
                <a:effectLst/>
                <a:latin typeface="Verdana" pitchFamily="34" charset="0"/>
              </a:rPr>
              <a:t>Sponsor</a:t>
            </a:r>
          </a:p>
          <a:p>
            <a:pPr marL="234950" indent="-234950">
              <a:buClr>
                <a:schemeClr val="tx1"/>
              </a:buClr>
              <a:buSzPct val="110000"/>
              <a:buFont typeface="Wingdings" pitchFamily="2" charset="2"/>
              <a:buChar char="?"/>
            </a:pPr>
            <a:r>
              <a:rPr lang="en-US" sz="1600">
                <a:effectLst/>
                <a:latin typeface="Verdana" pitchFamily="34" charset="0"/>
              </a:rPr>
              <a:t>Contact person</a:t>
            </a:r>
          </a:p>
          <a:p>
            <a:pPr marL="234950" indent="-234950">
              <a:buClr>
                <a:schemeClr val="tx1"/>
              </a:buClr>
              <a:buSzPct val="110000"/>
              <a:buFont typeface="Wingdings" pitchFamily="2" charset="2"/>
              <a:buChar char="?"/>
            </a:pPr>
            <a:r>
              <a:rPr lang="en-US" sz="1600">
                <a:effectLst/>
                <a:latin typeface="Verdana" pitchFamily="34" charset="0"/>
              </a:rPr>
              <a:t>End-user</a:t>
            </a:r>
          </a:p>
          <a:p>
            <a:pPr marL="234950" indent="-234950">
              <a:buClr>
                <a:schemeClr val="tx1"/>
              </a:buClr>
              <a:buSzPct val="110000"/>
              <a:buFont typeface="Wingdings" pitchFamily="2" charset="2"/>
              <a:buChar char="?"/>
            </a:pPr>
            <a:r>
              <a:rPr lang="en-US" sz="1600">
                <a:effectLst/>
                <a:latin typeface="Verdana" pitchFamily="34" charset="0"/>
              </a:rPr>
              <a:t>Outsource party</a:t>
            </a:r>
          </a:p>
          <a:p>
            <a:pPr marL="234950" indent="-234950">
              <a:buFontTx/>
              <a:buChar char="•"/>
            </a:pPr>
            <a:endParaRPr lang="en-US" sz="1600">
              <a:effectLst/>
              <a:latin typeface="Verdana" pitchFamily="34" charset="0"/>
            </a:endParaRPr>
          </a:p>
          <a:p>
            <a:pPr marL="234950" indent="-234950">
              <a:buFontTx/>
              <a:buChar char="•"/>
            </a:pPr>
            <a:endParaRPr lang="en-US" sz="1600">
              <a:effectLst/>
              <a:latin typeface="Verdana" pitchFamily="34" charset="0"/>
            </a:endParaRPr>
          </a:p>
          <a:p>
            <a:pPr marL="234950" indent="-234950">
              <a:buFontTx/>
              <a:buChar char="•"/>
            </a:pPr>
            <a:endParaRPr lang="en-US" sz="1600">
              <a:effectLst/>
              <a:latin typeface="Verdana" pitchFamily="34" charset="0"/>
            </a:endParaRPr>
          </a:p>
          <a:p>
            <a:pPr marL="234950" indent="-234950">
              <a:buFontTx/>
              <a:buChar char="•"/>
            </a:pPr>
            <a:endParaRPr lang="en-US" sz="2000">
              <a:effectLst/>
            </a:endParaRPr>
          </a:p>
          <a:p>
            <a:pPr marL="234950" indent="-234950">
              <a:buFontTx/>
              <a:buChar char="•"/>
            </a:pPr>
            <a:endParaRPr lang="en-US" sz="2000">
              <a:effectLst/>
            </a:endParaRPr>
          </a:p>
        </p:txBody>
      </p:sp>
      <p:sp>
        <p:nvSpPr>
          <p:cNvPr id="211974" name="Rectangle 6"/>
          <p:cNvSpPr>
            <a:spLocks noChangeArrowheads="1"/>
          </p:cNvSpPr>
          <p:nvPr/>
        </p:nvSpPr>
        <p:spPr bwMode="auto">
          <a:xfrm>
            <a:off x="609600" y="5638800"/>
            <a:ext cx="7696200" cy="520655"/>
          </a:xfrm>
          <a:prstGeom prst="rect">
            <a:avLst/>
          </a:prstGeom>
          <a:noFill/>
          <a:ln w="12700">
            <a:noFill/>
            <a:miter lim="800000"/>
            <a:headEnd/>
            <a:tailEnd/>
          </a:ln>
        </p:spPr>
        <p:txBody>
          <a:bodyPr wrap="square" lIns="90488" tIns="44450" rIns="90488" bIns="44450">
            <a:spAutoFit/>
          </a:bodyPr>
          <a:lstStyle/>
          <a:p>
            <a:r>
              <a:rPr lang="en-US" sz="2800" dirty="0">
                <a:effectLst/>
              </a:rPr>
              <a:t>Appreciate interests &amp; need for negotiations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1971"/>
                                        </p:tgtEl>
                                        <p:attrNameLst>
                                          <p:attrName>style.visibility</p:attrName>
                                        </p:attrNameLst>
                                      </p:cBhvr>
                                      <p:to>
                                        <p:strVal val="visible"/>
                                      </p:to>
                                    </p:set>
                                    <p:animEffect transition="in" filter="wipe(up)">
                                      <p:cBhvr>
                                        <p:cTn id="7" dur="500"/>
                                        <p:tgtEl>
                                          <p:spTgt spid="2119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1972"/>
                                        </p:tgtEl>
                                        <p:attrNameLst>
                                          <p:attrName>style.visibility</p:attrName>
                                        </p:attrNameLst>
                                      </p:cBhvr>
                                      <p:to>
                                        <p:strVal val="visible"/>
                                      </p:to>
                                    </p:set>
                                    <p:animEffect transition="in" filter="wipe(up)">
                                      <p:cBhvr>
                                        <p:cTn id="12" dur="500"/>
                                        <p:tgtEl>
                                          <p:spTgt spid="21197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11973"/>
                                        </p:tgtEl>
                                        <p:attrNameLst>
                                          <p:attrName>style.visibility</p:attrName>
                                        </p:attrNameLst>
                                      </p:cBhvr>
                                      <p:to>
                                        <p:strVal val="visible"/>
                                      </p:to>
                                    </p:set>
                                    <p:animEffect transition="in" filter="wipe(up)">
                                      <p:cBhvr>
                                        <p:cTn id="17" dur="500"/>
                                        <p:tgtEl>
                                          <p:spTgt spid="211973"/>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272" fill="hold" grpId="0" nodeType="clickEffect">
                                  <p:stCondLst>
                                    <p:cond delay="0"/>
                                  </p:stCondLst>
                                  <p:childTnLst>
                                    <p:set>
                                      <p:cBhvr>
                                        <p:cTn id="21" dur="1" fill="hold">
                                          <p:stCondLst>
                                            <p:cond delay="0"/>
                                          </p:stCondLst>
                                        </p:cTn>
                                        <p:tgtEl>
                                          <p:spTgt spid="211974"/>
                                        </p:tgtEl>
                                        <p:attrNameLst>
                                          <p:attrName>style.visibility</p:attrName>
                                        </p:attrNameLst>
                                      </p:cBhvr>
                                      <p:to>
                                        <p:strVal val="visible"/>
                                      </p:to>
                                    </p:set>
                                    <p:anim calcmode="lin" valueType="num">
                                      <p:cBhvr>
                                        <p:cTn id="22" dur="500" fill="hold"/>
                                        <p:tgtEl>
                                          <p:spTgt spid="211974"/>
                                        </p:tgtEl>
                                        <p:attrNameLst>
                                          <p:attrName>ppt_w</p:attrName>
                                        </p:attrNameLst>
                                      </p:cBhvr>
                                      <p:tavLst>
                                        <p:tav tm="0">
                                          <p:val>
                                            <p:strVal val="2/3*#ppt_w"/>
                                          </p:val>
                                        </p:tav>
                                        <p:tav tm="100000">
                                          <p:val>
                                            <p:strVal val="#ppt_w"/>
                                          </p:val>
                                        </p:tav>
                                      </p:tavLst>
                                    </p:anim>
                                    <p:anim calcmode="lin" valueType="num">
                                      <p:cBhvr>
                                        <p:cTn id="23" dur="500" fill="hold"/>
                                        <p:tgtEl>
                                          <p:spTgt spid="211974"/>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animBg="1" autoUpdateAnimBg="0"/>
      <p:bldP spid="211972" grpId="0" animBg="1" autoUpdateAnimBg="0"/>
      <p:bldP spid="211973" grpId="0" animBg="1" autoUpdateAnimBg="0"/>
      <p:bldP spid="211974"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idx="4294967295"/>
          </p:nvPr>
        </p:nvSpPr>
        <p:spPr>
          <a:xfrm>
            <a:off x="914400" y="152400"/>
            <a:ext cx="7772400" cy="685800"/>
          </a:xfrm>
        </p:spPr>
        <p:txBody>
          <a:bodyPr/>
          <a:lstStyle/>
          <a:p>
            <a:pPr fontAlgn="auto">
              <a:spcAft>
                <a:spcPts val="0"/>
              </a:spcAft>
              <a:defRPr/>
            </a:pPr>
            <a:r>
              <a:rPr lang="en-US" dirty="0"/>
              <a:t>Organizational influences</a:t>
            </a:r>
          </a:p>
        </p:txBody>
      </p:sp>
      <p:pic>
        <p:nvPicPr>
          <p:cNvPr id="66563" name="Picture 4"/>
          <p:cNvPicPr>
            <a:picLocks noChangeAspect="1" noChangeArrowheads="1"/>
          </p:cNvPicPr>
          <p:nvPr/>
        </p:nvPicPr>
        <p:blipFill>
          <a:blip r:embed="rId2" cstate="print"/>
          <a:srcRect l="19000" t="15982" r="21001" b="11333"/>
          <a:stretch>
            <a:fillRect/>
          </a:stretch>
        </p:blipFill>
        <p:spPr bwMode="auto">
          <a:xfrm>
            <a:off x="1828800" y="1143000"/>
            <a:ext cx="5486400" cy="4984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idx="4294967295"/>
          </p:nvPr>
        </p:nvSpPr>
        <p:spPr>
          <a:xfrm>
            <a:off x="685800" y="304800"/>
            <a:ext cx="7772400" cy="609600"/>
          </a:xfrm>
        </p:spPr>
        <p:txBody>
          <a:bodyPr>
            <a:normAutofit/>
          </a:bodyPr>
          <a:lstStyle/>
          <a:p>
            <a:pPr fontAlgn="auto">
              <a:spcAft>
                <a:spcPts val="0"/>
              </a:spcAft>
              <a:defRPr/>
            </a:pPr>
            <a:r>
              <a:rPr lang="en-US" dirty="0"/>
              <a:t>Traditional (Functional) Organization</a:t>
            </a:r>
          </a:p>
        </p:txBody>
      </p:sp>
      <p:graphicFrame>
        <p:nvGraphicFramePr>
          <p:cNvPr id="1026" name="Object 1024"/>
          <p:cNvGraphicFramePr>
            <a:graphicFrameLocks noChangeAspect="1"/>
          </p:cNvGraphicFramePr>
          <p:nvPr/>
        </p:nvGraphicFramePr>
        <p:xfrm>
          <a:off x="895350" y="1190625"/>
          <a:ext cx="7353300" cy="4476750"/>
        </p:xfrm>
        <a:graphic>
          <a:graphicData uri="http://schemas.openxmlformats.org/presentationml/2006/ole">
            <p:oleObj spid="_x0000_s1026" name="Image" r:id="rId3" imgW="9810095" imgH="5972467" progId="">
              <p:embed/>
            </p:oleObj>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idx="4294967295"/>
          </p:nvPr>
        </p:nvSpPr>
        <p:spPr>
          <a:xfrm>
            <a:off x="685800" y="228600"/>
            <a:ext cx="7772400" cy="609600"/>
          </a:xfrm>
        </p:spPr>
        <p:txBody>
          <a:bodyPr>
            <a:normAutofit/>
          </a:bodyPr>
          <a:lstStyle/>
          <a:p>
            <a:pPr fontAlgn="auto">
              <a:spcAft>
                <a:spcPts val="0"/>
              </a:spcAft>
              <a:defRPr/>
            </a:pPr>
            <a:r>
              <a:rPr lang="en-US" dirty="0"/>
              <a:t>Traditional (Functional) Organization</a:t>
            </a:r>
          </a:p>
        </p:txBody>
      </p:sp>
      <p:graphicFrame>
        <p:nvGraphicFramePr>
          <p:cNvPr id="2050" name="Object 4"/>
          <p:cNvGraphicFramePr>
            <a:graphicFrameLocks noChangeAspect="1"/>
          </p:cNvGraphicFramePr>
          <p:nvPr/>
        </p:nvGraphicFramePr>
        <p:xfrm>
          <a:off x="723900" y="1104900"/>
          <a:ext cx="7696200" cy="4648200"/>
        </p:xfrm>
        <a:graphic>
          <a:graphicData uri="http://schemas.openxmlformats.org/presentationml/2006/ole">
            <p:oleObj spid="_x0000_s2050" name="Image" r:id="rId3" imgW="10267561" imgH="6201200" progId="">
              <p:embed/>
            </p:oleObj>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idx="4294967295"/>
          </p:nvPr>
        </p:nvSpPr>
        <p:spPr>
          <a:xfrm>
            <a:off x="685800" y="304800"/>
            <a:ext cx="7772400" cy="609600"/>
          </a:xfrm>
        </p:spPr>
        <p:txBody>
          <a:bodyPr>
            <a:normAutofit/>
          </a:bodyPr>
          <a:lstStyle/>
          <a:p>
            <a:pPr fontAlgn="auto">
              <a:spcAft>
                <a:spcPts val="0"/>
              </a:spcAft>
              <a:defRPr/>
            </a:pPr>
            <a:r>
              <a:rPr lang="en-US" dirty="0"/>
              <a:t>Traditional (Functional) Organization</a:t>
            </a:r>
          </a:p>
        </p:txBody>
      </p:sp>
      <p:graphicFrame>
        <p:nvGraphicFramePr>
          <p:cNvPr id="3074" name="Object 4"/>
          <p:cNvGraphicFramePr>
            <a:graphicFrameLocks noChangeAspect="1"/>
          </p:cNvGraphicFramePr>
          <p:nvPr/>
        </p:nvGraphicFramePr>
        <p:xfrm>
          <a:off x="700088" y="1033463"/>
          <a:ext cx="7910512" cy="4894262"/>
        </p:xfrm>
        <a:graphic>
          <a:graphicData uri="http://schemas.openxmlformats.org/presentationml/2006/ole">
            <p:oleObj spid="_x0000_s3074" name="Image" r:id="rId3" imgW="10331098" imgH="6391811" progId="">
              <p:embed/>
            </p:oleObj>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idx="4294967295"/>
          </p:nvPr>
        </p:nvSpPr>
        <p:spPr>
          <a:xfrm>
            <a:off x="1371600" y="381000"/>
            <a:ext cx="7772400" cy="838200"/>
          </a:xfrm>
        </p:spPr>
        <p:txBody>
          <a:bodyPr>
            <a:normAutofit/>
          </a:bodyPr>
          <a:lstStyle/>
          <a:p>
            <a:pPr fontAlgn="auto">
              <a:spcAft>
                <a:spcPts val="0"/>
              </a:spcAft>
              <a:defRPr/>
            </a:pPr>
            <a:r>
              <a:rPr lang="en-US"/>
              <a:t>Traditional (Functional) Organization</a:t>
            </a:r>
          </a:p>
        </p:txBody>
      </p:sp>
      <p:graphicFrame>
        <p:nvGraphicFramePr>
          <p:cNvPr id="4098" name="Object 4"/>
          <p:cNvGraphicFramePr>
            <a:graphicFrameLocks noChangeAspect="1"/>
          </p:cNvGraphicFramePr>
          <p:nvPr/>
        </p:nvGraphicFramePr>
        <p:xfrm>
          <a:off x="381000" y="1295400"/>
          <a:ext cx="8001000" cy="4879975"/>
        </p:xfrm>
        <a:graphic>
          <a:graphicData uri="http://schemas.openxmlformats.org/presentationml/2006/ole">
            <p:oleObj spid="_x0000_s4098" name="Image" r:id="rId3" imgW="10229439" imgH="6239322" progId="">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a:xfrm>
            <a:off x="1371600" y="381000"/>
            <a:ext cx="7772400" cy="838200"/>
          </a:xfrm>
        </p:spPr>
        <p:txBody>
          <a:bodyPr/>
          <a:lstStyle/>
          <a:p>
            <a:pPr fontAlgn="auto">
              <a:spcAft>
                <a:spcPts val="0"/>
              </a:spcAft>
              <a:defRPr/>
            </a:pPr>
            <a:r>
              <a:rPr lang="en-US"/>
              <a:t>Project Success/Failure Statistics</a:t>
            </a:r>
          </a:p>
        </p:txBody>
      </p:sp>
      <p:pic>
        <p:nvPicPr>
          <p:cNvPr id="24579" name="Picture 3" descr="E:\Satish\PMI\Stat.gif"/>
          <p:cNvPicPr>
            <a:picLocks noChangeAspect="1" noChangeArrowheads="1"/>
          </p:cNvPicPr>
          <p:nvPr/>
        </p:nvPicPr>
        <p:blipFill>
          <a:blip r:embed="rId2" cstate="print"/>
          <a:srcRect t="23729"/>
          <a:stretch>
            <a:fillRect/>
          </a:stretch>
        </p:blipFill>
        <p:spPr bwMode="auto">
          <a:xfrm>
            <a:off x="1143000" y="1981200"/>
            <a:ext cx="6858000" cy="3429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idx="4294967295"/>
          </p:nvPr>
        </p:nvSpPr>
        <p:spPr>
          <a:xfrm>
            <a:off x="457200" y="381000"/>
            <a:ext cx="7772400" cy="838200"/>
          </a:xfrm>
        </p:spPr>
        <p:txBody>
          <a:bodyPr>
            <a:normAutofit/>
          </a:bodyPr>
          <a:lstStyle/>
          <a:p>
            <a:pPr fontAlgn="auto">
              <a:spcAft>
                <a:spcPts val="0"/>
              </a:spcAft>
              <a:defRPr/>
            </a:pPr>
            <a:r>
              <a:rPr lang="en-US" dirty="0"/>
              <a:t>Traditional (Functional) Organization</a:t>
            </a:r>
          </a:p>
        </p:txBody>
      </p:sp>
      <p:sp>
        <p:nvSpPr>
          <p:cNvPr id="67587" name="Rectangle 3"/>
          <p:cNvSpPr>
            <a:spLocks noChangeArrowheads="1"/>
          </p:cNvSpPr>
          <p:nvPr/>
        </p:nvSpPr>
        <p:spPr bwMode="auto">
          <a:xfrm>
            <a:off x="3825875" y="3352800"/>
            <a:ext cx="1066800" cy="685800"/>
          </a:xfrm>
          <a:prstGeom prst="rect">
            <a:avLst/>
          </a:prstGeom>
          <a:gradFill rotWithShape="0">
            <a:gsLst>
              <a:gs pos="0">
                <a:srgbClr val="667276"/>
              </a:gs>
              <a:gs pos="100000">
                <a:srgbClr val="DDF6FF"/>
              </a:gs>
            </a:gsLst>
            <a:path path="shape">
              <a:fillToRect l="50000" t="50000" r="50000" b="50000"/>
            </a:path>
          </a:gradFill>
          <a:ln w="9525">
            <a:solidFill>
              <a:schemeClr val="tx1"/>
            </a:solidFill>
            <a:miter lim="800000"/>
            <a:headEnd/>
            <a:tailEnd/>
          </a:ln>
        </p:spPr>
        <p:txBody>
          <a:bodyPr wrap="none" anchor="ctr"/>
          <a:lstStyle/>
          <a:p>
            <a:pPr algn="ctr"/>
            <a:r>
              <a:rPr lang="en-US" sz="1800">
                <a:effectLst/>
              </a:rPr>
              <a:t>operations</a:t>
            </a:r>
            <a:endParaRPr lang="en-US">
              <a:effectLst/>
            </a:endParaRPr>
          </a:p>
        </p:txBody>
      </p:sp>
      <p:sp>
        <p:nvSpPr>
          <p:cNvPr id="67588" name="Rectangle 4"/>
          <p:cNvSpPr>
            <a:spLocks noChangeArrowheads="1"/>
          </p:cNvSpPr>
          <p:nvPr/>
        </p:nvSpPr>
        <p:spPr bwMode="auto">
          <a:xfrm>
            <a:off x="4283075" y="2209800"/>
            <a:ext cx="1905000" cy="685800"/>
          </a:xfrm>
          <a:prstGeom prst="rect">
            <a:avLst/>
          </a:prstGeom>
          <a:gradFill rotWithShape="0">
            <a:gsLst>
              <a:gs pos="0">
                <a:srgbClr val="667276"/>
              </a:gs>
              <a:gs pos="100000">
                <a:srgbClr val="DDF6FF"/>
              </a:gs>
            </a:gsLst>
            <a:path path="shape">
              <a:fillToRect l="50000" t="50000" r="50000" b="50000"/>
            </a:path>
          </a:gradFill>
          <a:ln w="9525">
            <a:solidFill>
              <a:schemeClr val="tx1"/>
            </a:solidFill>
            <a:miter lim="800000"/>
            <a:headEnd/>
            <a:tailEnd/>
          </a:ln>
        </p:spPr>
        <p:txBody>
          <a:bodyPr wrap="none" anchor="ctr"/>
          <a:lstStyle/>
          <a:p>
            <a:pPr algn="ctr"/>
            <a:r>
              <a:rPr lang="en-US" sz="1800">
                <a:effectLst/>
              </a:rPr>
              <a:t>Executive Officer</a:t>
            </a:r>
            <a:endParaRPr lang="en-US">
              <a:effectLst/>
            </a:endParaRPr>
          </a:p>
        </p:txBody>
      </p:sp>
      <p:sp>
        <p:nvSpPr>
          <p:cNvPr id="67589" name="Rectangle 5"/>
          <p:cNvSpPr>
            <a:spLocks noChangeArrowheads="1"/>
          </p:cNvSpPr>
          <p:nvPr/>
        </p:nvSpPr>
        <p:spPr bwMode="auto">
          <a:xfrm>
            <a:off x="2225675" y="3352800"/>
            <a:ext cx="1066800" cy="685800"/>
          </a:xfrm>
          <a:prstGeom prst="rect">
            <a:avLst/>
          </a:prstGeom>
          <a:gradFill rotWithShape="0">
            <a:gsLst>
              <a:gs pos="0">
                <a:srgbClr val="667276"/>
              </a:gs>
              <a:gs pos="100000">
                <a:srgbClr val="DDF6FF"/>
              </a:gs>
            </a:gsLst>
            <a:path path="shape">
              <a:fillToRect l="50000" t="50000" r="50000" b="50000"/>
            </a:path>
          </a:gradFill>
          <a:ln w="9525">
            <a:solidFill>
              <a:schemeClr val="tx1"/>
            </a:solidFill>
            <a:miter lim="800000"/>
            <a:headEnd/>
            <a:tailEnd/>
          </a:ln>
        </p:spPr>
        <p:txBody>
          <a:bodyPr wrap="none" anchor="ctr"/>
          <a:lstStyle/>
          <a:p>
            <a:pPr algn="ctr"/>
            <a:r>
              <a:rPr lang="en-US" sz="1800">
                <a:effectLst/>
              </a:rPr>
              <a:t>Engg</a:t>
            </a:r>
            <a:endParaRPr lang="en-US">
              <a:effectLst/>
            </a:endParaRPr>
          </a:p>
        </p:txBody>
      </p:sp>
      <p:sp>
        <p:nvSpPr>
          <p:cNvPr id="67590" name="Rectangle 6"/>
          <p:cNvSpPr>
            <a:spLocks noChangeArrowheads="1"/>
          </p:cNvSpPr>
          <p:nvPr/>
        </p:nvSpPr>
        <p:spPr bwMode="auto">
          <a:xfrm>
            <a:off x="5654675" y="3352800"/>
            <a:ext cx="1066800" cy="685800"/>
          </a:xfrm>
          <a:prstGeom prst="rect">
            <a:avLst/>
          </a:prstGeom>
          <a:gradFill rotWithShape="0">
            <a:gsLst>
              <a:gs pos="0">
                <a:srgbClr val="667276"/>
              </a:gs>
              <a:gs pos="100000">
                <a:srgbClr val="DDF6FF"/>
              </a:gs>
            </a:gsLst>
            <a:path path="shape">
              <a:fillToRect l="50000" t="50000" r="50000" b="50000"/>
            </a:path>
          </a:gradFill>
          <a:ln w="9525">
            <a:solidFill>
              <a:schemeClr val="tx1"/>
            </a:solidFill>
            <a:miter lim="800000"/>
            <a:headEnd/>
            <a:tailEnd/>
          </a:ln>
        </p:spPr>
        <p:txBody>
          <a:bodyPr wrap="none" anchor="ctr"/>
          <a:lstStyle/>
          <a:p>
            <a:pPr algn="ctr"/>
            <a:r>
              <a:rPr lang="en-US" sz="1800">
                <a:effectLst/>
              </a:rPr>
              <a:t>Financial</a:t>
            </a:r>
            <a:endParaRPr lang="en-US">
              <a:effectLst/>
            </a:endParaRPr>
          </a:p>
        </p:txBody>
      </p:sp>
      <p:sp>
        <p:nvSpPr>
          <p:cNvPr id="67591" name="Rectangle 7"/>
          <p:cNvSpPr>
            <a:spLocks noChangeArrowheads="1"/>
          </p:cNvSpPr>
          <p:nvPr/>
        </p:nvSpPr>
        <p:spPr bwMode="auto">
          <a:xfrm>
            <a:off x="7483475" y="3352800"/>
            <a:ext cx="1066800" cy="685800"/>
          </a:xfrm>
          <a:prstGeom prst="rect">
            <a:avLst/>
          </a:prstGeom>
          <a:gradFill rotWithShape="0">
            <a:gsLst>
              <a:gs pos="0">
                <a:srgbClr val="667276"/>
              </a:gs>
              <a:gs pos="100000">
                <a:srgbClr val="DDF6FF"/>
              </a:gs>
            </a:gsLst>
            <a:path path="shape">
              <a:fillToRect l="50000" t="50000" r="50000" b="50000"/>
            </a:path>
          </a:gradFill>
          <a:ln w="9525">
            <a:solidFill>
              <a:schemeClr val="tx1"/>
            </a:solidFill>
            <a:miter lim="800000"/>
            <a:headEnd/>
            <a:tailEnd/>
          </a:ln>
        </p:spPr>
        <p:txBody>
          <a:bodyPr wrap="none" anchor="ctr"/>
          <a:lstStyle/>
          <a:p>
            <a:pPr algn="ctr"/>
            <a:r>
              <a:rPr lang="en-US" sz="1800">
                <a:effectLst/>
              </a:rPr>
              <a:t>Mkt</a:t>
            </a:r>
            <a:endParaRPr lang="en-US" b="1">
              <a:effectLst/>
            </a:endParaRPr>
          </a:p>
        </p:txBody>
      </p:sp>
      <p:sp>
        <p:nvSpPr>
          <p:cNvPr id="284680" name="Rectangle 8"/>
          <p:cNvSpPr>
            <a:spLocks noChangeArrowheads="1"/>
          </p:cNvSpPr>
          <p:nvPr/>
        </p:nvSpPr>
        <p:spPr bwMode="auto">
          <a:xfrm>
            <a:off x="1539875" y="4495800"/>
            <a:ext cx="685800" cy="685800"/>
          </a:xfrm>
          <a:prstGeom prst="rect">
            <a:avLst/>
          </a:prstGeom>
          <a:gradFill rotWithShape="0">
            <a:gsLst>
              <a:gs pos="0">
                <a:srgbClr val="DDF6FF">
                  <a:gamma/>
                  <a:shade val="46275"/>
                  <a:invGamma/>
                </a:srgbClr>
              </a:gs>
              <a:gs pos="100000">
                <a:srgbClr val="DDF6FF"/>
              </a:gs>
            </a:gsLst>
            <a:path path="shape">
              <a:fillToRect l="50000" t="50000" r="50000" b="50000"/>
            </a:path>
          </a:gradFill>
          <a:ln w="9525">
            <a:solidFill>
              <a:schemeClr val="tx1"/>
            </a:solidFill>
            <a:miter lim="800000"/>
            <a:headEnd/>
            <a:tailEnd/>
          </a:ln>
          <a:effectLst/>
        </p:spPr>
        <p:txBody>
          <a:bodyPr wrap="none" anchor="ctr"/>
          <a:lstStyle/>
          <a:p>
            <a:pPr>
              <a:defRPr/>
            </a:pPr>
            <a:endParaRPr lang="en-US"/>
          </a:p>
        </p:txBody>
      </p:sp>
      <p:sp>
        <p:nvSpPr>
          <p:cNvPr id="284681" name="Rectangle 9"/>
          <p:cNvSpPr>
            <a:spLocks noChangeArrowheads="1"/>
          </p:cNvSpPr>
          <p:nvPr/>
        </p:nvSpPr>
        <p:spPr bwMode="auto">
          <a:xfrm>
            <a:off x="2987675" y="4495800"/>
            <a:ext cx="685800" cy="685800"/>
          </a:xfrm>
          <a:prstGeom prst="rect">
            <a:avLst/>
          </a:prstGeom>
          <a:gradFill rotWithShape="0">
            <a:gsLst>
              <a:gs pos="0">
                <a:srgbClr val="DDF6FF">
                  <a:gamma/>
                  <a:shade val="46275"/>
                  <a:invGamma/>
                </a:srgbClr>
              </a:gs>
              <a:gs pos="100000">
                <a:srgbClr val="DDF6FF"/>
              </a:gs>
            </a:gsLst>
            <a:path path="shape">
              <a:fillToRect l="50000" t="50000" r="50000" b="50000"/>
            </a:path>
          </a:gradFill>
          <a:ln w="9525">
            <a:solidFill>
              <a:schemeClr val="tx1"/>
            </a:solidFill>
            <a:miter lim="800000"/>
            <a:headEnd/>
            <a:tailEnd/>
          </a:ln>
          <a:effectLst/>
        </p:spPr>
        <p:txBody>
          <a:bodyPr wrap="none" anchor="ctr"/>
          <a:lstStyle/>
          <a:p>
            <a:pPr>
              <a:defRPr/>
            </a:pPr>
            <a:endParaRPr lang="en-US"/>
          </a:p>
        </p:txBody>
      </p:sp>
      <p:sp>
        <p:nvSpPr>
          <p:cNvPr id="284682" name="Line 10"/>
          <p:cNvSpPr>
            <a:spLocks noChangeShapeType="1"/>
          </p:cNvSpPr>
          <p:nvPr/>
        </p:nvSpPr>
        <p:spPr bwMode="auto">
          <a:xfrm>
            <a:off x="5121275" y="2895600"/>
            <a:ext cx="0" cy="304800"/>
          </a:xfrm>
          <a:prstGeom prst="line">
            <a:avLst/>
          </a:prstGeom>
          <a:noFill/>
          <a:ln w="9525">
            <a:solidFill>
              <a:schemeClr val="tx1"/>
            </a:solidFill>
            <a:round/>
            <a:headEnd/>
            <a:tailEnd/>
          </a:ln>
          <a:effectLst/>
        </p:spPr>
        <p:txBody>
          <a:bodyPr wrap="none" anchor="ctr"/>
          <a:lstStyle/>
          <a:p>
            <a:pPr>
              <a:defRPr/>
            </a:pPr>
            <a:endParaRPr lang="en-US"/>
          </a:p>
        </p:txBody>
      </p:sp>
      <p:sp>
        <p:nvSpPr>
          <p:cNvPr id="284683" name="Line 11"/>
          <p:cNvSpPr>
            <a:spLocks noChangeShapeType="1"/>
          </p:cNvSpPr>
          <p:nvPr/>
        </p:nvSpPr>
        <p:spPr bwMode="auto">
          <a:xfrm>
            <a:off x="2682875" y="3200400"/>
            <a:ext cx="5410200" cy="0"/>
          </a:xfrm>
          <a:prstGeom prst="line">
            <a:avLst/>
          </a:prstGeom>
          <a:noFill/>
          <a:ln w="9525">
            <a:solidFill>
              <a:schemeClr val="tx1"/>
            </a:solidFill>
            <a:round/>
            <a:headEnd/>
            <a:tailEnd/>
          </a:ln>
          <a:effectLst/>
        </p:spPr>
        <p:txBody>
          <a:bodyPr wrap="none" anchor="ctr"/>
          <a:lstStyle/>
          <a:p>
            <a:pPr>
              <a:defRPr/>
            </a:pPr>
            <a:endParaRPr lang="en-US"/>
          </a:p>
        </p:txBody>
      </p:sp>
      <p:sp>
        <p:nvSpPr>
          <p:cNvPr id="284684" name="Line 12"/>
          <p:cNvSpPr>
            <a:spLocks noChangeShapeType="1"/>
          </p:cNvSpPr>
          <p:nvPr/>
        </p:nvSpPr>
        <p:spPr bwMode="auto">
          <a:xfrm>
            <a:off x="2682875" y="3200400"/>
            <a:ext cx="0" cy="152400"/>
          </a:xfrm>
          <a:prstGeom prst="line">
            <a:avLst/>
          </a:prstGeom>
          <a:noFill/>
          <a:ln w="9525">
            <a:solidFill>
              <a:schemeClr val="tx1"/>
            </a:solidFill>
            <a:round/>
            <a:headEnd/>
            <a:tailEnd/>
          </a:ln>
          <a:effectLst/>
        </p:spPr>
        <p:txBody>
          <a:bodyPr wrap="none" anchor="ctr"/>
          <a:lstStyle/>
          <a:p>
            <a:pPr>
              <a:defRPr/>
            </a:pPr>
            <a:endParaRPr lang="en-US"/>
          </a:p>
        </p:txBody>
      </p:sp>
      <p:sp>
        <p:nvSpPr>
          <p:cNvPr id="284685" name="Line 13"/>
          <p:cNvSpPr>
            <a:spLocks noChangeShapeType="1"/>
          </p:cNvSpPr>
          <p:nvPr/>
        </p:nvSpPr>
        <p:spPr bwMode="auto">
          <a:xfrm>
            <a:off x="4283075" y="3200400"/>
            <a:ext cx="0" cy="152400"/>
          </a:xfrm>
          <a:prstGeom prst="line">
            <a:avLst/>
          </a:prstGeom>
          <a:noFill/>
          <a:ln w="9525">
            <a:solidFill>
              <a:schemeClr val="tx1"/>
            </a:solidFill>
            <a:round/>
            <a:headEnd/>
            <a:tailEnd/>
          </a:ln>
          <a:effectLst/>
        </p:spPr>
        <p:txBody>
          <a:bodyPr wrap="none" anchor="ctr"/>
          <a:lstStyle/>
          <a:p>
            <a:pPr>
              <a:defRPr/>
            </a:pPr>
            <a:endParaRPr lang="en-US"/>
          </a:p>
        </p:txBody>
      </p:sp>
      <p:sp>
        <p:nvSpPr>
          <p:cNvPr id="284686" name="Line 14"/>
          <p:cNvSpPr>
            <a:spLocks noChangeShapeType="1"/>
          </p:cNvSpPr>
          <p:nvPr/>
        </p:nvSpPr>
        <p:spPr bwMode="auto">
          <a:xfrm>
            <a:off x="6111875" y="3200400"/>
            <a:ext cx="0" cy="152400"/>
          </a:xfrm>
          <a:prstGeom prst="line">
            <a:avLst/>
          </a:prstGeom>
          <a:noFill/>
          <a:ln w="9525">
            <a:solidFill>
              <a:schemeClr val="tx1"/>
            </a:solidFill>
            <a:round/>
            <a:headEnd/>
            <a:tailEnd/>
          </a:ln>
          <a:effectLst/>
        </p:spPr>
        <p:txBody>
          <a:bodyPr wrap="none" anchor="ctr"/>
          <a:lstStyle/>
          <a:p>
            <a:pPr>
              <a:defRPr/>
            </a:pPr>
            <a:endParaRPr lang="en-US"/>
          </a:p>
        </p:txBody>
      </p:sp>
      <p:sp>
        <p:nvSpPr>
          <p:cNvPr id="284687" name="Line 15"/>
          <p:cNvSpPr>
            <a:spLocks noChangeShapeType="1"/>
          </p:cNvSpPr>
          <p:nvPr/>
        </p:nvSpPr>
        <p:spPr bwMode="auto">
          <a:xfrm>
            <a:off x="8093075" y="3200400"/>
            <a:ext cx="0" cy="152400"/>
          </a:xfrm>
          <a:prstGeom prst="line">
            <a:avLst/>
          </a:prstGeom>
          <a:noFill/>
          <a:ln w="9525">
            <a:solidFill>
              <a:schemeClr val="tx1"/>
            </a:solidFill>
            <a:round/>
            <a:headEnd/>
            <a:tailEnd/>
          </a:ln>
          <a:effectLst/>
        </p:spPr>
        <p:txBody>
          <a:bodyPr wrap="none" anchor="ctr"/>
          <a:lstStyle/>
          <a:p>
            <a:pPr>
              <a:defRPr/>
            </a:pPr>
            <a:endParaRPr lang="en-US"/>
          </a:p>
        </p:txBody>
      </p:sp>
      <p:sp>
        <p:nvSpPr>
          <p:cNvPr id="284688" name="Line 16"/>
          <p:cNvSpPr>
            <a:spLocks noChangeShapeType="1"/>
          </p:cNvSpPr>
          <p:nvPr/>
        </p:nvSpPr>
        <p:spPr bwMode="auto">
          <a:xfrm>
            <a:off x="2606675" y="4038600"/>
            <a:ext cx="0" cy="228600"/>
          </a:xfrm>
          <a:prstGeom prst="line">
            <a:avLst/>
          </a:prstGeom>
          <a:noFill/>
          <a:ln w="9525">
            <a:solidFill>
              <a:schemeClr val="tx1"/>
            </a:solidFill>
            <a:round/>
            <a:headEnd/>
            <a:tailEnd/>
          </a:ln>
          <a:effectLst/>
        </p:spPr>
        <p:txBody>
          <a:bodyPr wrap="none" anchor="ctr"/>
          <a:lstStyle/>
          <a:p>
            <a:pPr>
              <a:defRPr/>
            </a:pPr>
            <a:endParaRPr lang="en-US"/>
          </a:p>
        </p:txBody>
      </p:sp>
      <p:sp>
        <p:nvSpPr>
          <p:cNvPr id="284689" name="Line 17"/>
          <p:cNvSpPr>
            <a:spLocks noChangeShapeType="1"/>
          </p:cNvSpPr>
          <p:nvPr/>
        </p:nvSpPr>
        <p:spPr bwMode="auto">
          <a:xfrm>
            <a:off x="1692275" y="4267200"/>
            <a:ext cx="1752600" cy="0"/>
          </a:xfrm>
          <a:prstGeom prst="line">
            <a:avLst/>
          </a:prstGeom>
          <a:noFill/>
          <a:ln w="9525">
            <a:solidFill>
              <a:schemeClr val="tx1"/>
            </a:solidFill>
            <a:round/>
            <a:headEnd/>
            <a:tailEnd/>
          </a:ln>
          <a:effectLst/>
        </p:spPr>
        <p:txBody>
          <a:bodyPr wrap="none" anchor="ctr"/>
          <a:lstStyle/>
          <a:p>
            <a:pPr>
              <a:defRPr/>
            </a:pPr>
            <a:endParaRPr lang="en-US"/>
          </a:p>
        </p:txBody>
      </p:sp>
      <p:sp>
        <p:nvSpPr>
          <p:cNvPr id="284690" name="Line 18"/>
          <p:cNvSpPr>
            <a:spLocks noChangeShapeType="1"/>
          </p:cNvSpPr>
          <p:nvPr/>
        </p:nvSpPr>
        <p:spPr bwMode="auto">
          <a:xfrm>
            <a:off x="1692275" y="4267200"/>
            <a:ext cx="0" cy="228600"/>
          </a:xfrm>
          <a:prstGeom prst="line">
            <a:avLst/>
          </a:prstGeom>
          <a:noFill/>
          <a:ln w="9525">
            <a:solidFill>
              <a:schemeClr val="tx1"/>
            </a:solidFill>
            <a:round/>
            <a:headEnd/>
            <a:tailEnd/>
          </a:ln>
          <a:effectLst/>
        </p:spPr>
        <p:txBody>
          <a:bodyPr wrap="none" anchor="ctr"/>
          <a:lstStyle/>
          <a:p>
            <a:pPr>
              <a:defRPr/>
            </a:pPr>
            <a:endParaRPr lang="en-US"/>
          </a:p>
        </p:txBody>
      </p:sp>
      <p:sp>
        <p:nvSpPr>
          <p:cNvPr id="284691" name="Line 19"/>
          <p:cNvSpPr>
            <a:spLocks noChangeShapeType="1"/>
          </p:cNvSpPr>
          <p:nvPr/>
        </p:nvSpPr>
        <p:spPr bwMode="auto">
          <a:xfrm>
            <a:off x="3444875" y="4267200"/>
            <a:ext cx="0" cy="228600"/>
          </a:xfrm>
          <a:prstGeom prst="line">
            <a:avLst/>
          </a:prstGeom>
          <a:noFill/>
          <a:ln w="9525">
            <a:solidFill>
              <a:schemeClr val="tx1"/>
            </a:solidFill>
            <a:round/>
            <a:headEnd/>
            <a:tailEnd/>
          </a:ln>
          <a:effectLst/>
        </p:spPr>
        <p:txBody>
          <a:bodyPr wrap="none" anchor="ctr"/>
          <a:lstStyle/>
          <a:p>
            <a:pPr>
              <a:defRPr/>
            </a:pPr>
            <a:endParaRPr lang="en-US"/>
          </a:p>
        </p:txBody>
      </p:sp>
      <p:sp>
        <p:nvSpPr>
          <p:cNvPr id="67604" name="Text Box 20"/>
          <p:cNvSpPr txBox="1">
            <a:spLocks noChangeArrowheads="1"/>
          </p:cNvSpPr>
          <p:nvPr/>
        </p:nvSpPr>
        <p:spPr bwMode="auto">
          <a:xfrm>
            <a:off x="1143000" y="3543300"/>
            <a:ext cx="1073150" cy="366713"/>
          </a:xfrm>
          <a:prstGeom prst="rect">
            <a:avLst/>
          </a:prstGeom>
          <a:noFill/>
          <a:ln w="9525">
            <a:noFill/>
            <a:miter lim="800000"/>
            <a:headEnd/>
            <a:tailEnd/>
          </a:ln>
        </p:spPr>
        <p:txBody>
          <a:bodyPr wrap="none">
            <a:spAutoFit/>
          </a:bodyPr>
          <a:lstStyle/>
          <a:p>
            <a:r>
              <a:rPr lang="en-US" sz="1800" b="1">
                <a:effectLst/>
              </a:rPr>
              <a:t>Divisions</a:t>
            </a:r>
            <a:endParaRPr lang="en-US">
              <a:effectLst/>
            </a:endParaRPr>
          </a:p>
        </p:txBody>
      </p:sp>
      <p:sp>
        <p:nvSpPr>
          <p:cNvPr id="67605" name="Text Box 21"/>
          <p:cNvSpPr txBox="1">
            <a:spLocks noChangeArrowheads="1"/>
          </p:cNvSpPr>
          <p:nvPr/>
        </p:nvSpPr>
        <p:spPr bwMode="auto">
          <a:xfrm>
            <a:off x="3978275" y="4648200"/>
            <a:ext cx="1454150" cy="366713"/>
          </a:xfrm>
          <a:prstGeom prst="rect">
            <a:avLst/>
          </a:prstGeom>
          <a:noFill/>
          <a:ln w="9525">
            <a:noFill/>
            <a:miter lim="800000"/>
            <a:headEnd/>
            <a:tailEnd/>
          </a:ln>
        </p:spPr>
        <p:txBody>
          <a:bodyPr wrap="none">
            <a:spAutoFit/>
          </a:bodyPr>
          <a:lstStyle/>
          <a:p>
            <a:r>
              <a:rPr lang="en-US" sz="1800" b="1">
                <a:effectLst/>
              </a:rPr>
              <a:t>Departments</a:t>
            </a:r>
            <a:endParaRPr lang="en-US">
              <a:effectLst/>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idx="4294967295"/>
          </p:nvPr>
        </p:nvSpPr>
        <p:spPr>
          <a:xfrm>
            <a:off x="152400" y="152400"/>
            <a:ext cx="8763000" cy="838200"/>
          </a:xfrm>
        </p:spPr>
        <p:txBody>
          <a:bodyPr>
            <a:normAutofit/>
          </a:bodyPr>
          <a:lstStyle/>
          <a:p>
            <a:pPr fontAlgn="auto">
              <a:spcAft>
                <a:spcPts val="0"/>
              </a:spcAft>
              <a:defRPr/>
            </a:pPr>
            <a:r>
              <a:rPr lang="en-US" dirty="0"/>
              <a:t>Disadvantage of the traditional </a:t>
            </a:r>
            <a:r>
              <a:rPr lang="en-US" dirty="0" smtClean="0"/>
              <a:t>Org. </a:t>
            </a:r>
            <a:r>
              <a:rPr lang="en-US" dirty="0"/>
              <a:t>form</a:t>
            </a:r>
          </a:p>
        </p:txBody>
      </p:sp>
      <p:sp>
        <p:nvSpPr>
          <p:cNvPr id="68611" name="Rectangle 3"/>
          <p:cNvSpPr>
            <a:spLocks noGrp="1" noChangeArrowheads="1"/>
          </p:cNvSpPr>
          <p:nvPr>
            <p:ph type="body" idx="4294967295"/>
          </p:nvPr>
        </p:nvSpPr>
        <p:spPr>
          <a:xfrm>
            <a:off x="0" y="1447800"/>
            <a:ext cx="7772400" cy="4724400"/>
          </a:xfrm>
        </p:spPr>
        <p:txBody>
          <a:bodyPr/>
          <a:lstStyle/>
          <a:p>
            <a:r>
              <a:rPr lang="en-US" dirty="0" smtClean="0"/>
              <a:t>No one individual is directly responsible for the total project</a:t>
            </a:r>
          </a:p>
          <a:p>
            <a:r>
              <a:rPr lang="en-US" dirty="0" smtClean="0"/>
              <a:t>Coordination becomes complex</a:t>
            </a:r>
          </a:p>
          <a:p>
            <a:r>
              <a:rPr lang="en-US" dirty="0" smtClean="0"/>
              <a:t>There is no customer focal point</a:t>
            </a:r>
          </a:p>
          <a:p>
            <a:r>
              <a:rPr lang="en-US" dirty="0" smtClean="0"/>
              <a:t>Difficulty in pinpointing responsibility</a:t>
            </a:r>
          </a:p>
          <a:p>
            <a:r>
              <a:rPr lang="en-US" dirty="0" smtClean="0"/>
              <a:t>Ideas tend to be functionally oriented with little regard for ongoing projects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idx="4294967295"/>
          </p:nvPr>
        </p:nvSpPr>
        <p:spPr>
          <a:xfrm>
            <a:off x="1371600" y="381000"/>
            <a:ext cx="7772400" cy="838200"/>
          </a:xfrm>
        </p:spPr>
        <p:txBody>
          <a:bodyPr/>
          <a:lstStyle/>
          <a:p>
            <a:pPr fontAlgn="auto">
              <a:spcAft>
                <a:spcPts val="0"/>
              </a:spcAft>
              <a:defRPr/>
            </a:pPr>
            <a:r>
              <a:rPr lang="en-US"/>
              <a:t>Pure Projectized Organization</a:t>
            </a:r>
          </a:p>
        </p:txBody>
      </p:sp>
      <p:sp>
        <p:nvSpPr>
          <p:cNvPr id="69635" name="Rectangle 3"/>
          <p:cNvSpPr>
            <a:spLocks noChangeArrowheads="1"/>
          </p:cNvSpPr>
          <p:nvPr/>
        </p:nvSpPr>
        <p:spPr bwMode="auto">
          <a:xfrm>
            <a:off x="3581400" y="2133600"/>
            <a:ext cx="1905000" cy="685800"/>
          </a:xfrm>
          <a:prstGeom prst="rect">
            <a:avLst/>
          </a:prstGeom>
          <a:gradFill rotWithShape="0">
            <a:gsLst>
              <a:gs pos="0">
                <a:srgbClr val="667276"/>
              </a:gs>
              <a:gs pos="100000">
                <a:srgbClr val="DDF6FF"/>
              </a:gs>
            </a:gsLst>
            <a:path path="shape">
              <a:fillToRect l="50000" t="50000" r="50000" b="50000"/>
            </a:path>
          </a:gradFill>
          <a:ln w="9525">
            <a:solidFill>
              <a:schemeClr val="tx1"/>
            </a:solidFill>
            <a:miter lim="800000"/>
            <a:headEnd/>
            <a:tailEnd/>
          </a:ln>
        </p:spPr>
        <p:txBody>
          <a:bodyPr wrap="none" anchor="ctr"/>
          <a:lstStyle/>
          <a:p>
            <a:pPr algn="ctr"/>
            <a:r>
              <a:rPr lang="en-US" sz="1800">
                <a:effectLst/>
              </a:rPr>
              <a:t>General Manager</a:t>
            </a:r>
            <a:endParaRPr lang="en-US">
              <a:effectLst/>
            </a:endParaRPr>
          </a:p>
        </p:txBody>
      </p:sp>
      <p:sp>
        <p:nvSpPr>
          <p:cNvPr id="69636" name="Rectangle 4"/>
          <p:cNvSpPr>
            <a:spLocks noChangeArrowheads="1"/>
          </p:cNvSpPr>
          <p:nvPr/>
        </p:nvSpPr>
        <p:spPr bwMode="auto">
          <a:xfrm>
            <a:off x="1524000" y="3276600"/>
            <a:ext cx="1066800" cy="685800"/>
          </a:xfrm>
          <a:prstGeom prst="rect">
            <a:avLst/>
          </a:prstGeom>
          <a:gradFill rotWithShape="0">
            <a:gsLst>
              <a:gs pos="0">
                <a:srgbClr val="667276"/>
              </a:gs>
              <a:gs pos="100000">
                <a:srgbClr val="DDF6FF"/>
              </a:gs>
            </a:gsLst>
            <a:path path="shape">
              <a:fillToRect l="50000" t="50000" r="50000" b="50000"/>
            </a:path>
          </a:gradFill>
          <a:ln w="9525">
            <a:solidFill>
              <a:schemeClr val="tx1"/>
            </a:solidFill>
            <a:miter lim="800000"/>
            <a:headEnd/>
            <a:tailEnd/>
          </a:ln>
        </p:spPr>
        <p:txBody>
          <a:bodyPr wrap="none" anchor="ctr"/>
          <a:lstStyle/>
          <a:p>
            <a:pPr algn="ctr"/>
            <a:r>
              <a:rPr lang="en-US" sz="1800">
                <a:effectLst/>
              </a:rPr>
              <a:t>Project A</a:t>
            </a:r>
          </a:p>
          <a:p>
            <a:pPr algn="ctr"/>
            <a:r>
              <a:rPr lang="en-US" sz="1800">
                <a:effectLst/>
              </a:rPr>
              <a:t>Manager</a:t>
            </a:r>
            <a:endParaRPr lang="en-US">
              <a:effectLst/>
            </a:endParaRPr>
          </a:p>
        </p:txBody>
      </p:sp>
      <p:sp>
        <p:nvSpPr>
          <p:cNvPr id="69637" name="Rectangle 5"/>
          <p:cNvSpPr>
            <a:spLocks noChangeArrowheads="1"/>
          </p:cNvSpPr>
          <p:nvPr/>
        </p:nvSpPr>
        <p:spPr bwMode="auto">
          <a:xfrm>
            <a:off x="838200" y="4419600"/>
            <a:ext cx="685800" cy="685800"/>
          </a:xfrm>
          <a:prstGeom prst="rect">
            <a:avLst/>
          </a:prstGeom>
          <a:gradFill rotWithShape="0">
            <a:gsLst>
              <a:gs pos="0">
                <a:srgbClr val="667276"/>
              </a:gs>
              <a:gs pos="100000">
                <a:srgbClr val="DDF6FF"/>
              </a:gs>
            </a:gsLst>
            <a:path path="shape">
              <a:fillToRect l="50000" t="50000" r="50000" b="50000"/>
            </a:path>
          </a:gradFill>
          <a:ln w="9525">
            <a:solidFill>
              <a:schemeClr val="tx1"/>
            </a:solidFill>
            <a:miter lim="800000"/>
            <a:headEnd/>
            <a:tailEnd/>
          </a:ln>
        </p:spPr>
        <p:txBody>
          <a:bodyPr wrap="none" anchor="ctr"/>
          <a:lstStyle/>
          <a:p>
            <a:pPr algn="ctr"/>
            <a:r>
              <a:rPr lang="en-US" sz="1800">
                <a:effectLst/>
              </a:rPr>
              <a:t>Eng.</a:t>
            </a:r>
            <a:endParaRPr lang="en-US">
              <a:effectLst/>
            </a:endParaRPr>
          </a:p>
        </p:txBody>
      </p:sp>
      <p:sp>
        <p:nvSpPr>
          <p:cNvPr id="69638" name="Rectangle 6"/>
          <p:cNvSpPr>
            <a:spLocks noChangeArrowheads="1"/>
          </p:cNvSpPr>
          <p:nvPr/>
        </p:nvSpPr>
        <p:spPr bwMode="auto">
          <a:xfrm>
            <a:off x="2286000" y="4419600"/>
            <a:ext cx="685800" cy="685800"/>
          </a:xfrm>
          <a:prstGeom prst="rect">
            <a:avLst/>
          </a:prstGeom>
          <a:gradFill rotWithShape="0">
            <a:gsLst>
              <a:gs pos="0">
                <a:srgbClr val="667276"/>
              </a:gs>
              <a:gs pos="100000">
                <a:srgbClr val="DDF6FF"/>
              </a:gs>
            </a:gsLst>
            <a:path path="shape">
              <a:fillToRect l="50000" t="50000" r="50000" b="50000"/>
            </a:path>
          </a:gradFill>
          <a:ln w="9525">
            <a:solidFill>
              <a:schemeClr val="tx1"/>
            </a:solidFill>
            <a:miter lim="800000"/>
            <a:headEnd/>
            <a:tailEnd/>
          </a:ln>
        </p:spPr>
        <p:txBody>
          <a:bodyPr wrap="none" anchor="ctr"/>
          <a:lstStyle/>
          <a:p>
            <a:pPr algn="ctr"/>
            <a:r>
              <a:rPr lang="en-US" sz="1800">
                <a:effectLst/>
              </a:rPr>
              <a:t>Manu.</a:t>
            </a:r>
            <a:endParaRPr lang="en-US">
              <a:effectLst/>
            </a:endParaRPr>
          </a:p>
        </p:txBody>
      </p:sp>
      <p:sp>
        <p:nvSpPr>
          <p:cNvPr id="130055" name="Line 7"/>
          <p:cNvSpPr>
            <a:spLocks noChangeShapeType="1"/>
          </p:cNvSpPr>
          <p:nvPr/>
        </p:nvSpPr>
        <p:spPr bwMode="auto">
          <a:xfrm>
            <a:off x="4419600" y="2819400"/>
            <a:ext cx="0" cy="304800"/>
          </a:xfrm>
          <a:prstGeom prst="line">
            <a:avLst/>
          </a:prstGeom>
          <a:noFill/>
          <a:ln w="9525">
            <a:solidFill>
              <a:schemeClr val="tx1"/>
            </a:solidFill>
            <a:round/>
            <a:headEnd/>
            <a:tailEnd/>
          </a:ln>
          <a:effectLst/>
        </p:spPr>
        <p:txBody>
          <a:bodyPr wrap="none" anchor="ctr"/>
          <a:lstStyle/>
          <a:p>
            <a:pPr>
              <a:defRPr/>
            </a:pPr>
            <a:endParaRPr lang="en-US"/>
          </a:p>
        </p:txBody>
      </p:sp>
      <p:sp>
        <p:nvSpPr>
          <p:cNvPr id="130056" name="Line 8"/>
          <p:cNvSpPr>
            <a:spLocks noChangeShapeType="1"/>
          </p:cNvSpPr>
          <p:nvPr/>
        </p:nvSpPr>
        <p:spPr bwMode="auto">
          <a:xfrm>
            <a:off x="1981200" y="3124200"/>
            <a:ext cx="5410200" cy="0"/>
          </a:xfrm>
          <a:prstGeom prst="line">
            <a:avLst/>
          </a:prstGeom>
          <a:noFill/>
          <a:ln w="9525">
            <a:solidFill>
              <a:schemeClr val="tx1"/>
            </a:solidFill>
            <a:round/>
            <a:headEnd/>
            <a:tailEnd/>
          </a:ln>
          <a:effectLst/>
        </p:spPr>
        <p:txBody>
          <a:bodyPr wrap="none" anchor="ctr"/>
          <a:lstStyle/>
          <a:p>
            <a:pPr>
              <a:defRPr/>
            </a:pPr>
            <a:endParaRPr lang="en-US"/>
          </a:p>
        </p:txBody>
      </p:sp>
      <p:sp>
        <p:nvSpPr>
          <p:cNvPr id="130057" name="Line 9"/>
          <p:cNvSpPr>
            <a:spLocks noChangeShapeType="1"/>
          </p:cNvSpPr>
          <p:nvPr/>
        </p:nvSpPr>
        <p:spPr bwMode="auto">
          <a:xfrm>
            <a:off x="1981200" y="3124200"/>
            <a:ext cx="0" cy="152400"/>
          </a:xfrm>
          <a:prstGeom prst="line">
            <a:avLst/>
          </a:prstGeom>
          <a:noFill/>
          <a:ln w="9525">
            <a:solidFill>
              <a:schemeClr val="tx1"/>
            </a:solidFill>
            <a:round/>
            <a:headEnd/>
            <a:tailEnd/>
          </a:ln>
          <a:effectLst/>
        </p:spPr>
        <p:txBody>
          <a:bodyPr wrap="none" anchor="ctr"/>
          <a:lstStyle/>
          <a:p>
            <a:pPr>
              <a:defRPr/>
            </a:pPr>
            <a:endParaRPr lang="en-US"/>
          </a:p>
        </p:txBody>
      </p:sp>
      <p:sp>
        <p:nvSpPr>
          <p:cNvPr id="130058" name="Line 10"/>
          <p:cNvSpPr>
            <a:spLocks noChangeShapeType="1"/>
          </p:cNvSpPr>
          <p:nvPr/>
        </p:nvSpPr>
        <p:spPr bwMode="auto">
          <a:xfrm>
            <a:off x="1905000" y="3962400"/>
            <a:ext cx="0" cy="228600"/>
          </a:xfrm>
          <a:prstGeom prst="line">
            <a:avLst/>
          </a:prstGeom>
          <a:noFill/>
          <a:ln w="9525">
            <a:solidFill>
              <a:schemeClr val="tx1"/>
            </a:solidFill>
            <a:round/>
            <a:headEnd/>
            <a:tailEnd/>
          </a:ln>
          <a:effectLst/>
        </p:spPr>
        <p:txBody>
          <a:bodyPr wrap="none" anchor="ctr"/>
          <a:lstStyle/>
          <a:p>
            <a:pPr>
              <a:defRPr/>
            </a:pPr>
            <a:endParaRPr lang="en-US"/>
          </a:p>
        </p:txBody>
      </p:sp>
      <p:sp>
        <p:nvSpPr>
          <p:cNvPr id="130059" name="Line 11"/>
          <p:cNvSpPr>
            <a:spLocks noChangeShapeType="1"/>
          </p:cNvSpPr>
          <p:nvPr/>
        </p:nvSpPr>
        <p:spPr bwMode="auto">
          <a:xfrm>
            <a:off x="990600" y="4191000"/>
            <a:ext cx="1752600" cy="0"/>
          </a:xfrm>
          <a:prstGeom prst="line">
            <a:avLst/>
          </a:prstGeom>
          <a:noFill/>
          <a:ln w="9525">
            <a:solidFill>
              <a:schemeClr val="tx1"/>
            </a:solidFill>
            <a:round/>
            <a:headEnd/>
            <a:tailEnd/>
          </a:ln>
          <a:effectLst/>
        </p:spPr>
        <p:txBody>
          <a:bodyPr wrap="none" anchor="ctr"/>
          <a:lstStyle/>
          <a:p>
            <a:pPr>
              <a:defRPr/>
            </a:pPr>
            <a:endParaRPr lang="en-US"/>
          </a:p>
        </p:txBody>
      </p:sp>
      <p:sp>
        <p:nvSpPr>
          <p:cNvPr id="130060" name="Line 12"/>
          <p:cNvSpPr>
            <a:spLocks noChangeShapeType="1"/>
          </p:cNvSpPr>
          <p:nvPr/>
        </p:nvSpPr>
        <p:spPr bwMode="auto">
          <a:xfrm>
            <a:off x="990600" y="4191000"/>
            <a:ext cx="0" cy="228600"/>
          </a:xfrm>
          <a:prstGeom prst="line">
            <a:avLst/>
          </a:prstGeom>
          <a:noFill/>
          <a:ln w="9525">
            <a:solidFill>
              <a:schemeClr val="tx1"/>
            </a:solidFill>
            <a:round/>
            <a:headEnd/>
            <a:tailEnd/>
          </a:ln>
          <a:effectLst/>
        </p:spPr>
        <p:txBody>
          <a:bodyPr wrap="none" anchor="ctr"/>
          <a:lstStyle/>
          <a:p>
            <a:pPr>
              <a:defRPr/>
            </a:pPr>
            <a:endParaRPr lang="en-US"/>
          </a:p>
        </p:txBody>
      </p:sp>
      <p:sp>
        <p:nvSpPr>
          <p:cNvPr id="130061" name="Line 13"/>
          <p:cNvSpPr>
            <a:spLocks noChangeShapeType="1"/>
          </p:cNvSpPr>
          <p:nvPr/>
        </p:nvSpPr>
        <p:spPr bwMode="auto">
          <a:xfrm>
            <a:off x="2743200" y="4191000"/>
            <a:ext cx="0" cy="228600"/>
          </a:xfrm>
          <a:prstGeom prst="line">
            <a:avLst/>
          </a:prstGeom>
          <a:noFill/>
          <a:ln w="9525">
            <a:solidFill>
              <a:schemeClr val="tx1"/>
            </a:solidFill>
            <a:round/>
            <a:headEnd/>
            <a:tailEnd/>
          </a:ln>
          <a:effectLst/>
        </p:spPr>
        <p:txBody>
          <a:bodyPr wrap="none" anchor="ctr"/>
          <a:lstStyle/>
          <a:p>
            <a:pPr>
              <a:defRPr/>
            </a:pPr>
            <a:endParaRPr lang="en-US"/>
          </a:p>
        </p:txBody>
      </p:sp>
      <p:sp>
        <p:nvSpPr>
          <p:cNvPr id="69646" name="Rectangle 14"/>
          <p:cNvSpPr>
            <a:spLocks noChangeArrowheads="1"/>
          </p:cNvSpPr>
          <p:nvPr/>
        </p:nvSpPr>
        <p:spPr bwMode="auto">
          <a:xfrm>
            <a:off x="3962400" y="3276600"/>
            <a:ext cx="1066800" cy="685800"/>
          </a:xfrm>
          <a:prstGeom prst="rect">
            <a:avLst/>
          </a:prstGeom>
          <a:gradFill rotWithShape="0">
            <a:gsLst>
              <a:gs pos="0">
                <a:srgbClr val="667276"/>
              </a:gs>
              <a:gs pos="100000">
                <a:srgbClr val="DDF6FF"/>
              </a:gs>
            </a:gsLst>
            <a:path path="shape">
              <a:fillToRect l="50000" t="50000" r="50000" b="50000"/>
            </a:path>
          </a:gradFill>
          <a:ln w="9525">
            <a:solidFill>
              <a:schemeClr val="tx1"/>
            </a:solidFill>
            <a:miter lim="800000"/>
            <a:headEnd/>
            <a:tailEnd/>
          </a:ln>
        </p:spPr>
        <p:txBody>
          <a:bodyPr wrap="none" anchor="ctr"/>
          <a:lstStyle/>
          <a:p>
            <a:pPr algn="ctr"/>
            <a:r>
              <a:rPr lang="en-US" sz="1800">
                <a:effectLst/>
              </a:rPr>
              <a:t>Project B</a:t>
            </a:r>
          </a:p>
          <a:p>
            <a:pPr algn="ctr"/>
            <a:r>
              <a:rPr lang="en-US" sz="1800">
                <a:effectLst/>
              </a:rPr>
              <a:t>Manager</a:t>
            </a:r>
            <a:endParaRPr lang="en-US">
              <a:effectLst/>
            </a:endParaRPr>
          </a:p>
        </p:txBody>
      </p:sp>
      <p:sp>
        <p:nvSpPr>
          <p:cNvPr id="69647" name="Rectangle 15"/>
          <p:cNvSpPr>
            <a:spLocks noChangeArrowheads="1"/>
          </p:cNvSpPr>
          <p:nvPr/>
        </p:nvSpPr>
        <p:spPr bwMode="auto">
          <a:xfrm>
            <a:off x="3276600" y="4419600"/>
            <a:ext cx="685800" cy="685800"/>
          </a:xfrm>
          <a:prstGeom prst="rect">
            <a:avLst/>
          </a:prstGeom>
          <a:gradFill rotWithShape="0">
            <a:gsLst>
              <a:gs pos="0">
                <a:srgbClr val="667276"/>
              </a:gs>
              <a:gs pos="100000">
                <a:srgbClr val="DDF6FF"/>
              </a:gs>
            </a:gsLst>
            <a:path path="shape">
              <a:fillToRect l="50000" t="50000" r="50000" b="50000"/>
            </a:path>
          </a:gradFill>
          <a:ln w="9525">
            <a:solidFill>
              <a:schemeClr val="tx1"/>
            </a:solidFill>
            <a:miter lim="800000"/>
            <a:headEnd/>
            <a:tailEnd/>
          </a:ln>
        </p:spPr>
        <p:txBody>
          <a:bodyPr wrap="none" anchor="ctr"/>
          <a:lstStyle/>
          <a:p>
            <a:pPr algn="ctr"/>
            <a:r>
              <a:rPr lang="en-US" sz="1800">
                <a:effectLst/>
              </a:rPr>
              <a:t>Eng.</a:t>
            </a:r>
            <a:endParaRPr lang="en-US">
              <a:effectLst/>
            </a:endParaRPr>
          </a:p>
        </p:txBody>
      </p:sp>
      <p:sp>
        <p:nvSpPr>
          <p:cNvPr id="69648" name="Rectangle 16"/>
          <p:cNvSpPr>
            <a:spLocks noChangeArrowheads="1"/>
          </p:cNvSpPr>
          <p:nvPr/>
        </p:nvSpPr>
        <p:spPr bwMode="auto">
          <a:xfrm>
            <a:off x="4724400" y="4419600"/>
            <a:ext cx="685800" cy="685800"/>
          </a:xfrm>
          <a:prstGeom prst="rect">
            <a:avLst/>
          </a:prstGeom>
          <a:gradFill rotWithShape="0">
            <a:gsLst>
              <a:gs pos="0">
                <a:srgbClr val="667276"/>
              </a:gs>
              <a:gs pos="100000">
                <a:srgbClr val="DDF6FF"/>
              </a:gs>
            </a:gsLst>
            <a:path path="shape">
              <a:fillToRect l="50000" t="50000" r="50000" b="50000"/>
            </a:path>
          </a:gradFill>
          <a:ln w="9525">
            <a:solidFill>
              <a:schemeClr val="tx1"/>
            </a:solidFill>
            <a:miter lim="800000"/>
            <a:headEnd/>
            <a:tailEnd/>
          </a:ln>
        </p:spPr>
        <p:txBody>
          <a:bodyPr wrap="none" anchor="ctr"/>
          <a:lstStyle/>
          <a:p>
            <a:pPr algn="ctr"/>
            <a:r>
              <a:rPr lang="en-US" sz="1800">
                <a:effectLst/>
              </a:rPr>
              <a:t>Manu.</a:t>
            </a:r>
            <a:endParaRPr lang="en-US">
              <a:effectLst/>
            </a:endParaRPr>
          </a:p>
        </p:txBody>
      </p:sp>
      <p:sp>
        <p:nvSpPr>
          <p:cNvPr id="130065" name="Line 17"/>
          <p:cNvSpPr>
            <a:spLocks noChangeShapeType="1"/>
          </p:cNvSpPr>
          <p:nvPr/>
        </p:nvSpPr>
        <p:spPr bwMode="auto">
          <a:xfrm>
            <a:off x="4419600" y="3124200"/>
            <a:ext cx="0" cy="152400"/>
          </a:xfrm>
          <a:prstGeom prst="line">
            <a:avLst/>
          </a:prstGeom>
          <a:noFill/>
          <a:ln w="9525">
            <a:solidFill>
              <a:schemeClr val="tx1"/>
            </a:solidFill>
            <a:round/>
            <a:headEnd/>
            <a:tailEnd/>
          </a:ln>
          <a:effectLst/>
        </p:spPr>
        <p:txBody>
          <a:bodyPr wrap="none" anchor="ctr"/>
          <a:lstStyle/>
          <a:p>
            <a:pPr>
              <a:defRPr/>
            </a:pPr>
            <a:endParaRPr lang="en-US"/>
          </a:p>
        </p:txBody>
      </p:sp>
      <p:sp>
        <p:nvSpPr>
          <p:cNvPr id="130066" name="Line 18"/>
          <p:cNvSpPr>
            <a:spLocks noChangeShapeType="1"/>
          </p:cNvSpPr>
          <p:nvPr/>
        </p:nvSpPr>
        <p:spPr bwMode="auto">
          <a:xfrm>
            <a:off x="4343400" y="3962400"/>
            <a:ext cx="0" cy="228600"/>
          </a:xfrm>
          <a:prstGeom prst="line">
            <a:avLst/>
          </a:prstGeom>
          <a:noFill/>
          <a:ln w="9525">
            <a:solidFill>
              <a:schemeClr val="tx1"/>
            </a:solidFill>
            <a:round/>
            <a:headEnd/>
            <a:tailEnd/>
          </a:ln>
          <a:effectLst/>
        </p:spPr>
        <p:txBody>
          <a:bodyPr wrap="none" anchor="ctr"/>
          <a:lstStyle/>
          <a:p>
            <a:pPr>
              <a:defRPr/>
            </a:pPr>
            <a:endParaRPr lang="en-US"/>
          </a:p>
        </p:txBody>
      </p:sp>
      <p:sp>
        <p:nvSpPr>
          <p:cNvPr id="130067" name="Line 19"/>
          <p:cNvSpPr>
            <a:spLocks noChangeShapeType="1"/>
          </p:cNvSpPr>
          <p:nvPr/>
        </p:nvSpPr>
        <p:spPr bwMode="auto">
          <a:xfrm>
            <a:off x="3429000" y="4191000"/>
            <a:ext cx="1752600" cy="0"/>
          </a:xfrm>
          <a:prstGeom prst="line">
            <a:avLst/>
          </a:prstGeom>
          <a:noFill/>
          <a:ln w="9525">
            <a:solidFill>
              <a:schemeClr val="tx1"/>
            </a:solidFill>
            <a:round/>
            <a:headEnd/>
            <a:tailEnd/>
          </a:ln>
          <a:effectLst/>
        </p:spPr>
        <p:txBody>
          <a:bodyPr wrap="none" anchor="ctr"/>
          <a:lstStyle/>
          <a:p>
            <a:pPr>
              <a:defRPr/>
            </a:pPr>
            <a:endParaRPr lang="en-US"/>
          </a:p>
        </p:txBody>
      </p:sp>
      <p:sp>
        <p:nvSpPr>
          <p:cNvPr id="130068" name="Line 20"/>
          <p:cNvSpPr>
            <a:spLocks noChangeShapeType="1"/>
          </p:cNvSpPr>
          <p:nvPr/>
        </p:nvSpPr>
        <p:spPr bwMode="auto">
          <a:xfrm>
            <a:off x="3429000" y="4191000"/>
            <a:ext cx="0" cy="228600"/>
          </a:xfrm>
          <a:prstGeom prst="line">
            <a:avLst/>
          </a:prstGeom>
          <a:noFill/>
          <a:ln w="9525">
            <a:solidFill>
              <a:schemeClr val="tx1"/>
            </a:solidFill>
            <a:round/>
            <a:headEnd/>
            <a:tailEnd/>
          </a:ln>
          <a:effectLst/>
        </p:spPr>
        <p:txBody>
          <a:bodyPr wrap="none" anchor="ctr"/>
          <a:lstStyle/>
          <a:p>
            <a:pPr>
              <a:defRPr/>
            </a:pPr>
            <a:endParaRPr lang="en-US"/>
          </a:p>
        </p:txBody>
      </p:sp>
      <p:sp>
        <p:nvSpPr>
          <p:cNvPr id="130069" name="Line 21"/>
          <p:cNvSpPr>
            <a:spLocks noChangeShapeType="1"/>
          </p:cNvSpPr>
          <p:nvPr/>
        </p:nvSpPr>
        <p:spPr bwMode="auto">
          <a:xfrm>
            <a:off x="5181600" y="4191000"/>
            <a:ext cx="0" cy="228600"/>
          </a:xfrm>
          <a:prstGeom prst="line">
            <a:avLst/>
          </a:prstGeom>
          <a:noFill/>
          <a:ln w="9525">
            <a:solidFill>
              <a:schemeClr val="tx1"/>
            </a:solidFill>
            <a:round/>
            <a:headEnd/>
            <a:tailEnd/>
          </a:ln>
          <a:effectLst/>
        </p:spPr>
        <p:txBody>
          <a:bodyPr wrap="none" anchor="ctr"/>
          <a:lstStyle/>
          <a:p>
            <a:pPr>
              <a:defRPr/>
            </a:pPr>
            <a:endParaRPr lang="en-US"/>
          </a:p>
        </p:txBody>
      </p:sp>
      <p:sp>
        <p:nvSpPr>
          <p:cNvPr id="69654" name="Rectangle 22"/>
          <p:cNvSpPr>
            <a:spLocks noChangeArrowheads="1"/>
          </p:cNvSpPr>
          <p:nvPr/>
        </p:nvSpPr>
        <p:spPr bwMode="auto">
          <a:xfrm>
            <a:off x="6934200" y="3276600"/>
            <a:ext cx="1066800" cy="685800"/>
          </a:xfrm>
          <a:prstGeom prst="rect">
            <a:avLst/>
          </a:prstGeom>
          <a:gradFill rotWithShape="0">
            <a:gsLst>
              <a:gs pos="0">
                <a:srgbClr val="667276"/>
              </a:gs>
              <a:gs pos="100000">
                <a:srgbClr val="DDF6FF"/>
              </a:gs>
            </a:gsLst>
            <a:path path="shape">
              <a:fillToRect l="50000" t="50000" r="50000" b="50000"/>
            </a:path>
          </a:gradFill>
          <a:ln w="9525">
            <a:solidFill>
              <a:schemeClr val="tx1"/>
            </a:solidFill>
            <a:miter lim="800000"/>
            <a:headEnd/>
            <a:tailEnd/>
          </a:ln>
        </p:spPr>
        <p:txBody>
          <a:bodyPr wrap="none" anchor="ctr"/>
          <a:lstStyle/>
          <a:p>
            <a:pPr algn="ctr"/>
            <a:r>
              <a:rPr lang="en-US" sz="1800">
                <a:effectLst/>
              </a:rPr>
              <a:t>Project C</a:t>
            </a:r>
          </a:p>
          <a:p>
            <a:pPr algn="ctr"/>
            <a:r>
              <a:rPr lang="en-US" sz="1800">
                <a:effectLst/>
              </a:rPr>
              <a:t>Manager</a:t>
            </a:r>
            <a:endParaRPr lang="en-US">
              <a:effectLst/>
            </a:endParaRPr>
          </a:p>
        </p:txBody>
      </p:sp>
      <p:sp>
        <p:nvSpPr>
          <p:cNvPr id="69655" name="Rectangle 23"/>
          <p:cNvSpPr>
            <a:spLocks noChangeArrowheads="1"/>
          </p:cNvSpPr>
          <p:nvPr/>
        </p:nvSpPr>
        <p:spPr bwMode="auto">
          <a:xfrm>
            <a:off x="6248400" y="4419600"/>
            <a:ext cx="685800" cy="685800"/>
          </a:xfrm>
          <a:prstGeom prst="rect">
            <a:avLst/>
          </a:prstGeom>
          <a:gradFill rotWithShape="0">
            <a:gsLst>
              <a:gs pos="0">
                <a:srgbClr val="667276"/>
              </a:gs>
              <a:gs pos="100000">
                <a:srgbClr val="DDF6FF"/>
              </a:gs>
            </a:gsLst>
            <a:path path="shape">
              <a:fillToRect l="50000" t="50000" r="50000" b="50000"/>
            </a:path>
          </a:gradFill>
          <a:ln w="9525">
            <a:solidFill>
              <a:schemeClr val="tx1"/>
            </a:solidFill>
            <a:miter lim="800000"/>
            <a:headEnd/>
            <a:tailEnd/>
          </a:ln>
        </p:spPr>
        <p:txBody>
          <a:bodyPr wrap="none" anchor="ctr"/>
          <a:lstStyle/>
          <a:p>
            <a:pPr algn="ctr"/>
            <a:r>
              <a:rPr lang="en-US" sz="1800">
                <a:effectLst/>
              </a:rPr>
              <a:t>Eng.</a:t>
            </a:r>
            <a:endParaRPr lang="en-US">
              <a:effectLst/>
            </a:endParaRPr>
          </a:p>
        </p:txBody>
      </p:sp>
      <p:sp>
        <p:nvSpPr>
          <p:cNvPr id="69656" name="Rectangle 24"/>
          <p:cNvSpPr>
            <a:spLocks noChangeArrowheads="1"/>
          </p:cNvSpPr>
          <p:nvPr/>
        </p:nvSpPr>
        <p:spPr bwMode="auto">
          <a:xfrm>
            <a:off x="7696200" y="4419600"/>
            <a:ext cx="685800" cy="685800"/>
          </a:xfrm>
          <a:prstGeom prst="rect">
            <a:avLst/>
          </a:prstGeom>
          <a:gradFill rotWithShape="0">
            <a:gsLst>
              <a:gs pos="0">
                <a:srgbClr val="667276"/>
              </a:gs>
              <a:gs pos="100000">
                <a:srgbClr val="DDF6FF"/>
              </a:gs>
            </a:gsLst>
            <a:path path="shape">
              <a:fillToRect l="50000" t="50000" r="50000" b="50000"/>
            </a:path>
          </a:gradFill>
          <a:ln w="9525">
            <a:solidFill>
              <a:schemeClr val="tx1"/>
            </a:solidFill>
            <a:miter lim="800000"/>
            <a:headEnd/>
            <a:tailEnd/>
          </a:ln>
        </p:spPr>
        <p:txBody>
          <a:bodyPr wrap="none" anchor="ctr"/>
          <a:lstStyle/>
          <a:p>
            <a:pPr algn="ctr"/>
            <a:r>
              <a:rPr lang="en-US" sz="1800">
                <a:effectLst/>
              </a:rPr>
              <a:t>Manu.</a:t>
            </a:r>
            <a:endParaRPr lang="en-US">
              <a:effectLst/>
            </a:endParaRPr>
          </a:p>
        </p:txBody>
      </p:sp>
      <p:sp>
        <p:nvSpPr>
          <p:cNvPr id="130073" name="Line 25"/>
          <p:cNvSpPr>
            <a:spLocks noChangeShapeType="1"/>
          </p:cNvSpPr>
          <p:nvPr/>
        </p:nvSpPr>
        <p:spPr bwMode="auto">
          <a:xfrm>
            <a:off x="7391400" y="3124200"/>
            <a:ext cx="0" cy="152400"/>
          </a:xfrm>
          <a:prstGeom prst="line">
            <a:avLst/>
          </a:prstGeom>
          <a:noFill/>
          <a:ln w="9525">
            <a:solidFill>
              <a:schemeClr val="tx1"/>
            </a:solidFill>
            <a:round/>
            <a:headEnd/>
            <a:tailEnd/>
          </a:ln>
          <a:effectLst/>
        </p:spPr>
        <p:txBody>
          <a:bodyPr wrap="none" anchor="ctr"/>
          <a:lstStyle/>
          <a:p>
            <a:pPr>
              <a:defRPr/>
            </a:pPr>
            <a:endParaRPr lang="en-US"/>
          </a:p>
        </p:txBody>
      </p:sp>
      <p:sp>
        <p:nvSpPr>
          <p:cNvPr id="130074" name="Line 26"/>
          <p:cNvSpPr>
            <a:spLocks noChangeShapeType="1"/>
          </p:cNvSpPr>
          <p:nvPr/>
        </p:nvSpPr>
        <p:spPr bwMode="auto">
          <a:xfrm>
            <a:off x="7315200" y="3962400"/>
            <a:ext cx="0" cy="228600"/>
          </a:xfrm>
          <a:prstGeom prst="line">
            <a:avLst/>
          </a:prstGeom>
          <a:noFill/>
          <a:ln w="9525">
            <a:solidFill>
              <a:schemeClr val="tx1"/>
            </a:solidFill>
            <a:round/>
            <a:headEnd/>
            <a:tailEnd/>
          </a:ln>
          <a:effectLst/>
        </p:spPr>
        <p:txBody>
          <a:bodyPr wrap="none" anchor="ctr"/>
          <a:lstStyle/>
          <a:p>
            <a:pPr>
              <a:defRPr/>
            </a:pPr>
            <a:endParaRPr lang="en-US"/>
          </a:p>
        </p:txBody>
      </p:sp>
      <p:sp>
        <p:nvSpPr>
          <p:cNvPr id="130075" name="Line 27"/>
          <p:cNvSpPr>
            <a:spLocks noChangeShapeType="1"/>
          </p:cNvSpPr>
          <p:nvPr/>
        </p:nvSpPr>
        <p:spPr bwMode="auto">
          <a:xfrm>
            <a:off x="6400800" y="4191000"/>
            <a:ext cx="1752600" cy="0"/>
          </a:xfrm>
          <a:prstGeom prst="line">
            <a:avLst/>
          </a:prstGeom>
          <a:noFill/>
          <a:ln w="9525">
            <a:solidFill>
              <a:schemeClr val="tx1"/>
            </a:solidFill>
            <a:round/>
            <a:headEnd/>
            <a:tailEnd/>
          </a:ln>
          <a:effectLst/>
        </p:spPr>
        <p:txBody>
          <a:bodyPr wrap="none" anchor="ctr"/>
          <a:lstStyle/>
          <a:p>
            <a:pPr>
              <a:defRPr/>
            </a:pPr>
            <a:endParaRPr lang="en-US"/>
          </a:p>
        </p:txBody>
      </p:sp>
      <p:sp>
        <p:nvSpPr>
          <p:cNvPr id="130076" name="Line 28"/>
          <p:cNvSpPr>
            <a:spLocks noChangeShapeType="1"/>
          </p:cNvSpPr>
          <p:nvPr/>
        </p:nvSpPr>
        <p:spPr bwMode="auto">
          <a:xfrm>
            <a:off x="6400800" y="4191000"/>
            <a:ext cx="0" cy="228600"/>
          </a:xfrm>
          <a:prstGeom prst="line">
            <a:avLst/>
          </a:prstGeom>
          <a:noFill/>
          <a:ln w="9525">
            <a:solidFill>
              <a:schemeClr val="tx1"/>
            </a:solidFill>
            <a:round/>
            <a:headEnd/>
            <a:tailEnd/>
          </a:ln>
          <a:effectLst/>
        </p:spPr>
        <p:txBody>
          <a:bodyPr wrap="none" anchor="ctr"/>
          <a:lstStyle/>
          <a:p>
            <a:pPr>
              <a:defRPr/>
            </a:pPr>
            <a:endParaRPr lang="en-US"/>
          </a:p>
        </p:txBody>
      </p:sp>
      <p:sp>
        <p:nvSpPr>
          <p:cNvPr id="130077" name="Line 29"/>
          <p:cNvSpPr>
            <a:spLocks noChangeShapeType="1"/>
          </p:cNvSpPr>
          <p:nvPr/>
        </p:nvSpPr>
        <p:spPr bwMode="auto">
          <a:xfrm>
            <a:off x="8153400" y="4191000"/>
            <a:ext cx="0" cy="228600"/>
          </a:xfrm>
          <a:prstGeom prst="line">
            <a:avLst/>
          </a:prstGeom>
          <a:noFill/>
          <a:ln w="9525">
            <a:solidFill>
              <a:schemeClr val="tx1"/>
            </a:solidFill>
            <a:round/>
            <a:headEnd/>
            <a:tailEnd/>
          </a:ln>
          <a:effectLst/>
        </p:spPr>
        <p:txBody>
          <a:bodyPr wrap="none" anchor="ctr"/>
          <a:lstStyle/>
          <a:p>
            <a:pPr>
              <a:defRPr/>
            </a:pP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idx="4294967295"/>
          </p:nvPr>
        </p:nvSpPr>
        <p:spPr>
          <a:xfrm>
            <a:off x="1371600" y="381000"/>
            <a:ext cx="7772400" cy="838200"/>
          </a:xfrm>
        </p:spPr>
        <p:txBody>
          <a:bodyPr>
            <a:normAutofit fontScale="90000"/>
          </a:bodyPr>
          <a:lstStyle/>
          <a:p>
            <a:pPr fontAlgn="auto">
              <a:spcAft>
                <a:spcPts val="0"/>
              </a:spcAft>
              <a:defRPr/>
            </a:pPr>
            <a:r>
              <a:rPr lang="en-US"/>
              <a:t>Advantages of the Projectized Organizational</a:t>
            </a:r>
          </a:p>
        </p:txBody>
      </p:sp>
      <p:sp>
        <p:nvSpPr>
          <p:cNvPr id="70659" name="Rectangle 3"/>
          <p:cNvSpPr>
            <a:spLocks noGrp="1" noChangeArrowheads="1"/>
          </p:cNvSpPr>
          <p:nvPr>
            <p:ph type="body" idx="4294967295"/>
          </p:nvPr>
        </p:nvSpPr>
        <p:spPr>
          <a:xfrm>
            <a:off x="0" y="1447800"/>
            <a:ext cx="7772400" cy="4724400"/>
          </a:xfrm>
        </p:spPr>
        <p:txBody>
          <a:bodyPr/>
          <a:lstStyle/>
          <a:p>
            <a:r>
              <a:rPr lang="en-US" smtClean="0"/>
              <a:t>Provides complete line authority over the project</a:t>
            </a:r>
          </a:p>
          <a:p>
            <a:r>
              <a:rPr lang="en-US" smtClean="0"/>
              <a:t>The project participants work directly for the PM.</a:t>
            </a:r>
          </a:p>
          <a:p>
            <a:r>
              <a:rPr lang="en-US" smtClean="0"/>
              <a:t>There are strong communications channels</a:t>
            </a:r>
          </a:p>
          <a:p>
            <a:r>
              <a:rPr lang="en-US" smtClean="0"/>
              <a:t>Upper-level management maintains more free time for executive decision making</a:t>
            </a:r>
          </a:p>
          <a:p>
            <a:r>
              <a:rPr lang="en-US" smtClean="0"/>
              <a:t>More Customer focus</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idx="4294967295"/>
          </p:nvPr>
        </p:nvSpPr>
        <p:spPr>
          <a:xfrm>
            <a:off x="1371600" y="381000"/>
            <a:ext cx="7772400" cy="838200"/>
          </a:xfrm>
        </p:spPr>
        <p:txBody>
          <a:bodyPr>
            <a:normAutofit fontScale="90000"/>
          </a:bodyPr>
          <a:lstStyle/>
          <a:p>
            <a:pPr fontAlgn="auto">
              <a:spcAft>
                <a:spcPts val="0"/>
              </a:spcAft>
              <a:defRPr/>
            </a:pPr>
            <a:r>
              <a:rPr lang="en-US"/>
              <a:t>Disadvantages of the Projectized Organization</a:t>
            </a:r>
          </a:p>
        </p:txBody>
      </p:sp>
      <p:sp>
        <p:nvSpPr>
          <p:cNvPr id="71683" name="Rectangle 3"/>
          <p:cNvSpPr>
            <a:spLocks noGrp="1" noChangeArrowheads="1"/>
          </p:cNvSpPr>
          <p:nvPr>
            <p:ph type="body" idx="4294967295"/>
          </p:nvPr>
        </p:nvSpPr>
        <p:spPr>
          <a:xfrm>
            <a:off x="0" y="1447800"/>
            <a:ext cx="7772400" cy="4724400"/>
          </a:xfrm>
        </p:spPr>
        <p:txBody>
          <a:bodyPr/>
          <a:lstStyle/>
          <a:p>
            <a:r>
              <a:rPr lang="en-US" smtClean="0"/>
              <a:t>Duplication of efforts, facilities and personnel</a:t>
            </a:r>
          </a:p>
          <a:p>
            <a:r>
              <a:rPr lang="en-US" smtClean="0"/>
              <a:t>No in-depth technical knowledge</a:t>
            </a:r>
          </a:p>
          <a:p>
            <a:r>
              <a:rPr lang="en-US" smtClean="0"/>
              <a:t>lack of career continuity and opportunity for project personnel</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idx="4294967295"/>
          </p:nvPr>
        </p:nvSpPr>
        <p:spPr>
          <a:xfrm>
            <a:off x="1371600" y="381000"/>
            <a:ext cx="7772400" cy="838200"/>
          </a:xfrm>
        </p:spPr>
        <p:txBody>
          <a:bodyPr/>
          <a:lstStyle/>
          <a:p>
            <a:pPr fontAlgn="auto">
              <a:spcAft>
                <a:spcPts val="0"/>
              </a:spcAft>
              <a:defRPr/>
            </a:pPr>
            <a:r>
              <a:rPr lang="en-US"/>
              <a:t>Matrix Organizational form</a:t>
            </a:r>
          </a:p>
        </p:txBody>
      </p:sp>
      <p:sp>
        <p:nvSpPr>
          <p:cNvPr id="72707" name="Rectangle 3"/>
          <p:cNvSpPr>
            <a:spLocks noChangeArrowheads="1"/>
          </p:cNvSpPr>
          <p:nvPr/>
        </p:nvSpPr>
        <p:spPr bwMode="auto">
          <a:xfrm>
            <a:off x="3352800" y="2209800"/>
            <a:ext cx="1905000" cy="685800"/>
          </a:xfrm>
          <a:prstGeom prst="rect">
            <a:avLst/>
          </a:prstGeom>
          <a:gradFill rotWithShape="0">
            <a:gsLst>
              <a:gs pos="0">
                <a:srgbClr val="667276"/>
              </a:gs>
              <a:gs pos="100000">
                <a:srgbClr val="DDF6FF"/>
              </a:gs>
            </a:gsLst>
            <a:path path="shape">
              <a:fillToRect l="50000" t="50000" r="50000" b="50000"/>
            </a:path>
          </a:gradFill>
          <a:ln w="9525">
            <a:solidFill>
              <a:schemeClr val="tx1"/>
            </a:solidFill>
            <a:miter lim="800000"/>
            <a:headEnd/>
            <a:tailEnd/>
          </a:ln>
        </p:spPr>
        <p:txBody>
          <a:bodyPr wrap="none" anchor="ctr"/>
          <a:lstStyle/>
          <a:p>
            <a:pPr algn="ctr"/>
            <a:r>
              <a:rPr lang="en-US" sz="1800">
                <a:effectLst/>
              </a:rPr>
              <a:t>General Manager</a:t>
            </a:r>
            <a:endParaRPr lang="en-US">
              <a:effectLst/>
            </a:endParaRPr>
          </a:p>
        </p:txBody>
      </p:sp>
      <p:sp>
        <p:nvSpPr>
          <p:cNvPr id="133124" name="Line 4"/>
          <p:cNvSpPr>
            <a:spLocks noChangeShapeType="1"/>
          </p:cNvSpPr>
          <p:nvPr/>
        </p:nvSpPr>
        <p:spPr bwMode="auto">
          <a:xfrm>
            <a:off x="4191000" y="2895600"/>
            <a:ext cx="0" cy="304800"/>
          </a:xfrm>
          <a:prstGeom prst="line">
            <a:avLst/>
          </a:prstGeom>
          <a:noFill/>
          <a:ln w="9525">
            <a:solidFill>
              <a:schemeClr val="tx1"/>
            </a:solidFill>
            <a:round/>
            <a:headEnd/>
            <a:tailEnd/>
          </a:ln>
          <a:effectLst/>
        </p:spPr>
        <p:txBody>
          <a:bodyPr wrap="none" anchor="ctr"/>
          <a:lstStyle/>
          <a:p>
            <a:pPr>
              <a:defRPr/>
            </a:pPr>
            <a:endParaRPr lang="en-US"/>
          </a:p>
        </p:txBody>
      </p:sp>
      <p:sp>
        <p:nvSpPr>
          <p:cNvPr id="133125" name="Line 5"/>
          <p:cNvSpPr>
            <a:spLocks noChangeShapeType="1"/>
          </p:cNvSpPr>
          <p:nvPr/>
        </p:nvSpPr>
        <p:spPr bwMode="auto">
          <a:xfrm>
            <a:off x="1752600" y="3200400"/>
            <a:ext cx="5410200" cy="0"/>
          </a:xfrm>
          <a:prstGeom prst="line">
            <a:avLst/>
          </a:prstGeom>
          <a:noFill/>
          <a:ln w="9525">
            <a:solidFill>
              <a:schemeClr val="tx1"/>
            </a:solidFill>
            <a:round/>
            <a:headEnd/>
            <a:tailEnd/>
          </a:ln>
          <a:effectLst/>
        </p:spPr>
        <p:txBody>
          <a:bodyPr wrap="none" anchor="ctr"/>
          <a:lstStyle/>
          <a:p>
            <a:pPr>
              <a:defRPr/>
            </a:pPr>
            <a:endParaRPr lang="en-US"/>
          </a:p>
        </p:txBody>
      </p:sp>
      <p:sp>
        <p:nvSpPr>
          <p:cNvPr id="72710" name="Rectangle 6"/>
          <p:cNvSpPr>
            <a:spLocks noChangeArrowheads="1"/>
          </p:cNvSpPr>
          <p:nvPr/>
        </p:nvSpPr>
        <p:spPr bwMode="auto">
          <a:xfrm>
            <a:off x="3733800" y="3352800"/>
            <a:ext cx="1066800" cy="685800"/>
          </a:xfrm>
          <a:prstGeom prst="rect">
            <a:avLst/>
          </a:prstGeom>
          <a:gradFill rotWithShape="0">
            <a:gsLst>
              <a:gs pos="0">
                <a:srgbClr val="667276"/>
              </a:gs>
              <a:gs pos="100000">
                <a:srgbClr val="DDF6FF"/>
              </a:gs>
            </a:gsLst>
            <a:path path="shape">
              <a:fillToRect l="50000" t="50000" r="50000" b="50000"/>
            </a:path>
          </a:gradFill>
          <a:ln w="9525">
            <a:solidFill>
              <a:schemeClr val="tx1"/>
            </a:solidFill>
            <a:miter lim="800000"/>
            <a:headEnd/>
            <a:tailEnd/>
          </a:ln>
        </p:spPr>
        <p:txBody>
          <a:bodyPr wrap="none" anchor="ctr"/>
          <a:lstStyle/>
          <a:p>
            <a:pPr algn="ctr"/>
            <a:r>
              <a:rPr lang="en-US" sz="1800">
                <a:effectLst/>
              </a:rPr>
              <a:t>Engg.</a:t>
            </a:r>
            <a:endParaRPr lang="en-US">
              <a:effectLst/>
            </a:endParaRPr>
          </a:p>
        </p:txBody>
      </p:sp>
      <p:sp>
        <p:nvSpPr>
          <p:cNvPr id="133127" name="Line 7"/>
          <p:cNvSpPr>
            <a:spLocks noChangeShapeType="1"/>
          </p:cNvSpPr>
          <p:nvPr/>
        </p:nvSpPr>
        <p:spPr bwMode="auto">
          <a:xfrm>
            <a:off x="4191000" y="3200400"/>
            <a:ext cx="0" cy="152400"/>
          </a:xfrm>
          <a:prstGeom prst="line">
            <a:avLst/>
          </a:prstGeom>
          <a:noFill/>
          <a:ln w="9525">
            <a:solidFill>
              <a:schemeClr val="tx1"/>
            </a:solidFill>
            <a:round/>
            <a:headEnd/>
            <a:tailEnd/>
          </a:ln>
          <a:effectLst/>
        </p:spPr>
        <p:txBody>
          <a:bodyPr wrap="none" anchor="ctr"/>
          <a:lstStyle/>
          <a:p>
            <a:pPr>
              <a:defRPr/>
            </a:pPr>
            <a:endParaRPr lang="en-US"/>
          </a:p>
        </p:txBody>
      </p:sp>
      <p:sp>
        <p:nvSpPr>
          <p:cNvPr id="72712" name="Rectangle 8"/>
          <p:cNvSpPr>
            <a:spLocks noChangeArrowheads="1"/>
          </p:cNvSpPr>
          <p:nvPr/>
        </p:nvSpPr>
        <p:spPr bwMode="auto">
          <a:xfrm>
            <a:off x="6705600" y="3352800"/>
            <a:ext cx="1066800" cy="685800"/>
          </a:xfrm>
          <a:prstGeom prst="rect">
            <a:avLst/>
          </a:prstGeom>
          <a:gradFill rotWithShape="0">
            <a:gsLst>
              <a:gs pos="0">
                <a:srgbClr val="667276"/>
              </a:gs>
              <a:gs pos="100000">
                <a:srgbClr val="DDF6FF"/>
              </a:gs>
            </a:gsLst>
            <a:path path="shape">
              <a:fillToRect l="50000" t="50000" r="50000" b="50000"/>
            </a:path>
          </a:gradFill>
          <a:ln w="9525">
            <a:solidFill>
              <a:schemeClr val="tx1"/>
            </a:solidFill>
            <a:miter lim="800000"/>
            <a:headEnd/>
            <a:tailEnd/>
          </a:ln>
        </p:spPr>
        <p:txBody>
          <a:bodyPr wrap="none" anchor="ctr"/>
          <a:lstStyle/>
          <a:p>
            <a:pPr algn="ctr"/>
            <a:r>
              <a:rPr lang="en-US" sz="1800">
                <a:effectLst/>
              </a:rPr>
              <a:t>Others</a:t>
            </a:r>
            <a:endParaRPr lang="en-US">
              <a:effectLst/>
            </a:endParaRPr>
          </a:p>
        </p:txBody>
      </p:sp>
      <p:sp>
        <p:nvSpPr>
          <p:cNvPr id="133129" name="Line 9"/>
          <p:cNvSpPr>
            <a:spLocks noChangeShapeType="1"/>
          </p:cNvSpPr>
          <p:nvPr/>
        </p:nvSpPr>
        <p:spPr bwMode="auto">
          <a:xfrm>
            <a:off x="7162800" y="3200400"/>
            <a:ext cx="0" cy="152400"/>
          </a:xfrm>
          <a:prstGeom prst="line">
            <a:avLst/>
          </a:prstGeom>
          <a:noFill/>
          <a:ln w="9525">
            <a:solidFill>
              <a:schemeClr val="tx1"/>
            </a:solidFill>
            <a:round/>
            <a:headEnd/>
            <a:tailEnd/>
          </a:ln>
          <a:effectLst/>
        </p:spPr>
        <p:txBody>
          <a:bodyPr wrap="none" anchor="ctr"/>
          <a:lstStyle/>
          <a:p>
            <a:pPr>
              <a:defRPr/>
            </a:pPr>
            <a:endParaRPr lang="en-US"/>
          </a:p>
        </p:txBody>
      </p:sp>
      <p:sp>
        <p:nvSpPr>
          <p:cNvPr id="133130" name="Line 10"/>
          <p:cNvSpPr>
            <a:spLocks noChangeShapeType="1"/>
          </p:cNvSpPr>
          <p:nvPr/>
        </p:nvSpPr>
        <p:spPr bwMode="auto">
          <a:xfrm>
            <a:off x="1752600" y="3200400"/>
            <a:ext cx="0" cy="2667000"/>
          </a:xfrm>
          <a:prstGeom prst="line">
            <a:avLst/>
          </a:prstGeom>
          <a:noFill/>
          <a:ln w="9525">
            <a:solidFill>
              <a:schemeClr val="tx1"/>
            </a:solidFill>
            <a:round/>
            <a:headEnd/>
            <a:tailEnd/>
          </a:ln>
          <a:effectLst/>
        </p:spPr>
        <p:txBody>
          <a:bodyPr wrap="none" anchor="ctr"/>
          <a:lstStyle/>
          <a:p>
            <a:pPr>
              <a:defRPr/>
            </a:pPr>
            <a:endParaRPr lang="en-US"/>
          </a:p>
        </p:txBody>
      </p:sp>
      <p:sp>
        <p:nvSpPr>
          <p:cNvPr id="72715" name="Rectangle 11"/>
          <p:cNvSpPr>
            <a:spLocks noChangeArrowheads="1"/>
          </p:cNvSpPr>
          <p:nvPr/>
        </p:nvSpPr>
        <p:spPr bwMode="auto">
          <a:xfrm>
            <a:off x="1981200" y="4114800"/>
            <a:ext cx="990600" cy="381000"/>
          </a:xfrm>
          <a:prstGeom prst="rect">
            <a:avLst/>
          </a:prstGeom>
          <a:gradFill rotWithShape="0">
            <a:gsLst>
              <a:gs pos="0">
                <a:srgbClr val="667276"/>
              </a:gs>
              <a:gs pos="100000">
                <a:srgbClr val="DDF6FF"/>
              </a:gs>
            </a:gsLst>
            <a:path path="shape">
              <a:fillToRect l="50000" t="50000" r="50000" b="50000"/>
            </a:path>
          </a:gradFill>
          <a:ln w="9525">
            <a:solidFill>
              <a:schemeClr val="tx1"/>
            </a:solidFill>
            <a:miter lim="800000"/>
            <a:headEnd/>
            <a:tailEnd/>
          </a:ln>
        </p:spPr>
        <p:txBody>
          <a:bodyPr wrap="none" anchor="ctr"/>
          <a:lstStyle/>
          <a:p>
            <a:pPr algn="ctr"/>
            <a:r>
              <a:rPr lang="en-US" sz="1800">
                <a:effectLst/>
              </a:rPr>
              <a:t>PM</a:t>
            </a:r>
            <a:endParaRPr lang="en-US">
              <a:effectLst/>
            </a:endParaRPr>
          </a:p>
        </p:txBody>
      </p:sp>
      <p:sp>
        <p:nvSpPr>
          <p:cNvPr id="133132" name="Line 12"/>
          <p:cNvSpPr>
            <a:spLocks noChangeShapeType="1"/>
          </p:cNvSpPr>
          <p:nvPr/>
        </p:nvSpPr>
        <p:spPr bwMode="auto">
          <a:xfrm>
            <a:off x="4267200" y="4038600"/>
            <a:ext cx="0" cy="1905000"/>
          </a:xfrm>
          <a:prstGeom prst="line">
            <a:avLst/>
          </a:prstGeom>
          <a:noFill/>
          <a:ln w="9525">
            <a:solidFill>
              <a:schemeClr val="tx1"/>
            </a:solidFill>
            <a:round/>
            <a:headEnd/>
            <a:tailEnd type="triangle" w="med" len="med"/>
          </a:ln>
          <a:effectLst/>
        </p:spPr>
        <p:txBody>
          <a:bodyPr wrap="none" anchor="ctr"/>
          <a:lstStyle/>
          <a:p>
            <a:pPr>
              <a:defRPr/>
            </a:pPr>
            <a:endParaRPr lang="en-US"/>
          </a:p>
        </p:txBody>
      </p:sp>
      <p:sp>
        <p:nvSpPr>
          <p:cNvPr id="133133" name="Line 13"/>
          <p:cNvSpPr>
            <a:spLocks noChangeShapeType="1"/>
          </p:cNvSpPr>
          <p:nvPr/>
        </p:nvSpPr>
        <p:spPr bwMode="auto">
          <a:xfrm>
            <a:off x="7162800" y="4038600"/>
            <a:ext cx="0" cy="1905000"/>
          </a:xfrm>
          <a:prstGeom prst="line">
            <a:avLst/>
          </a:prstGeom>
          <a:noFill/>
          <a:ln w="9525">
            <a:solidFill>
              <a:schemeClr val="tx1"/>
            </a:solidFill>
            <a:round/>
            <a:headEnd/>
            <a:tailEnd type="triangle" w="med" len="med"/>
          </a:ln>
          <a:effectLst/>
        </p:spPr>
        <p:txBody>
          <a:bodyPr wrap="none" anchor="ctr"/>
          <a:lstStyle/>
          <a:p>
            <a:pPr>
              <a:defRPr/>
            </a:pPr>
            <a:endParaRPr lang="en-US"/>
          </a:p>
        </p:txBody>
      </p:sp>
      <p:sp>
        <p:nvSpPr>
          <p:cNvPr id="133134" name="Line 14"/>
          <p:cNvSpPr>
            <a:spLocks noChangeShapeType="1"/>
          </p:cNvSpPr>
          <p:nvPr/>
        </p:nvSpPr>
        <p:spPr bwMode="auto">
          <a:xfrm>
            <a:off x="2971800" y="4343400"/>
            <a:ext cx="5715000" cy="0"/>
          </a:xfrm>
          <a:prstGeom prst="line">
            <a:avLst/>
          </a:prstGeom>
          <a:noFill/>
          <a:ln w="9525">
            <a:solidFill>
              <a:schemeClr val="tx1"/>
            </a:solidFill>
            <a:round/>
            <a:headEnd/>
            <a:tailEnd/>
          </a:ln>
          <a:effectLst/>
        </p:spPr>
        <p:txBody>
          <a:bodyPr wrap="none" anchor="ctr"/>
          <a:lstStyle/>
          <a:p>
            <a:pPr>
              <a:defRPr/>
            </a:pPr>
            <a:endParaRPr lang="en-US"/>
          </a:p>
        </p:txBody>
      </p:sp>
      <p:sp>
        <p:nvSpPr>
          <p:cNvPr id="133135" name="Line 15"/>
          <p:cNvSpPr>
            <a:spLocks noChangeShapeType="1"/>
          </p:cNvSpPr>
          <p:nvPr/>
        </p:nvSpPr>
        <p:spPr bwMode="auto">
          <a:xfrm>
            <a:off x="1752600" y="4343400"/>
            <a:ext cx="228600" cy="0"/>
          </a:xfrm>
          <a:prstGeom prst="line">
            <a:avLst/>
          </a:prstGeom>
          <a:noFill/>
          <a:ln w="9525">
            <a:solidFill>
              <a:schemeClr val="tx1"/>
            </a:solidFill>
            <a:round/>
            <a:headEnd/>
            <a:tailEnd/>
          </a:ln>
          <a:effectLst/>
        </p:spPr>
        <p:txBody>
          <a:bodyPr wrap="none" anchor="ctr"/>
          <a:lstStyle/>
          <a:p>
            <a:pPr>
              <a:defRPr/>
            </a:pPr>
            <a:endParaRPr lang="en-US"/>
          </a:p>
        </p:txBody>
      </p:sp>
      <p:sp>
        <p:nvSpPr>
          <p:cNvPr id="72720" name="Rectangle 16"/>
          <p:cNvSpPr>
            <a:spLocks noChangeArrowheads="1"/>
          </p:cNvSpPr>
          <p:nvPr/>
        </p:nvSpPr>
        <p:spPr bwMode="auto">
          <a:xfrm>
            <a:off x="1981200" y="4800600"/>
            <a:ext cx="990600" cy="381000"/>
          </a:xfrm>
          <a:prstGeom prst="rect">
            <a:avLst/>
          </a:prstGeom>
          <a:gradFill rotWithShape="0">
            <a:gsLst>
              <a:gs pos="0">
                <a:srgbClr val="667276"/>
              </a:gs>
              <a:gs pos="100000">
                <a:srgbClr val="DDF6FF"/>
              </a:gs>
            </a:gsLst>
            <a:path path="shape">
              <a:fillToRect l="50000" t="50000" r="50000" b="50000"/>
            </a:path>
          </a:gradFill>
          <a:ln w="9525">
            <a:solidFill>
              <a:schemeClr val="tx1"/>
            </a:solidFill>
            <a:miter lim="800000"/>
            <a:headEnd/>
            <a:tailEnd/>
          </a:ln>
        </p:spPr>
        <p:txBody>
          <a:bodyPr wrap="none" anchor="ctr"/>
          <a:lstStyle/>
          <a:p>
            <a:pPr algn="ctr"/>
            <a:r>
              <a:rPr lang="en-US" sz="1800">
                <a:effectLst/>
              </a:rPr>
              <a:t>PM</a:t>
            </a:r>
            <a:endParaRPr lang="en-US">
              <a:effectLst/>
            </a:endParaRPr>
          </a:p>
        </p:txBody>
      </p:sp>
      <p:sp>
        <p:nvSpPr>
          <p:cNvPr id="133137" name="Line 17"/>
          <p:cNvSpPr>
            <a:spLocks noChangeShapeType="1"/>
          </p:cNvSpPr>
          <p:nvPr/>
        </p:nvSpPr>
        <p:spPr bwMode="auto">
          <a:xfrm>
            <a:off x="2971800" y="5029200"/>
            <a:ext cx="5715000" cy="0"/>
          </a:xfrm>
          <a:prstGeom prst="line">
            <a:avLst/>
          </a:prstGeom>
          <a:noFill/>
          <a:ln w="9525">
            <a:solidFill>
              <a:schemeClr val="tx1"/>
            </a:solidFill>
            <a:round/>
            <a:headEnd/>
            <a:tailEnd/>
          </a:ln>
          <a:effectLst/>
        </p:spPr>
        <p:txBody>
          <a:bodyPr wrap="none" anchor="ctr"/>
          <a:lstStyle/>
          <a:p>
            <a:pPr>
              <a:defRPr/>
            </a:pPr>
            <a:endParaRPr lang="en-US"/>
          </a:p>
        </p:txBody>
      </p:sp>
      <p:sp>
        <p:nvSpPr>
          <p:cNvPr id="133138" name="Line 18"/>
          <p:cNvSpPr>
            <a:spLocks noChangeShapeType="1"/>
          </p:cNvSpPr>
          <p:nvPr/>
        </p:nvSpPr>
        <p:spPr bwMode="auto">
          <a:xfrm>
            <a:off x="1752600" y="5029200"/>
            <a:ext cx="228600" cy="0"/>
          </a:xfrm>
          <a:prstGeom prst="line">
            <a:avLst/>
          </a:prstGeom>
          <a:noFill/>
          <a:ln w="9525">
            <a:solidFill>
              <a:schemeClr val="tx1"/>
            </a:solidFill>
            <a:round/>
            <a:headEnd/>
            <a:tailEnd/>
          </a:ln>
          <a:effectLst/>
        </p:spPr>
        <p:txBody>
          <a:bodyPr wrap="none" anchor="ctr"/>
          <a:lstStyle/>
          <a:p>
            <a:pPr>
              <a:defRPr/>
            </a:pPr>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idx="4294967295"/>
          </p:nvPr>
        </p:nvSpPr>
        <p:spPr>
          <a:xfrm>
            <a:off x="304800" y="152400"/>
            <a:ext cx="8382000" cy="685800"/>
          </a:xfrm>
        </p:spPr>
        <p:txBody>
          <a:bodyPr>
            <a:normAutofit fontScale="90000"/>
          </a:bodyPr>
          <a:lstStyle/>
          <a:p>
            <a:pPr fontAlgn="auto">
              <a:spcAft>
                <a:spcPts val="0"/>
              </a:spcAft>
              <a:defRPr/>
            </a:pPr>
            <a:r>
              <a:rPr lang="en-US" dirty="0"/>
              <a:t>Advantage of a Matrix Organizational form</a:t>
            </a:r>
          </a:p>
        </p:txBody>
      </p:sp>
      <p:sp>
        <p:nvSpPr>
          <p:cNvPr id="73731" name="Rectangle 3"/>
          <p:cNvSpPr>
            <a:spLocks noGrp="1" noChangeArrowheads="1"/>
          </p:cNvSpPr>
          <p:nvPr>
            <p:ph type="body" idx="4294967295"/>
          </p:nvPr>
        </p:nvSpPr>
        <p:spPr>
          <a:xfrm>
            <a:off x="0" y="1447800"/>
            <a:ext cx="7772400" cy="4724400"/>
          </a:xfrm>
        </p:spPr>
        <p:txBody>
          <a:bodyPr/>
          <a:lstStyle/>
          <a:p>
            <a:r>
              <a:rPr lang="en-US" smtClean="0"/>
              <a:t>PM maintains maximum project control (through the line managers) over all resources, including cost and personnel</a:t>
            </a:r>
          </a:p>
          <a:p>
            <a:r>
              <a:rPr lang="en-US" smtClean="0"/>
              <a:t>Rapid responses are possible to changes, conflict resolution</a:t>
            </a:r>
          </a:p>
          <a:p>
            <a:r>
              <a:rPr lang="en-US" smtClean="0"/>
              <a:t>Each person has a “home” after project completion</a:t>
            </a:r>
          </a:p>
          <a:p>
            <a:r>
              <a:rPr lang="en-US" smtClean="0"/>
              <a:t>A strong technical base can be developed</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idx="4294967295"/>
          </p:nvPr>
        </p:nvSpPr>
        <p:spPr>
          <a:xfrm>
            <a:off x="1371600" y="381000"/>
            <a:ext cx="7772400" cy="838200"/>
          </a:xfrm>
        </p:spPr>
        <p:txBody>
          <a:bodyPr/>
          <a:lstStyle/>
          <a:p>
            <a:pPr fontAlgn="auto">
              <a:spcAft>
                <a:spcPts val="0"/>
              </a:spcAft>
              <a:defRPr/>
            </a:pPr>
            <a:r>
              <a:rPr lang="en-US"/>
              <a:t>Key General Management skills</a:t>
            </a:r>
          </a:p>
        </p:txBody>
      </p:sp>
      <p:pic>
        <p:nvPicPr>
          <p:cNvPr id="74755" name="Picture 4"/>
          <p:cNvPicPr>
            <a:picLocks noChangeAspect="1" noChangeArrowheads="1"/>
          </p:cNvPicPr>
          <p:nvPr/>
        </p:nvPicPr>
        <p:blipFill>
          <a:blip r:embed="rId2" cstate="print"/>
          <a:srcRect l="12000" t="28667" r="14000" b="22000"/>
          <a:stretch>
            <a:fillRect/>
          </a:stretch>
        </p:blipFill>
        <p:spPr bwMode="auto">
          <a:xfrm>
            <a:off x="609600" y="1676400"/>
            <a:ext cx="7696200" cy="3848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idx="4294967295"/>
          </p:nvPr>
        </p:nvSpPr>
        <p:spPr>
          <a:xfrm>
            <a:off x="152400" y="228600"/>
            <a:ext cx="8839200" cy="685800"/>
          </a:xfrm>
        </p:spPr>
        <p:txBody>
          <a:bodyPr>
            <a:normAutofit/>
          </a:bodyPr>
          <a:lstStyle/>
          <a:p>
            <a:pPr fontAlgn="auto">
              <a:spcAft>
                <a:spcPts val="0"/>
              </a:spcAft>
              <a:defRPr/>
            </a:pPr>
            <a:r>
              <a:rPr lang="en-US" dirty="0"/>
              <a:t>Social-Economic-Environmental influences</a:t>
            </a:r>
          </a:p>
        </p:txBody>
      </p:sp>
      <p:graphicFrame>
        <p:nvGraphicFramePr>
          <p:cNvPr id="5122" name="Object 0"/>
          <p:cNvGraphicFramePr>
            <a:graphicFrameLocks noChangeAspect="1"/>
          </p:cNvGraphicFramePr>
          <p:nvPr/>
        </p:nvGraphicFramePr>
        <p:xfrm>
          <a:off x="609600" y="1295400"/>
          <a:ext cx="7448550" cy="4733925"/>
        </p:xfrm>
        <a:graphic>
          <a:graphicData uri="http://schemas.openxmlformats.org/presentationml/2006/ole">
            <p:oleObj spid="_x0000_s5122" name="Image" r:id="rId3" imgW="9937169" imgH="6315567" progId="">
              <p:embed/>
            </p:oleObj>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1026"/>
          <p:cNvSpPr txBox="1">
            <a:spLocks noChangeArrowheads="1"/>
          </p:cNvSpPr>
          <p:nvPr/>
        </p:nvSpPr>
        <p:spPr bwMode="auto">
          <a:xfrm>
            <a:off x="228600" y="301625"/>
            <a:ext cx="8763000" cy="366713"/>
          </a:xfrm>
          <a:prstGeom prst="rect">
            <a:avLst/>
          </a:prstGeom>
          <a:noFill/>
          <a:ln w="9525">
            <a:noFill/>
            <a:miter lim="800000"/>
            <a:headEnd/>
            <a:tailEnd/>
          </a:ln>
        </p:spPr>
        <p:txBody>
          <a:bodyPr>
            <a:spAutoFit/>
          </a:bodyPr>
          <a:lstStyle/>
          <a:p>
            <a:r>
              <a:rPr lang="en-US" sz="1800" b="1">
                <a:effectLst/>
              </a:rPr>
              <a:t>Mapping of Project Management Processes to the Project Group and Knowledge Areas</a:t>
            </a:r>
          </a:p>
        </p:txBody>
      </p:sp>
      <p:pic>
        <p:nvPicPr>
          <p:cNvPr id="75779" name="Picture 1027"/>
          <p:cNvPicPr>
            <a:picLocks noChangeAspect="1" noChangeArrowheads="1"/>
          </p:cNvPicPr>
          <p:nvPr/>
        </p:nvPicPr>
        <p:blipFill>
          <a:blip r:embed="rId2" cstate="print"/>
          <a:srcRect l="11000" t="15334" r="14000" b="12666"/>
          <a:stretch>
            <a:fillRect/>
          </a:stretch>
        </p:blipFill>
        <p:spPr bwMode="auto">
          <a:xfrm>
            <a:off x="457200" y="990600"/>
            <a:ext cx="7696200" cy="554196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026" descr="E:\Satish\PMI\PMP\presentation\idg\resource\SPM\wwwmacaskillnet\images\macaskill_training_presentation_pm_overview_slide_21.gif"/>
          <p:cNvPicPr>
            <a:picLocks noChangeAspect="1" noChangeArrowheads="1"/>
          </p:cNvPicPr>
          <p:nvPr/>
        </p:nvPicPr>
        <p:blipFill>
          <a:blip r:embed="rId2" cstate="print"/>
          <a:srcRect/>
          <a:stretch>
            <a:fillRect/>
          </a:stretch>
        </p:blipFill>
        <p:spPr bwMode="auto">
          <a:xfrm>
            <a:off x="1143000" y="1371600"/>
            <a:ext cx="6781800" cy="4343400"/>
          </a:xfrm>
          <a:prstGeom prst="rect">
            <a:avLst/>
          </a:prstGeom>
          <a:noFill/>
          <a:ln w="9525">
            <a:noFill/>
            <a:miter lim="800000"/>
            <a:headEnd/>
            <a:tailEnd/>
          </a:ln>
        </p:spPr>
      </p:pic>
      <p:sp>
        <p:nvSpPr>
          <p:cNvPr id="78851" name="Rectangle 1027"/>
          <p:cNvSpPr>
            <a:spLocks noGrp="1" noChangeArrowheads="1"/>
          </p:cNvSpPr>
          <p:nvPr>
            <p:ph type="title" idx="4294967295"/>
          </p:nvPr>
        </p:nvSpPr>
        <p:spPr>
          <a:xfrm>
            <a:off x="1371600" y="381000"/>
            <a:ext cx="7772400" cy="838200"/>
          </a:xfrm>
        </p:spPr>
        <p:txBody>
          <a:bodyPr>
            <a:normAutofit/>
          </a:bodyPr>
          <a:lstStyle/>
          <a:p>
            <a:pPr fontAlgn="auto">
              <a:spcAft>
                <a:spcPts val="0"/>
              </a:spcAft>
              <a:defRPr/>
            </a:pPr>
            <a:r>
              <a:rPr lang="en-US"/>
              <a:t>Project Success/Failure Statistics...</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Project Maintenance and application area extension Activities</a:t>
            </a:r>
            <a:endParaRPr lang="en-US" dirty="0"/>
          </a:p>
        </p:txBody>
      </p:sp>
      <p:sp>
        <p:nvSpPr>
          <p:cNvPr id="5" name="Content Placeholder 4"/>
          <p:cNvSpPr>
            <a:spLocks noGrp="1"/>
          </p:cNvSpPr>
          <p:nvPr>
            <p:ph sz="quarter" idx="1"/>
          </p:nvPr>
        </p:nvSpPr>
        <p:spPr/>
        <p:txBody>
          <a:bodyPr/>
          <a:lstStyle/>
          <a:p>
            <a:r>
              <a:rPr lang="en-US" dirty="0" smtClean="0"/>
              <a:t>Problem Logs, SRs and CRs</a:t>
            </a:r>
            <a:br>
              <a:rPr lang="en-US" dirty="0" smtClean="0"/>
            </a:br>
            <a:endParaRPr lang="en-US" dirty="0" smtClean="0"/>
          </a:p>
          <a:p>
            <a:r>
              <a:rPr lang="en-US" dirty="0" smtClean="0"/>
              <a:t>Need for application area extension</a:t>
            </a:r>
            <a:br>
              <a:rPr lang="en-US" dirty="0" smtClean="0"/>
            </a:br>
            <a:endParaRPr lang="en-US" dirty="0" smtClean="0"/>
          </a:p>
          <a:p>
            <a:r>
              <a:rPr lang="en-US" dirty="0" smtClean="0"/>
              <a:t>Criteria for development of application area extension</a:t>
            </a:r>
            <a:br>
              <a:rPr lang="en-US" dirty="0" smtClean="0"/>
            </a:br>
            <a:endParaRPr lang="en-US" dirty="0" smtClean="0"/>
          </a:p>
          <a:p>
            <a:r>
              <a:rPr lang="en-US" dirty="0" smtClean="0"/>
              <a:t>Publishing and formatting of application area extension</a:t>
            </a:r>
            <a:br>
              <a:rPr lang="en-US" dirty="0" smtClean="0"/>
            </a:br>
            <a:endParaRPr lang="en-US" dirty="0" smtClean="0"/>
          </a:p>
          <a:p>
            <a:r>
              <a:rPr lang="en-US" dirty="0" smtClean="0"/>
              <a:t>Process for Development and Maintenance of application area extension</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04800" y="533400"/>
            <a:ext cx="7772400" cy="5715000"/>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1400" cap="small" dirty="0" smtClean="0">
                <a:solidFill>
                  <a:schemeClr val="tx2"/>
                </a:solidFill>
                <a:latin typeface="+mj-lt"/>
                <a:ea typeface="+mj-ea"/>
                <a:cs typeface="+mj-cs"/>
              </a:rPr>
              <a:t>References</a:t>
            </a:r>
            <a:r>
              <a:rPr lang="en-US" sz="3000" cap="small" dirty="0" smtClean="0">
                <a:solidFill>
                  <a:schemeClr val="tx2"/>
                </a:solidFill>
                <a:latin typeface="+mj-lt"/>
                <a:ea typeface="+mj-ea"/>
                <a:cs typeface="+mj-cs"/>
              </a:rPr>
              <a:t>:</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3000" b="0" i="0" u="none" strike="noStrike" kern="1200" cap="small" spc="0" normalizeH="0" baseline="0" noProof="0" dirty="0" smtClean="0">
              <a:ln>
                <a:noFill/>
              </a:ln>
              <a:solidFill>
                <a:schemeClr val="tx2"/>
              </a:solidFill>
              <a:effectLst/>
              <a:uLnTx/>
              <a:uFillTx/>
              <a:latin typeface="+mj-lt"/>
              <a:ea typeface="+mj-ea"/>
              <a:cs typeface="+mj-cs"/>
            </a:endParaRPr>
          </a:p>
          <a:p>
            <a:pPr lvl="2">
              <a:spcBef>
                <a:spcPct val="0"/>
              </a:spcBef>
              <a:buFont typeface="Arial" pitchFamily="34" charset="0"/>
              <a:buChar char="•"/>
              <a:defRPr/>
            </a:pPr>
            <a:r>
              <a:rPr lang="en-US" sz="1400" cap="small" dirty="0" smtClean="0">
                <a:solidFill>
                  <a:schemeClr val="tx2"/>
                </a:solidFill>
                <a:latin typeface="+mj-lt"/>
                <a:ea typeface="+mj-ea"/>
                <a:cs typeface="+mj-cs"/>
              </a:rPr>
              <a:t>PMBOK Materials</a:t>
            </a:r>
          </a:p>
          <a:p>
            <a:pPr lvl="2">
              <a:spcBef>
                <a:spcPct val="0"/>
              </a:spcBef>
              <a:buFont typeface="Arial" pitchFamily="34" charset="0"/>
              <a:buChar char="•"/>
              <a:defRPr/>
            </a:pPr>
            <a:endParaRPr lang="en-US" sz="1400" cap="small" dirty="0" smtClean="0">
              <a:solidFill>
                <a:schemeClr val="tx2"/>
              </a:solidFill>
              <a:latin typeface="+mj-lt"/>
              <a:ea typeface="+mj-ea"/>
              <a:cs typeface="+mj-cs"/>
            </a:endParaRPr>
          </a:p>
          <a:p>
            <a:pPr lvl="2">
              <a:spcBef>
                <a:spcPct val="0"/>
              </a:spcBef>
              <a:buFont typeface="Arial" pitchFamily="34" charset="0"/>
              <a:buChar char="•"/>
              <a:defRPr/>
            </a:pPr>
            <a:r>
              <a:rPr lang="en-US" sz="1400" cap="small" dirty="0" smtClean="0">
                <a:solidFill>
                  <a:schemeClr val="tx2"/>
                </a:solidFill>
                <a:latin typeface="+mj-lt"/>
                <a:ea typeface="+mj-ea"/>
                <a:cs typeface="+mj-cs"/>
              </a:rPr>
              <a:t>Rita 6 Edition PMP Materials</a:t>
            </a:r>
            <a:br>
              <a:rPr lang="en-US" sz="1400" cap="small" dirty="0" smtClean="0">
                <a:solidFill>
                  <a:schemeClr val="tx2"/>
                </a:solidFill>
                <a:latin typeface="+mj-lt"/>
                <a:ea typeface="+mj-ea"/>
                <a:cs typeface="+mj-cs"/>
              </a:rPr>
            </a:br>
            <a:endParaRPr lang="en-US" sz="1400" cap="small" dirty="0" smtClean="0">
              <a:solidFill>
                <a:schemeClr val="tx2"/>
              </a:solidFill>
              <a:latin typeface="+mj-lt"/>
              <a:ea typeface="+mj-ea"/>
              <a:cs typeface="+mj-cs"/>
            </a:endParaRPr>
          </a:p>
          <a:p>
            <a:pPr lvl="2">
              <a:spcBef>
                <a:spcPct val="0"/>
              </a:spcBef>
              <a:buFont typeface="Arial" pitchFamily="34" charset="0"/>
              <a:buChar char="•"/>
              <a:defRPr/>
            </a:pPr>
            <a:r>
              <a:rPr lang="en-US" sz="1400" cap="small" dirty="0" smtClean="0">
                <a:solidFill>
                  <a:schemeClr val="tx2"/>
                </a:solidFill>
                <a:latin typeface="+mj-lt"/>
                <a:ea typeface="+mj-ea"/>
                <a:cs typeface="+mj-cs"/>
              </a:rPr>
              <a:t>Internet Knowledge base.</a:t>
            </a:r>
            <a:br>
              <a:rPr lang="en-US" sz="1400" cap="small" dirty="0" smtClean="0">
                <a:solidFill>
                  <a:schemeClr val="tx2"/>
                </a:solidFill>
                <a:latin typeface="+mj-lt"/>
                <a:ea typeface="+mj-ea"/>
                <a:cs typeface="+mj-cs"/>
              </a:rPr>
            </a:br>
            <a:endParaRPr lang="en-US" sz="1400" cap="small" dirty="0" smtClean="0">
              <a:solidFill>
                <a:schemeClr val="tx2"/>
              </a:solidFill>
              <a:latin typeface="+mj-lt"/>
              <a:ea typeface="+mj-ea"/>
              <a:cs typeface="+mj-cs"/>
            </a:endParaRPr>
          </a:p>
          <a:p>
            <a:pPr lvl="2">
              <a:spcBef>
                <a:spcPct val="0"/>
              </a:spcBef>
              <a:buFont typeface="Arial" pitchFamily="34" charset="0"/>
              <a:buChar char="•"/>
              <a:defRPr/>
            </a:pPr>
            <a:r>
              <a:rPr lang="en-US" sz="1400" cap="small" dirty="0" smtClean="0">
                <a:solidFill>
                  <a:schemeClr val="tx2"/>
                </a:solidFill>
                <a:latin typeface="+mj-lt"/>
                <a:ea typeface="+mj-ea"/>
                <a:cs typeface="+mj-cs"/>
              </a:rPr>
              <a:t>PMP Handbook By Rita Malcauhy</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1400" b="0"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304800" y="1752600"/>
            <a:ext cx="7772400" cy="2438400"/>
          </a:xfrm>
        </p:spPr>
        <p:txBody>
          <a:bodyPr>
            <a:normAutofit/>
          </a:bodyPr>
          <a:lstStyle/>
          <a:p>
            <a:pPr fontAlgn="auto">
              <a:spcAft>
                <a:spcPts val="0"/>
              </a:spcAft>
              <a:defRPr/>
            </a:pPr>
            <a:r>
              <a:rPr lang="en-US" dirty="0" smtClean="0"/>
              <a:t>			  Thank </a:t>
            </a:r>
            <a:r>
              <a:rPr lang="en-US" dirty="0"/>
              <a:t>you </a:t>
            </a:r>
            <a:r>
              <a:rPr lang="en-US" dirty="0" smtClean="0"/>
              <a:t/>
            </a:r>
            <a:br>
              <a:rPr lang="en-US" dirty="0" smtClean="0"/>
            </a:br>
            <a:r>
              <a:rPr lang="en-US" dirty="0"/>
              <a:t/>
            </a:r>
            <a:br>
              <a:rPr lang="en-US" dirty="0"/>
            </a:br>
            <a:r>
              <a:rPr lang="en-US" dirty="0" smtClean="0"/>
              <a:t/>
            </a:r>
            <a:br>
              <a:rPr lang="en-US" dirty="0" smtClean="0"/>
            </a:br>
            <a:r>
              <a:rPr lang="en-US" dirty="0" smtClean="0"/>
              <a:t>			     Q &amp; A</a:t>
            </a:r>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E:\Satish\PMI\PMP\presentation\idg\resource\SPM\wwwmacaskillnet\images\macaskill_training_presentation_pm_overview_slide_23.gif"/>
          <p:cNvPicPr>
            <a:picLocks noChangeAspect="1" noChangeArrowheads="1"/>
          </p:cNvPicPr>
          <p:nvPr/>
        </p:nvPicPr>
        <p:blipFill>
          <a:blip r:embed="rId2" cstate="print"/>
          <a:srcRect/>
          <a:stretch>
            <a:fillRect/>
          </a:stretch>
        </p:blipFill>
        <p:spPr bwMode="auto">
          <a:xfrm>
            <a:off x="1066800" y="1371600"/>
            <a:ext cx="6858000" cy="4514850"/>
          </a:xfrm>
          <a:prstGeom prst="rect">
            <a:avLst/>
          </a:prstGeom>
          <a:noFill/>
          <a:ln w="9525">
            <a:noFill/>
            <a:miter lim="800000"/>
            <a:headEnd/>
            <a:tailEnd/>
          </a:ln>
        </p:spPr>
      </p:pic>
      <p:sp>
        <p:nvSpPr>
          <p:cNvPr id="79875" name="Rectangle 3"/>
          <p:cNvSpPr>
            <a:spLocks noGrp="1" noChangeArrowheads="1"/>
          </p:cNvSpPr>
          <p:nvPr>
            <p:ph type="title"/>
          </p:nvPr>
        </p:nvSpPr>
        <p:spPr/>
        <p:txBody>
          <a:bodyPr/>
          <a:lstStyle/>
          <a:p>
            <a:pPr fontAlgn="auto">
              <a:spcAft>
                <a:spcPts val="0"/>
              </a:spcAft>
              <a:defRPr/>
            </a:pPr>
            <a:r>
              <a:rPr lang="en-US"/>
              <a:t>Project Success/Failure Statistics...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ctrTitle"/>
          </p:nvPr>
        </p:nvSpPr>
        <p:spPr>
          <a:xfrm>
            <a:off x="2133600" y="533400"/>
            <a:ext cx="6172200" cy="1893888"/>
          </a:xfrm>
        </p:spPr>
        <p:txBody>
          <a:bodyPr/>
          <a:lstStyle/>
          <a:p>
            <a:pPr fontAlgn="auto">
              <a:lnSpc>
                <a:spcPct val="120000"/>
              </a:lnSpc>
              <a:spcAft>
                <a:spcPts val="0"/>
              </a:spcAft>
              <a:defRPr/>
            </a:pPr>
            <a:r>
              <a:rPr lang="en-US" dirty="0"/>
              <a:t>Project Management Framework</a:t>
            </a:r>
          </a:p>
        </p:txBody>
      </p:sp>
    </p:spTree>
  </p:cSld>
  <p:clrMapOvr>
    <a:masterClrMapping/>
  </p:clrMapOvr>
  <p:transition>
    <p:cover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346</TotalTime>
  <Words>2241</Words>
  <Application>Microsoft Office PowerPoint</Application>
  <PresentationFormat>On-screen Show (4:3)</PresentationFormat>
  <Paragraphs>372</Paragraphs>
  <Slides>72</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72</vt:i4>
      </vt:variant>
    </vt:vector>
  </HeadingPairs>
  <TitlesOfParts>
    <vt:vector size="74" baseType="lpstr">
      <vt:lpstr>Oriel</vt:lpstr>
      <vt:lpstr>Image</vt:lpstr>
      <vt:lpstr>Project Management   </vt:lpstr>
      <vt:lpstr>Objective </vt:lpstr>
      <vt:lpstr>Projects &amp; operations</vt:lpstr>
      <vt:lpstr>Why Do I need a training on Project Management Along with  Coding / Software Engineering?</vt:lpstr>
      <vt:lpstr>Immutable Laws of Project Management</vt:lpstr>
      <vt:lpstr>Project Success/Failure Statistics</vt:lpstr>
      <vt:lpstr>Project Success/Failure Statistics...</vt:lpstr>
      <vt:lpstr>Project Success/Failure Statistics...</vt:lpstr>
      <vt:lpstr>Project Management Framework</vt:lpstr>
      <vt:lpstr>Agenda</vt:lpstr>
      <vt:lpstr>What is a Project &amp; related terms?</vt:lpstr>
      <vt:lpstr>What is Project Management ?</vt:lpstr>
      <vt:lpstr>Why use Project Management ?</vt:lpstr>
      <vt:lpstr>Slide 14</vt:lpstr>
      <vt:lpstr>The Project Manager</vt:lpstr>
      <vt:lpstr>Processes</vt:lpstr>
      <vt:lpstr>Knowledge Areas</vt:lpstr>
      <vt:lpstr>Project Integration Management</vt:lpstr>
      <vt:lpstr>Map and Manage the Expectations of Stake Holders including End-users</vt:lpstr>
      <vt:lpstr>Project Scope Management</vt:lpstr>
      <vt:lpstr>Project Scope Management</vt:lpstr>
      <vt:lpstr>Project Time Management</vt:lpstr>
      <vt:lpstr>Project Time Management</vt:lpstr>
      <vt:lpstr>Project Cost Management</vt:lpstr>
      <vt:lpstr>Project Cost Management</vt:lpstr>
      <vt:lpstr>Project Quality Management</vt:lpstr>
      <vt:lpstr>Project Quality Management</vt:lpstr>
      <vt:lpstr>Project Human Resource Management</vt:lpstr>
      <vt:lpstr>Project HR management</vt:lpstr>
      <vt:lpstr>Project Communication Management</vt:lpstr>
      <vt:lpstr>Project Communications Management</vt:lpstr>
      <vt:lpstr>Project Risk Management</vt:lpstr>
      <vt:lpstr>Project risk Management</vt:lpstr>
      <vt:lpstr>Project Procurement Management</vt:lpstr>
      <vt:lpstr>Project procurement management</vt:lpstr>
      <vt:lpstr>Project Management definition revisited</vt:lpstr>
      <vt:lpstr>PM Process Groups and its relationship</vt:lpstr>
      <vt:lpstr>PM Processes and Timeline</vt:lpstr>
      <vt:lpstr>Description of the PM Processes</vt:lpstr>
      <vt:lpstr>Project Initiating Process</vt:lpstr>
      <vt:lpstr>Slide 41</vt:lpstr>
      <vt:lpstr>Project Planning Process</vt:lpstr>
      <vt:lpstr>Project Planning Process</vt:lpstr>
      <vt:lpstr>Project Execution Processes</vt:lpstr>
      <vt:lpstr>Project Execution Processes</vt:lpstr>
      <vt:lpstr>Project Controlling Process</vt:lpstr>
      <vt:lpstr>Slide 47</vt:lpstr>
      <vt:lpstr>Project Closing Processes</vt:lpstr>
      <vt:lpstr>Slide 49</vt:lpstr>
      <vt:lpstr>Relationship to other Management disciplines</vt:lpstr>
      <vt:lpstr>Project life cycle</vt:lpstr>
      <vt:lpstr>Slide 52</vt:lpstr>
      <vt:lpstr>Life cycle game</vt:lpstr>
      <vt:lpstr>Project Stake holders</vt:lpstr>
      <vt:lpstr>Organizational influences</vt:lpstr>
      <vt:lpstr>Traditional (Functional) Organization</vt:lpstr>
      <vt:lpstr>Traditional (Functional) Organization</vt:lpstr>
      <vt:lpstr>Traditional (Functional) Organization</vt:lpstr>
      <vt:lpstr>Traditional (Functional) Organization</vt:lpstr>
      <vt:lpstr>Traditional (Functional) Organization</vt:lpstr>
      <vt:lpstr>Disadvantage of the traditional Org. form</vt:lpstr>
      <vt:lpstr>Pure Projectized Organization</vt:lpstr>
      <vt:lpstr>Advantages of the Projectized Organizational</vt:lpstr>
      <vt:lpstr>Disadvantages of the Projectized Organization</vt:lpstr>
      <vt:lpstr>Matrix Organizational form</vt:lpstr>
      <vt:lpstr>Advantage of a Matrix Organizational form</vt:lpstr>
      <vt:lpstr>Key General Management skills</vt:lpstr>
      <vt:lpstr>Social-Economic-Environmental influences</vt:lpstr>
      <vt:lpstr>Slide 69</vt:lpstr>
      <vt:lpstr>Project Maintenance and application area extension Activities</vt:lpstr>
      <vt:lpstr>Slide 71</vt:lpstr>
      <vt:lpstr>     Thank you            Q &amp; A</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00_PM_Frame Work</dc:title>
  <dc:subject>Project Management</dc:subject>
  <dc:creator>Someswara Rao Pullapantula</dc:creator>
  <cp:keywords>PM Frame Work</cp:keywords>
  <dc:description>Project Management - PM_Frame Work</dc:description>
  <cp:lastModifiedBy>jculver</cp:lastModifiedBy>
  <cp:revision>48</cp:revision>
  <dcterms:created xsi:type="dcterms:W3CDTF">2011-11-10T16:34:42Z</dcterms:created>
  <dcterms:modified xsi:type="dcterms:W3CDTF">2012-03-29T19:32:44Z</dcterms:modified>
  <cp:category>PM Frame Work</cp:category>
</cp:coreProperties>
</file>