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6DC23-DDB8-4ADA-B9EF-87A4C2F470D3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58E44-1A46-4990-9FD4-19135BF7F6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C04D846-800C-4083-97DA-18B51478226E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846-800C-4083-97DA-18B51478226E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846-800C-4083-97DA-18B51478226E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C04D846-800C-4083-97DA-18B51478226E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C04D846-800C-4083-97DA-18B51478226E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846-800C-4083-97DA-18B51478226E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846-800C-4083-97DA-18B51478226E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C04D846-800C-4083-97DA-18B51478226E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846-800C-4083-97DA-18B51478226E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C04D846-800C-4083-97DA-18B51478226E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C04D846-800C-4083-97DA-18B51478226E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C04D846-800C-4083-97DA-18B51478226E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Quality Management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Tips &amp; Points to Remember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Quality Management</a:t>
            </a:r>
          </a:p>
        </p:txBody>
      </p:sp>
      <p:graphicFrame>
        <p:nvGraphicFramePr>
          <p:cNvPr id="6199" name="Group 55"/>
          <p:cNvGraphicFramePr>
            <a:graphicFrameLocks noGrp="1"/>
          </p:cNvGraphicFramePr>
          <p:nvPr/>
        </p:nvGraphicFramePr>
        <p:xfrm>
          <a:off x="533400" y="1524000"/>
          <a:ext cx="8077200" cy="5159884"/>
        </p:xfrm>
        <a:graphic>
          <a:graphicData uri="http://schemas.openxmlformats.org/drawingml/2006/table">
            <a:tbl>
              <a:tblPr/>
              <a:tblGrid>
                <a:gridCol w="2584450"/>
                <a:gridCol w="5492750"/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Quality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Conformance to requirements and fitness to 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Quality Management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Processes required to ensure that the project will satisfy the needs or which it was undertaken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Continuous Improvement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(Kaizen)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Small Improvements in products and processes to reduce costs and ensure consistency of performance of products and services.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Just in 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Decreases the amount of inventory; forces zero defects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ISO 9000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Helps to ensure that organizations have quality procedures and that they follow them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TQM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Encourages companies and employees to focus on finding ways to continuously improve quality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Prevention over inspection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Quality must be planned in, not inspected 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Prevention: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Keeping errors out of the process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Inspection: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Keeping the errors out of the hands of the customer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Quality Management</a:t>
            </a:r>
          </a:p>
        </p:txBody>
      </p:sp>
      <p:graphicFrame>
        <p:nvGraphicFramePr>
          <p:cNvPr id="7222" name="Group 54"/>
          <p:cNvGraphicFramePr>
            <a:graphicFrameLocks noGrp="1"/>
          </p:cNvGraphicFramePr>
          <p:nvPr/>
        </p:nvGraphicFramePr>
        <p:xfrm>
          <a:off x="533400" y="1524000"/>
          <a:ext cx="8229600" cy="4370832"/>
        </p:xfrm>
        <a:graphic>
          <a:graphicData uri="http://schemas.openxmlformats.org/drawingml/2006/table">
            <a:tbl>
              <a:tblPr/>
              <a:tblGrid>
                <a:gridCol w="2387600"/>
                <a:gridCol w="5842000"/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Normal Distribution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Most common probability density distribution chart; bell curve; used to measure variations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Standard Deviation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(Sigma or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σ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Measure of how far the deviation is from the mean.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Arial" charset="0"/>
                        </a:rPr>
                        <a:t>±1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σ = 68.26%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Arial" charset="0"/>
                        </a:rPr>
                        <a:t>±2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σ = 95.46%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Arial" charset="0"/>
                        </a:rPr>
                        <a:t>±3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σ = 99.73%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Arial" charset="0"/>
                        </a:rPr>
                        <a:t>±6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σ = 99.99%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Responsibility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Ultimate :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Employee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Overall or Primary :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Project Manager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Primary Resp. for establishing design &amp; test specs :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Engineer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Pareto Diagram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80-20 rule; Prioritization of potential causes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Separate critical few from the uncritical many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Order of priority and focus attention on the most critical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Quality Management</a:t>
            </a:r>
          </a:p>
        </p:txBody>
      </p:sp>
      <p:graphicFrame>
        <p:nvGraphicFramePr>
          <p:cNvPr id="8248" name="Group 56"/>
          <p:cNvGraphicFramePr>
            <a:graphicFrameLocks noGrp="1"/>
          </p:cNvGraphicFramePr>
          <p:nvPr/>
        </p:nvGraphicFramePr>
        <p:xfrm>
          <a:off x="533400" y="1600200"/>
          <a:ext cx="8077200" cy="4781296"/>
        </p:xfrm>
        <a:graphic>
          <a:graphicData uri="http://schemas.openxmlformats.org/drawingml/2006/table">
            <a:tbl>
              <a:tblPr/>
              <a:tblGrid>
                <a:gridCol w="2209800"/>
                <a:gridCol w="5867400"/>
              </a:tblGrid>
              <a:tr h="700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Control Chart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Graphic Displays of results used to determine if the process is in control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UCL, LCL,Mean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Specification Limit :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Customer’s expectations or contractual requirements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Rule of Seven :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 points on the same side (Probability = 0.0078)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Checksheets/lists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List of items/picture of item to be inspected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Fishbone/Ishikawa/ Cause-and-Effect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Creative way  to investigate root cause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Helps simulate thinking, organizes thoughts and generates discussion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 be used to explore a desired future outcome and the factors to which it relates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Trend Analysis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Technical Performance :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Errors identified; remain uncorrected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Cost &amp; Schedule :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How many activities per period was completed with significant variances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Quality Management</a:t>
            </a:r>
          </a:p>
        </p:txBody>
      </p:sp>
      <p:graphicFrame>
        <p:nvGraphicFramePr>
          <p:cNvPr id="9248" name="Group 32"/>
          <p:cNvGraphicFramePr>
            <a:graphicFrameLocks noGrp="1"/>
          </p:cNvGraphicFramePr>
          <p:nvPr/>
        </p:nvGraphicFramePr>
        <p:xfrm>
          <a:off x="533400" y="1600200"/>
          <a:ext cx="8077200" cy="2980944"/>
        </p:xfrm>
        <a:graphic>
          <a:graphicData uri="http://schemas.openxmlformats.org/drawingml/2006/table">
            <a:tbl>
              <a:tblPr/>
              <a:tblGrid>
                <a:gridCol w="2209800"/>
                <a:gridCol w="58674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Quality Policy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Overall intentions and direction of an organization with regard to quality as formally expressed by top management.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Cost of conformance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Training, Studies, Survey etc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Cost of non-conformance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Rework, Scrap, Warranty Costs, Inventory Costs etc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Sampling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Attribute Sampling :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Result conforms or not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Variable Sampling :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Result on a continous scale that measures the degree of conformity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411</Words>
  <Application>Microsoft Office PowerPoint</Application>
  <PresentationFormat>On-screen Show (4:3)</PresentationFormat>
  <Paragraphs>63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Quality Management</vt:lpstr>
      <vt:lpstr>Quality Management</vt:lpstr>
      <vt:lpstr>Quality Management</vt:lpstr>
      <vt:lpstr>Quality Management</vt:lpstr>
      <vt:lpstr>Quality Management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05A_PM_Quality_Management_annex</dc:title>
  <dc:subject>Project Management</dc:subject>
  <dc:creator>Someswara Rao Pullapantula</dc:creator>
  <cp:keywords>Quality_Management_annex</cp:keywords>
  <dc:description>Project Management - Quality Management annex</dc:description>
  <cp:lastModifiedBy>jculver</cp:lastModifiedBy>
  <cp:revision>6</cp:revision>
  <dcterms:created xsi:type="dcterms:W3CDTF">2011-11-08T21:04:31Z</dcterms:created>
  <dcterms:modified xsi:type="dcterms:W3CDTF">2011-11-09T17:03:04Z</dcterms:modified>
  <cp:category>Quality_Management_annex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64440492-4C8B-11D1-8B70-080036B11A03}" pid="4">
    <vt:lpwstr>Someswara Rao Pullapantula</vt:lpwstr>
  </property>
</Properties>
</file>