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32918400"/>
  <p:notesSz cx="6858000" cy="9144000"/>
  <p:defaultTextStyle>
    <a:defPPr>
      <a:defRPr lang="en-US"/>
    </a:defPPr>
    <a:lvl1pPr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1pPr>
    <a:lvl2pPr marL="2036763" indent="-1579563"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2pPr>
    <a:lvl3pPr marL="4075113" indent="-3160713"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3pPr>
    <a:lvl4pPr marL="6111875" indent="-4740275"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4pPr>
    <a:lvl5pPr marL="8150225" indent="-6321425"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ison Mariko Okamura" initials="AMO" lastIdx="10" clrIdx="0">
    <p:extLst>
      <p:ext uri="{19B8F6BF-5375-455C-9EA6-DF929625EA0E}">
        <p15:presenceInfo xmlns:p15="http://schemas.microsoft.com/office/powerpoint/2012/main" userId="S::allisono@stanford.edu::2f7025ba-348d-49c6-bcc0-3b00ffa3401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935" autoAdjust="0"/>
    <p:restoredTop sz="91620" autoAdjust="0"/>
  </p:normalViewPr>
  <p:slideViewPr>
    <p:cSldViewPr>
      <p:cViewPr>
        <p:scale>
          <a:sx n="30" d="100"/>
          <a:sy n="30" d="100"/>
        </p:scale>
        <p:origin x="1112" y="-1444"/>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B37325-6A49-4EC6-BA60-D5ADED0AF2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Calibri"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4ABFF1F2-327E-4C72-8187-45D1ACD495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Calibri" charset="0"/>
                <a:ea typeface="ＭＳ Ｐゴシック" charset="-128"/>
              </a:defRPr>
            </a:lvl1pPr>
          </a:lstStyle>
          <a:p>
            <a:pPr>
              <a:defRPr/>
            </a:pPr>
            <a:fld id="{6E71904B-2635-440F-94DB-A01659876600}" type="datetimeFigureOut">
              <a:rPr lang="en-US"/>
              <a:pPr>
                <a:defRPr/>
              </a:pPr>
              <a:t>11/30/2021</a:t>
            </a:fld>
            <a:endParaRPr lang="en-US"/>
          </a:p>
        </p:txBody>
      </p:sp>
      <p:sp>
        <p:nvSpPr>
          <p:cNvPr id="4" name="Footer Placeholder 3">
            <a:extLst>
              <a:ext uri="{FF2B5EF4-FFF2-40B4-BE49-F238E27FC236}">
                <a16:creationId xmlns:a16="http://schemas.microsoft.com/office/drawing/2014/main" id="{DAC6BC5B-0A08-4061-9AC5-C4A9CE884F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Calibri"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83A65E97-AE1F-49A8-8931-C0A166D35C09}"/>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ＭＳ Ｐゴシック" panose="020B0600070205080204" pitchFamily="34" charset="-128"/>
              </a:defRPr>
            </a:lvl1pPr>
          </a:lstStyle>
          <a:p>
            <a:pPr>
              <a:defRPr/>
            </a:pPr>
            <a:fld id="{59A6B90C-17A8-44B2-B703-76E4D3033AB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088178-3676-46BA-93FE-BCE9F5A1C2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Calibri"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66C3DE06-D3DC-41ED-B17C-95124D9C711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Calibri" charset="0"/>
                <a:ea typeface="ＭＳ Ｐゴシック" charset="-128"/>
              </a:defRPr>
            </a:lvl1pPr>
          </a:lstStyle>
          <a:p>
            <a:pPr>
              <a:defRPr/>
            </a:pPr>
            <a:fld id="{5DB77A63-2805-4A97-9796-59AB6CB4F98F}" type="datetimeFigureOut">
              <a:rPr lang="en-US"/>
              <a:pPr>
                <a:defRPr/>
              </a:pPr>
              <a:t>11/30/2021</a:t>
            </a:fld>
            <a:endParaRPr lang="en-US"/>
          </a:p>
        </p:txBody>
      </p:sp>
      <p:sp>
        <p:nvSpPr>
          <p:cNvPr id="4" name="Slide Image Placeholder 3">
            <a:extLst>
              <a:ext uri="{FF2B5EF4-FFF2-40B4-BE49-F238E27FC236}">
                <a16:creationId xmlns:a16="http://schemas.microsoft.com/office/drawing/2014/main" id="{85D62D2B-37F4-427E-8ECF-808EDB9EFFBB}"/>
              </a:ext>
            </a:extLst>
          </p:cNvPr>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C6EA8B4-68DA-4829-9F87-A85155EB84C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6AE4E7B-5A7C-4CA6-A3A4-0D301700A8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Calibri" charset="0"/>
                <a:ea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BBF4382C-72CD-49AB-A0DC-A30BABE30E1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ＭＳ Ｐゴシック" panose="020B0600070205080204" pitchFamily="34" charset="-128"/>
              </a:defRPr>
            </a:lvl1pPr>
          </a:lstStyle>
          <a:p>
            <a:pPr>
              <a:defRPr/>
            </a:pPr>
            <a:fld id="{582BFD7A-AB1F-4620-86D0-D76D5C99522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82BFD7A-AB1F-4620-86D0-D76D5C995225}" type="slidenum">
              <a:rPr lang="en-US" altLang="en-US" smtClean="0"/>
              <a:pPr>
                <a:defRPr/>
              </a:pPr>
              <a:t>1</a:t>
            </a:fld>
            <a:endParaRPr lang="en-US" altLang="en-US"/>
          </a:p>
        </p:txBody>
      </p:sp>
    </p:spTree>
    <p:extLst>
      <p:ext uri="{BB962C8B-B14F-4D97-AF65-F5344CB8AC3E}">
        <p14:creationId xmlns:p14="http://schemas.microsoft.com/office/powerpoint/2010/main" val="273719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46A30DE-20E3-465D-88B9-BE3A7A007739}"/>
              </a:ext>
            </a:extLst>
          </p:cNvPr>
          <p:cNvSpPr>
            <a:spLocks noGrp="1"/>
          </p:cNvSpPr>
          <p:nvPr>
            <p:ph type="dt" sz="half" idx="10"/>
          </p:nvPr>
        </p:nvSpPr>
        <p:spPr/>
        <p:txBody>
          <a:bodyPr/>
          <a:lstStyle>
            <a:lvl1pPr>
              <a:defRPr/>
            </a:lvl1pPr>
          </a:lstStyle>
          <a:p>
            <a:pPr>
              <a:defRPr/>
            </a:pPr>
            <a:fld id="{38C788E7-0647-474F-B6BB-9C9A6D65A2AC}" type="datetimeFigureOut">
              <a:rPr lang="en-US" altLang="x-none"/>
              <a:pPr>
                <a:defRPr/>
              </a:pPr>
              <a:t>11/30/2021</a:t>
            </a:fld>
            <a:endParaRPr lang="en-US" altLang="x-none"/>
          </a:p>
        </p:txBody>
      </p:sp>
      <p:sp>
        <p:nvSpPr>
          <p:cNvPr id="5" name="Footer Placeholder 4">
            <a:extLst>
              <a:ext uri="{FF2B5EF4-FFF2-40B4-BE49-F238E27FC236}">
                <a16:creationId xmlns:a16="http://schemas.microsoft.com/office/drawing/2014/main" id="{212C5C08-17AB-458E-8436-0728FB00A0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834C72-DC9C-40E8-B216-A3D751582F09}"/>
              </a:ext>
            </a:extLst>
          </p:cNvPr>
          <p:cNvSpPr>
            <a:spLocks noGrp="1"/>
          </p:cNvSpPr>
          <p:nvPr>
            <p:ph type="sldNum" sz="quarter" idx="12"/>
          </p:nvPr>
        </p:nvSpPr>
        <p:spPr/>
        <p:txBody>
          <a:bodyPr/>
          <a:lstStyle>
            <a:lvl1pPr>
              <a:defRPr/>
            </a:lvl1pPr>
          </a:lstStyle>
          <a:p>
            <a:pPr>
              <a:defRPr/>
            </a:pPr>
            <a:fld id="{55DA0A75-5D42-464B-9D02-EBF054D6B1FB}" type="slidenum">
              <a:rPr lang="en-US" altLang="en-US"/>
              <a:pPr>
                <a:defRPr/>
              </a:pPr>
              <a:t>‹#›</a:t>
            </a:fld>
            <a:endParaRPr lang="en-US" altLang="en-US"/>
          </a:p>
        </p:txBody>
      </p:sp>
    </p:spTree>
    <p:extLst>
      <p:ext uri="{BB962C8B-B14F-4D97-AF65-F5344CB8AC3E}">
        <p14:creationId xmlns:p14="http://schemas.microsoft.com/office/powerpoint/2010/main" val="50140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7908F-A6B0-42BF-ADFC-B9ABBCD18C79}"/>
              </a:ext>
            </a:extLst>
          </p:cNvPr>
          <p:cNvSpPr>
            <a:spLocks noGrp="1"/>
          </p:cNvSpPr>
          <p:nvPr>
            <p:ph type="dt" sz="half" idx="10"/>
          </p:nvPr>
        </p:nvSpPr>
        <p:spPr/>
        <p:txBody>
          <a:bodyPr/>
          <a:lstStyle>
            <a:lvl1pPr>
              <a:defRPr/>
            </a:lvl1pPr>
          </a:lstStyle>
          <a:p>
            <a:pPr>
              <a:defRPr/>
            </a:pPr>
            <a:fld id="{EF612D1F-B4E9-43B4-9471-44D47FF57812}" type="datetimeFigureOut">
              <a:rPr lang="en-US" altLang="x-none"/>
              <a:pPr>
                <a:defRPr/>
              </a:pPr>
              <a:t>11/30/2021</a:t>
            </a:fld>
            <a:endParaRPr lang="en-US" altLang="x-none"/>
          </a:p>
        </p:txBody>
      </p:sp>
      <p:sp>
        <p:nvSpPr>
          <p:cNvPr id="5" name="Footer Placeholder 4">
            <a:extLst>
              <a:ext uri="{FF2B5EF4-FFF2-40B4-BE49-F238E27FC236}">
                <a16:creationId xmlns:a16="http://schemas.microsoft.com/office/drawing/2014/main" id="{9D867CB8-4CD4-402D-B043-7AECC5F8718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0B114A-33E6-404D-9FCA-CF33EE2EF92A}"/>
              </a:ext>
            </a:extLst>
          </p:cNvPr>
          <p:cNvSpPr>
            <a:spLocks noGrp="1"/>
          </p:cNvSpPr>
          <p:nvPr>
            <p:ph type="sldNum" sz="quarter" idx="12"/>
          </p:nvPr>
        </p:nvSpPr>
        <p:spPr/>
        <p:txBody>
          <a:bodyPr/>
          <a:lstStyle>
            <a:lvl1pPr>
              <a:defRPr/>
            </a:lvl1pPr>
          </a:lstStyle>
          <a:p>
            <a:pPr>
              <a:defRPr/>
            </a:pPr>
            <a:fld id="{1B020954-4E25-4414-BD72-B192D76C6471}" type="slidenum">
              <a:rPr lang="en-US" altLang="en-US"/>
              <a:pPr>
                <a:defRPr/>
              </a:pPr>
              <a:t>‹#›</a:t>
            </a:fld>
            <a:endParaRPr lang="en-US" altLang="en-US"/>
          </a:p>
        </p:txBody>
      </p:sp>
    </p:spTree>
    <p:extLst>
      <p:ext uri="{BB962C8B-B14F-4D97-AF65-F5344CB8AC3E}">
        <p14:creationId xmlns:p14="http://schemas.microsoft.com/office/powerpoint/2010/main" val="70295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8F98-4F14-41FA-B58E-3E4B116D048B}"/>
              </a:ext>
            </a:extLst>
          </p:cNvPr>
          <p:cNvSpPr>
            <a:spLocks noGrp="1"/>
          </p:cNvSpPr>
          <p:nvPr>
            <p:ph type="dt" sz="half" idx="10"/>
          </p:nvPr>
        </p:nvSpPr>
        <p:spPr/>
        <p:txBody>
          <a:bodyPr/>
          <a:lstStyle>
            <a:lvl1pPr>
              <a:defRPr/>
            </a:lvl1pPr>
          </a:lstStyle>
          <a:p>
            <a:pPr>
              <a:defRPr/>
            </a:pPr>
            <a:fld id="{144FBD89-1279-4186-8F2B-618DD73E80F0}" type="datetimeFigureOut">
              <a:rPr lang="en-US" altLang="x-none"/>
              <a:pPr>
                <a:defRPr/>
              </a:pPr>
              <a:t>11/30/2021</a:t>
            </a:fld>
            <a:endParaRPr lang="en-US" altLang="x-none"/>
          </a:p>
        </p:txBody>
      </p:sp>
      <p:sp>
        <p:nvSpPr>
          <p:cNvPr id="5" name="Footer Placeholder 4">
            <a:extLst>
              <a:ext uri="{FF2B5EF4-FFF2-40B4-BE49-F238E27FC236}">
                <a16:creationId xmlns:a16="http://schemas.microsoft.com/office/drawing/2014/main" id="{EF003835-70EC-42AA-939D-6DB1AA51E8A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02944E-46AC-496D-88BB-1758D0A00A0E}"/>
              </a:ext>
            </a:extLst>
          </p:cNvPr>
          <p:cNvSpPr>
            <a:spLocks noGrp="1"/>
          </p:cNvSpPr>
          <p:nvPr>
            <p:ph type="sldNum" sz="quarter" idx="12"/>
          </p:nvPr>
        </p:nvSpPr>
        <p:spPr/>
        <p:txBody>
          <a:bodyPr/>
          <a:lstStyle>
            <a:lvl1pPr>
              <a:defRPr/>
            </a:lvl1pPr>
          </a:lstStyle>
          <a:p>
            <a:pPr>
              <a:defRPr/>
            </a:pPr>
            <a:fld id="{718E094E-A035-473B-BAE4-8D5958DA3508}" type="slidenum">
              <a:rPr lang="en-US" altLang="en-US"/>
              <a:pPr>
                <a:defRPr/>
              </a:pPr>
              <a:t>‹#›</a:t>
            </a:fld>
            <a:endParaRPr lang="en-US" altLang="en-US"/>
          </a:p>
        </p:txBody>
      </p:sp>
    </p:spTree>
    <p:extLst>
      <p:ext uri="{BB962C8B-B14F-4D97-AF65-F5344CB8AC3E}">
        <p14:creationId xmlns:p14="http://schemas.microsoft.com/office/powerpoint/2010/main" val="413244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0BA58-040A-4612-88F8-FA361864008D}"/>
              </a:ext>
            </a:extLst>
          </p:cNvPr>
          <p:cNvSpPr>
            <a:spLocks noGrp="1"/>
          </p:cNvSpPr>
          <p:nvPr>
            <p:ph type="dt" sz="half" idx="10"/>
          </p:nvPr>
        </p:nvSpPr>
        <p:spPr/>
        <p:txBody>
          <a:bodyPr/>
          <a:lstStyle>
            <a:lvl1pPr>
              <a:defRPr/>
            </a:lvl1pPr>
          </a:lstStyle>
          <a:p>
            <a:pPr>
              <a:defRPr/>
            </a:pPr>
            <a:fld id="{72D7ADB7-AF1F-48BF-8975-55DB1187E2D3}" type="datetimeFigureOut">
              <a:rPr lang="en-US" altLang="x-none"/>
              <a:pPr>
                <a:defRPr/>
              </a:pPr>
              <a:t>11/30/2021</a:t>
            </a:fld>
            <a:endParaRPr lang="en-US" altLang="x-none"/>
          </a:p>
        </p:txBody>
      </p:sp>
      <p:sp>
        <p:nvSpPr>
          <p:cNvPr id="5" name="Footer Placeholder 4">
            <a:extLst>
              <a:ext uri="{FF2B5EF4-FFF2-40B4-BE49-F238E27FC236}">
                <a16:creationId xmlns:a16="http://schemas.microsoft.com/office/drawing/2014/main" id="{1D77EAE2-CACC-46FF-BAFE-3123424F0E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C52E8C-D3A7-4B18-8216-F51E27D0DE7F}"/>
              </a:ext>
            </a:extLst>
          </p:cNvPr>
          <p:cNvSpPr>
            <a:spLocks noGrp="1"/>
          </p:cNvSpPr>
          <p:nvPr>
            <p:ph type="sldNum" sz="quarter" idx="12"/>
          </p:nvPr>
        </p:nvSpPr>
        <p:spPr/>
        <p:txBody>
          <a:bodyPr/>
          <a:lstStyle>
            <a:lvl1pPr>
              <a:defRPr/>
            </a:lvl1pPr>
          </a:lstStyle>
          <a:p>
            <a:pPr>
              <a:defRPr/>
            </a:pPr>
            <a:fld id="{BD041E0C-5554-43E7-B6A6-E753A5DD5404}" type="slidenum">
              <a:rPr lang="en-US" altLang="en-US"/>
              <a:pPr>
                <a:defRPr/>
              </a:pPr>
              <a:t>‹#›</a:t>
            </a:fld>
            <a:endParaRPr lang="en-US" altLang="en-US"/>
          </a:p>
        </p:txBody>
      </p:sp>
    </p:spTree>
    <p:extLst>
      <p:ext uri="{BB962C8B-B14F-4D97-AF65-F5344CB8AC3E}">
        <p14:creationId xmlns:p14="http://schemas.microsoft.com/office/powerpoint/2010/main" val="376833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a:t>Click to edit Master title style</a:t>
            </a:r>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D65E3-6734-48A4-A49A-F9B0D34E5D4B}"/>
              </a:ext>
            </a:extLst>
          </p:cNvPr>
          <p:cNvSpPr>
            <a:spLocks noGrp="1"/>
          </p:cNvSpPr>
          <p:nvPr>
            <p:ph type="dt" sz="half" idx="10"/>
          </p:nvPr>
        </p:nvSpPr>
        <p:spPr/>
        <p:txBody>
          <a:bodyPr/>
          <a:lstStyle>
            <a:lvl1pPr>
              <a:defRPr/>
            </a:lvl1pPr>
          </a:lstStyle>
          <a:p>
            <a:pPr>
              <a:defRPr/>
            </a:pPr>
            <a:fld id="{8D07665B-C1E0-411D-9835-1EC41DAD9845}" type="datetimeFigureOut">
              <a:rPr lang="en-US" altLang="x-none"/>
              <a:pPr>
                <a:defRPr/>
              </a:pPr>
              <a:t>11/30/2021</a:t>
            </a:fld>
            <a:endParaRPr lang="en-US" altLang="x-none"/>
          </a:p>
        </p:txBody>
      </p:sp>
      <p:sp>
        <p:nvSpPr>
          <p:cNvPr id="5" name="Footer Placeholder 4">
            <a:extLst>
              <a:ext uri="{FF2B5EF4-FFF2-40B4-BE49-F238E27FC236}">
                <a16:creationId xmlns:a16="http://schemas.microsoft.com/office/drawing/2014/main" id="{F214E0A8-1F73-44CE-8EBF-D8AA1049995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43ADDA6-9783-4756-A8EF-75A8F52899B1}"/>
              </a:ext>
            </a:extLst>
          </p:cNvPr>
          <p:cNvSpPr>
            <a:spLocks noGrp="1"/>
          </p:cNvSpPr>
          <p:nvPr>
            <p:ph type="sldNum" sz="quarter" idx="12"/>
          </p:nvPr>
        </p:nvSpPr>
        <p:spPr/>
        <p:txBody>
          <a:bodyPr/>
          <a:lstStyle>
            <a:lvl1pPr>
              <a:defRPr/>
            </a:lvl1pPr>
          </a:lstStyle>
          <a:p>
            <a:pPr>
              <a:defRPr/>
            </a:pPr>
            <a:fld id="{CE67AE30-92F0-4793-BBC2-03416090499E}" type="slidenum">
              <a:rPr lang="en-US" altLang="en-US"/>
              <a:pPr>
                <a:defRPr/>
              </a:pPr>
              <a:t>‹#›</a:t>
            </a:fld>
            <a:endParaRPr lang="en-US" altLang="en-US"/>
          </a:p>
        </p:txBody>
      </p:sp>
    </p:spTree>
    <p:extLst>
      <p:ext uri="{BB962C8B-B14F-4D97-AF65-F5344CB8AC3E}">
        <p14:creationId xmlns:p14="http://schemas.microsoft.com/office/powerpoint/2010/main" val="6195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D8600FB-010F-451B-97E4-115AE7DE3201}"/>
              </a:ext>
            </a:extLst>
          </p:cNvPr>
          <p:cNvSpPr>
            <a:spLocks noGrp="1"/>
          </p:cNvSpPr>
          <p:nvPr>
            <p:ph type="dt" sz="half" idx="10"/>
          </p:nvPr>
        </p:nvSpPr>
        <p:spPr/>
        <p:txBody>
          <a:bodyPr/>
          <a:lstStyle>
            <a:lvl1pPr>
              <a:defRPr/>
            </a:lvl1pPr>
          </a:lstStyle>
          <a:p>
            <a:pPr>
              <a:defRPr/>
            </a:pPr>
            <a:fld id="{594FD68C-98EC-4D2B-8130-88FF3CC0B4EF}" type="datetimeFigureOut">
              <a:rPr lang="en-US" altLang="x-none"/>
              <a:pPr>
                <a:defRPr/>
              </a:pPr>
              <a:t>11/30/2021</a:t>
            </a:fld>
            <a:endParaRPr lang="en-US" altLang="x-none"/>
          </a:p>
        </p:txBody>
      </p:sp>
      <p:sp>
        <p:nvSpPr>
          <p:cNvPr id="6" name="Footer Placeholder 4">
            <a:extLst>
              <a:ext uri="{FF2B5EF4-FFF2-40B4-BE49-F238E27FC236}">
                <a16:creationId xmlns:a16="http://schemas.microsoft.com/office/drawing/2014/main" id="{16277D96-977F-4107-B6B3-8AE9CAEFFE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142B9A1-3480-4A59-AE6A-6A4CFAA0E5CB}"/>
              </a:ext>
            </a:extLst>
          </p:cNvPr>
          <p:cNvSpPr>
            <a:spLocks noGrp="1"/>
          </p:cNvSpPr>
          <p:nvPr>
            <p:ph type="sldNum" sz="quarter" idx="12"/>
          </p:nvPr>
        </p:nvSpPr>
        <p:spPr/>
        <p:txBody>
          <a:bodyPr/>
          <a:lstStyle>
            <a:lvl1pPr>
              <a:defRPr/>
            </a:lvl1pPr>
          </a:lstStyle>
          <a:p>
            <a:pPr>
              <a:defRPr/>
            </a:pPr>
            <a:fld id="{E99FAA3D-CE62-4033-A98B-B18B45891782}" type="slidenum">
              <a:rPr lang="en-US" altLang="en-US"/>
              <a:pPr>
                <a:defRPr/>
              </a:pPr>
              <a:t>‹#›</a:t>
            </a:fld>
            <a:endParaRPr lang="en-US" altLang="en-US"/>
          </a:p>
        </p:txBody>
      </p:sp>
    </p:spTree>
    <p:extLst>
      <p:ext uri="{BB962C8B-B14F-4D97-AF65-F5344CB8AC3E}">
        <p14:creationId xmlns:p14="http://schemas.microsoft.com/office/powerpoint/2010/main" val="415980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AD04E09-1BBC-4DBD-ABF2-D3C166C7FCC5}"/>
              </a:ext>
            </a:extLst>
          </p:cNvPr>
          <p:cNvSpPr>
            <a:spLocks noGrp="1"/>
          </p:cNvSpPr>
          <p:nvPr>
            <p:ph type="dt" sz="half" idx="10"/>
          </p:nvPr>
        </p:nvSpPr>
        <p:spPr/>
        <p:txBody>
          <a:bodyPr/>
          <a:lstStyle>
            <a:lvl1pPr>
              <a:defRPr/>
            </a:lvl1pPr>
          </a:lstStyle>
          <a:p>
            <a:pPr>
              <a:defRPr/>
            </a:pPr>
            <a:fld id="{D547B9E0-62A7-4155-9D59-78BA0D355469}" type="datetimeFigureOut">
              <a:rPr lang="en-US" altLang="x-none"/>
              <a:pPr>
                <a:defRPr/>
              </a:pPr>
              <a:t>11/30/2021</a:t>
            </a:fld>
            <a:endParaRPr lang="en-US" altLang="x-none"/>
          </a:p>
        </p:txBody>
      </p:sp>
      <p:sp>
        <p:nvSpPr>
          <p:cNvPr id="8" name="Footer Placeholder 4">
            <a:extLst>
              <a:ext uri="{FF2B5EF4-FFF2-40B4-BE49-F238E27FC236}">
                <a16:creationId xmlns:a16="http://schemas.microsoft.com/office/drawing/2014/main" id="{C5E496B9-31C5-4AD7-BB72-06EFE599091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B853888-AAF3-4759-B012-31DBDAD86A3E}"/>
              </a:ext>
            </a:extLst>
          </p:cNvPr>
          <p:cNvSpPr>
            <a:spLocks noGrp="1"/>
          </p:cNvSpPr>
          <p:nvPr>
            <p:ph type="sldNum" sz="quarter" idx="12"/>
          </p:nvPr>
        </p:nvSpPr>
        <p:spPr/>
        <p:txBody>
          <a:bodyPr/>
          <a:lstStyle>
            <a:lvl1pPr>
              <a:defRPr/>
            </a:lvl1pPr>
          </a:lstStyle>
          <a:p>
            <a:pPr>
              <a:defRPr/>
            </a:pPr>
            <a:fld id="{901016CE-0AB8-4332-B249-BDCC5607E297}" type="slidenum">
              <a:rPr lang="en-US" altLang="en-US"/>
              <a:pPr>
                <a:defRPr/>
              </a:pPr>
              <a:t>‹#›</a:t>
            </a:fld>
            <a:endParaRPr lang="en-US" altLang="en-US"/>
          </a:p>
        </p:txBody>
      </p:sp>
    </p:spTree>
    <p:extLst>
      <p:ext uri="{BB962C8B-B14F-4D97-AF65-F5344CB8AC3E}">
        <p14:creationId xmlns:p14="http://schemas.microsoft.com/office/powerpoint/2010/main" val="23782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3CD6335-E1E0-4D17-82D4-3CBE1D705960}"/>
              </a:ext>
            </a:extLst>
          </p:cNvPr>
          <p:cNvSpPr>
            <a:spLocks noGrp="1"/>
          </p:cNvSpPr>
          <p:nvPr>
            <p:ph type="dt" sz="half" idx="10"/>
          </p:nvPr>
        </p:nvSpPr>
        <p:spPr/>
        <p:txBody>
          <a:bodyPr/>
          <a:lstStyle>
            <a:lvl1pPr>
              <a:defRPr/>
            </a:lvl1pPr>
          </a:lstStyle>
          <a:p>
            <a:pPr>
              <a:defRPr/>
            </a:pPr>
            <a:fld id="{09E728E5-D589-46CD-B799-D7A9BA202820}" type="datetimeFigureOut">
              <a:rPr lang="en-US" altLang="x-none"/>
              <a:pPr>
                <a:defRPr/>
              </a:pPr>
              <a:t>11/30/2021</a:t>
            </a:fld>
            <a:endParaRPr lang="en-US" altLang="x-none"/>
          </a:p>
        </p:txBody>
      </p:sp>
      <p:sp>
        <p:nvSpPr>
          <p:cNvPr id="4" name="Footer Placeholder 4">
            <a:extLst>
              <a:ext uri="{FF2B5EF4-FFF2-40B4-BE49-F238E27FC236}">
                <a16:creationId xmlns:a16="http://schemas.microsoft.com/office/drawing/2014/main" id="{DA7D9229-9A7A-4D67-BE99-8D67E56874C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B71CCF1-E1A5-41CE-8B11-999C696E2650}"/>
              </a:ext>
            </a:extLst>
          </p:cNvPr>
          <p:cNvSpPr>
            <a:spLocks noGrp="1"/>
          </p:cNvSpPr>
          <p:nvPr>
            <p:ph type="sldNum" sz="quarter" idx="12"/>
          </p:nvPr>
        </p:nvSpPr>
        <p:spPr/>
        <p:txBody>
          <a:bodyPr/>
          <a:lstStyle>
            <a:lvl1pPr>
              <a:defRPr/>
            </a:lvl1pPr>
          </a:lstStyle>
          <a:p>
            <a:pPr>
              <a:defRPr/>
            </a:pPr>
            <a:fld id="{630E7309-1460-4981-A256-042A07226ECE}" type="slidenum">
              <a:rPr lang="en-US" altLang="en-US"/>
              <a:pPr>
                <a:defRPr/>
              </a:pPr>
              <a:t>‹#›</a:t>
            </a:fld>
            <a:endParaRPr lang="en-US" altLang="en-US"/>
          </a:p>
        </p:txBody>
      </p:sp>
    </p:spTree>
    <p:extLst>
      <p:ext uri="{BB962C8B-B14F-4D97-AF65-F5344CB8AC3E}">
        <p14:creationId xmlns:p14="http://schemas.microsoft.com/office/powerpoint/2010/main" val="493645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94AD6B-AAD7-4CBF-B186-2A2CC93DD3A2}"/>
              </a:ext>
            </a:extLst>
          </p:cNvPr>
          <p:cNvSpPr>
            <a:spLocks noGrp="1"/>
          </p:cNvSpPr>
          <p:nvPr>
            <p:ph type="dt" sz="half" idx="10"/>
          </p:nvPr>
        </p:nvSpPr>
        <p:spPr/>
        <p:txBody>
          <a:bodyPr/>
          <a:lstStyle>
            <a:lvl1pPr>
              <a:defRPr/>
            </a:lvl1pPr>
          </a:lstStyle>
          <a:p>
            <a:pPr>
              <a:defRPr/>
            </a:pPr>
            <a:fld id="{8BC8D703-EA91-4765-835F-F2999A9380CA}" type="datetimeFigureOut">
              <a:rPr lang="en-US" altLang="x-none"/>
              <a:pPr>
                <a:defRPr/>
              </a:pPr>
              <a:t>11/30/2021</a:t>
            </a:fld>
            <a:endParaRPr lang="en-US" altLang="x-none"/>
          </a:p>
        </p:txBody>
      </p:sp>
      <p:sp>
        <p:nvSpPr>
          <p:cNvPr id="3" name="Footer Placeholder 4">
            <a:extLst>
              <a:ext uri="{FF2B5EF4-FFF2-40B4-BE49-F238E27FC236}">
                <a16:creationId xmlns:a16="http://schemas.microsoft.com/office/drawing/2014/main" id="{6699464D-CC27-4CC3-AD57-7AD6A81599C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5103DBC-9FEF-4784-836B-B17D6A73FE50}"/>
              </a:ext>
            </a:extLst>
          </p:cNvPr>
          <p:cNvSpPr>
            <a:spLocks noGrp="1"/>
          </p:cNvSpPr>
          <p:nvPr>
            <p:ph type="sldNum" sz="quarter" idx="12"/>
          </p:nvPr>
        </p:nvSpPr>
        <p:spPr/>
        <p:txBody>
          <a:bodyPr/>
          <a:lstStyle>
            <a:lvl1pPr>
              <a:defRPr/>
            </a:lvl1pPr>
          </a:lstStyle>
          <a:p>
            <a:pPr>
              <a:defRPr/>
            </a:pPr>
            <a:fld id="{47F84422-66F7-46BC-BF3B-D5744E9EBC03}" type="slidenum">
              <a:rPr lang="en-US" altLang="en-US"/>
              <a:pPr>
                <a:defRPr/>
              </a:pPr>
              <a:t>‹#›</a:t>
            </a:fld>
            <a:endParaRPr lang="en-US" altLang="en-US"/>
          </a:p>
        </p:txBody>
      </p:sp>
    </p:spTree>
    <p:extLst>
      <p:ext uri="{BB962C8B-B14F-4D97-AF65-F5344CB8AC3E}">
        <p14:creationId xmlns:p14="http://schemas.microsoft.com/office/powerpoint/2010/main" val="11789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a:t>Click to edit Master title style</a:t>
            </a:r>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3">
            <a:extLst>
              <a:ext uri="{FF2B5EF4-FFF2-40B4-BE49-F238E27FC236}">
                <a16:creationId xmlns:a16="http://schemas.microsoft.com/office/drawing/2014/main" id="{3C66EEC2-6663-4E7E-93D2-718F620BEE8D}"/>
              </a:ext>
            </a:extLst>
          </p:cNvPr>
          <p:cNvSpPr>
            <a:spLocks noGrp="1"/>
          </p:cNvSpPr>
          <p:nvPr>
            <p:ph type="dt" sz="half" idx="10"/>
          </p:nvPr>
        </p:nvSpPr>
        <p:spPr/>
        <p:txBody>
          <a:bodyPr/>
          <a:lstStyle>
            <a:lvl1pPr>
              <a:defRPr/>
            </a:lvl1pPr>
          </a:lstStyle>
          <a:p>
            <a:pPr>
              <a:defRPr/>
            </a:pPr>
            <a:fld id="{11407C09-DC6B-45A4-AEEC-069FE6838F10}" type="datetimeFigureOut">
              <a:rPr lang="en-US" altLang="x-none"/>
              <a:pPr>
                <a:defRPr/>
              </a:pPr>
              <a:t>11/30/2021</a:t>
            </a:fld>
            <a:endParaRPr lang="en-US" altLang="x-none"/>
          </a:p>
        </p:txBody>
      </p:sp>
      <p:sp>
        <p:nvSpPr>
          <p:cNvPr id="6" name="Footer Placeholder 4">
            <a:extLst>
              <a:ext uri="{FF2B5EF4-FFF2-40B4-BE49-F238E27FC236}">
                <a16:creationId xmlns:a16="http://schemas.microsoft.com/office/drawing/2014/main" id="{ADC1431F-A8A0-49F4-9342-BA70ABE23F9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B12F07A-BCAF-428A-8FEC-8BF57EFBB2EF}"/>
              </a:ext>
            </a:extLst>
          </p:cNvPr>
          <p:cNvSpPr>
            <a:spLocks noGrp="1"/>
          </p:cNvSpPr>
          <p:nvPr>
            <p:ph type="sldNum" sz="quarter" idx="12"/>
          </p:nvPr>
        </p:nvSpPr>
        <p:spPr/>
        <p:txBody>
          <a:bodyPr/>
          <a:lstStyle>
            <a:lvl1pPr>
              <a:defRPr/>
            </a:lvl1pPr>
          </a:lstStyle>
          <a:p>
            <a:pPr>
              <a:defRPr/>
            </a:pPr>
            <a:fld id="{9C4FEBC9-D691-4E97-A2E9-A108D69E54F5}" type="slidenum">
              <a:rPr lang="en-US" altLang="en-US"/>
              <a:pPr>
                <a:defRPr/>
              </a:pPr>
              <a:t>‹#›</a:t>
            </a:fld>
            <a:endParaRPr lang="en-US" altLang="en-US"/>
          </a:p>
        </p:txBody>
      </p:sp>
    </p:spTree>
    <p:extLst>
      <p:ext uri="{BB962C8B-B14F-4D97-AF65-F5344CB8AC3E}">
        <p14:creationId xmlns:p14="http://schemas.microsoft.com/office/powerpoint/2010/main" val="359583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a:t>Click to edit Master title style</a:t>
            </a:r>
          </a:p>
        </p:txBody>
      </p:sp>
      <p:sp>
        <p:nvSpPr>
          <p:cNvPr id="3" name="Picture Placeholder 2"/>
          <p:cNvSpPr>
            <a:spLocks noGrp="1"/>
          </p:cNvSpPr>
          <p:nvPr>
            <p:ph type="pic" idx="1"/>
          </p:nvPr>
        </p:nvSpPr>
        <p:spPr>
          <a:xfrm>
            <a:off x="7527610" y="2941320"/>
            <a:ext cx="23042880" cy="19751040"/>
          </a:xfrm>
        </p:spPr>
        <p:txBody>
          <a:bodyPr rtlCol="0">
            <a:normAutofit/>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pPr lvl="0"/>
            <a:endParaRPr lang="en-US" noProof="0"/>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3">
            <a:extLst>
              <a:ext uri="{FF2B5EF4-FFF2-40B4-BE49-F238E27FC236}">
                <a16:creationId xmlns:a16="http://schemas.microsoft.com/office/drawing/2014/main" id="{2838C3EF-28B2-434F-8E92-B0278ED2CCB2}"/>
              </a:ext>
            </a:extLst>
          </p:cNvPr>
          <p:cNvSpPr>
            <a:spLocks noGrp="1"/>
          </p:cNvSpPr>
          <p:nvPr>
            <p:ph type="dt" sz="half" idx="10"/>
          </p:nvPr>
        </p:nvSpPr>
        <p:spPr/>
        <p:txBody>
          <a:bodyPr/>
          <a:lstStyle>
            <a:lvl1pPr>
              <a:defRPr/>
            </a:lvl1pPr>
          </a:lstStyle>
          <a:p>
            <a:pPr>
              <a:defRPr/>
            </a:pPr>
            <a:fld id="{91C413A1-D66B-4EFC-BF57-8FE71B645389}" type="datetimeFigureOut">
              <a:rPr lang="en-US" altLang="x-none"/>
              <a:pPr>
                <a:defRPr/>
              </a:pPr>
              <a:t>11/30/2021</a:t>
            </a:fld>
            <a:endParaRPr lang="en-US" altLang="x-none"/>
          </a:p>
        </p:txBody>
      </p:sp>
      <p:sp>
        <p:nvSpPr>
          <p:cNvPr id="6" name="Footer Placeholder 4">
            <a:extLst>
              <a:ext uri="{FF2B5EF4-FFF2-40B4-BE49-F238E27FC236}">
                <a16:creationId xmlns:a16="http://schemas.microsoft.com/office/drawing/2014/main" id="{79540624-CF2A-4D6D-8E4D-0CBB72589B4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B2CD356-E8CF-4C3B-AF11-CE63B3BD2F10}"/>
              </a:ext>
            </a:extLst>
          </p:cNvPr>
          <p:cNvSpPr>
            <a:spLocks noGrp="1"/>
          </p:cNvSpPr>
          <p:nvPr>
            <p:ph type="sldNum" sz="quarter" idx="12"/>
          </p:nvPr>
        </p:nvSpPr>
        <p:spPr/>
        <p:txBody>
          <a:bodyPr/>
          <a:lstStyle>
            <a:lvl1pPr>
              <a:defRPr/>
            </a:lvl1pPr>
          </a:lstStyle>
          <a:p>
            <a:pPr>
              <a:defRPr/>
            </a:pPr>
            <a:fld id="{E2CE9555-1880-43F4-B64B-81DD9AE62542}" type="slidenum">
              <a:rPr lang="en-US" altLang="en-US"/>
              <a:pPr>
                <a:defRPr/>
              </a:pPr>
              <a:t>‹#›</a:t>
            </a:fld>
            <a:endParaRPr lang="en-US" altLang="en-US"/>
          </a:p>
        </p:txBody>
      </p:sp>
    </p:spTree>
    <p:extLst>
      <p:ext uri="{BB962C8B-B14F-4D97-AF65-F5344CB8AC3E}">
        <p14:creationId xmlns:p14="http://schemas.microsoft.com/office/powerpoint/2010/main" val="27655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726BCE2-B708-43B0-AEBE-6F20FABE275A}"/>
              </a:ext>
            </a:extLst>
          </p:cNvPr>
          <p:cNvSpPr>
            <a:spLocks noGrp="1"/>
          </p:cNvSpPr>
          <p:nvPr>
            <p:ph type="title"/>
          </p:nvPr>
        </p:nvSpPr>
        <p:spPr bwMode="auto">
          <a:xfrm>
            <a:off x="1920875" y="1317625"/>
            <a:ext cx="345630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0546B43-863B-4B96-BA16-A9694457785E}"/>
              </a:ext>
            </a:extLst>
          </p:cNvPr>
          <p:cNvSpPr>
            <a:spLocks noGrp="1"/>
          </p:cNvSpPr>
          <p:nvPr>
            <p:ph type="body" idx="1"/>
          </p:nvPr>
        </p:nvSpPr>
        <p:spPr bwMode="auto">
          <a:xfrm>
            <a:off x="1920875" y="7680325"/>
            <a:ext cx="345630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B7347EF-77DF-45C6-B208-D13A1E3FD057}"/>
              </a:ext>
            </a:extLst>
          </p:cNvPr>
          <p:cNvSpPr>
            <a:spLocks noGrp="1"/>
          </p:cNvSpPr>
          <p:nvPr>
            <p:ph type="dt" sz="half" idx="2"/>
          </p:nvPr>
        </p:nvSpPr>
        <p:spPr>
          <a:xfrm>
            <a:off x="1920875" y="30510163"/>
            <a:ext cx="8959850" cy="1752600"/>
          </a:xfrm>
          <a:prstGeom prst="rect">
            <a:avLst/>
          </a:prstGeom>
        </p:spPr>
        <p:txBody>
          <a:bodyPr vert="horz" wrap="square" lIns="407557" tIns="203779" rIns="407557" bIns="203779" numCol="1" anchor="ctr" anchorCtr="0" compatLnSpc="1">
            <a:prstTxWarp prst="textNoShape">
              <a:avLst/>
            </a:prstTxWarp>
          </a:bodyPr>
          <a:lstStyle>
            <a:lvl1pPr eaLnBrk="1" hangingPunct="1">
              <a:defRPr sz="5300">
                <a:solidFill>
                  <a:srgbClr val="898989"/>
                </a:solidFill>
                <a:latin typeface="Calibri" charset="0"/>
                <a:ea typeface="ＭＳ Ｐゴシック" charset="-128"/>
              </a:defRPr>
            </a:lvl1pPr>
          </a:lstStyle>
          <a:p>
            <a:pPr>
              <a:defRPr/>
            </a:pPr>
            <a:fld id="{3EF45FBC-C499-42AB-9962-F0CF8025C9B3}" type="datetimeFigureOut">
              <a:rPr lang="en-US" altLang="x-none"/>
              <a:pPr>
                <a:defRPr/>
              </a:pPr>
              <a:t>11/30/2021</a:t>
            </a:fld>
            <a:endParaRPr lang="en-US" altLang="x-none"/>
          </a:p>
        </p:txBody>
      </p:sp>
      <p:sp>
        <p:nvSpPr>
          <p:cNvPr id="5" name="Footer Placeholder 4">
            <a:extLst>
              <a:ext uri="{FF2B5EF4-FFF2-40B4-BE49-F238E27FC236}">
                <a16:creationId xmlns:a16="http://schemas.microsoft.com/office/drawing/2014/main" id="{CABAC264-FA07-4AA7-9808-E022F49C457F}"/>
              </a:ext>
            </a:extLst>
          </p:cNvPr>
          <p:cNvSpPr>
            <a:spLocks noGrp="1"/>
          </p:cNvSpPr>
          <p:nvPr>
            <p:ph type="ftr" sz="quarter" idx="3"/>
          </p:nvPr>
        </p:nvSpPr>
        <p:spPr>
          <a:xfrm>
            <a:off x="13122275" y="30510163"/>
            <a:ext cx="12160250" cy="1752600"/>
          </a:xfrm>
          <a:prstGeom prst="rect">
            <a:avLst/>
          </a:prstGeom>
        </p:spPr>
        <p:txBody>
          <a:bodyPr vert="horz" lIns="407557" tIns="203779" rIns="407557" bIns="203779" rtlCol="0" anchor="ctr"/>
          <a:lstStyle>
            <a:lvl1pPr algn="ctr" defTabSz="4075572" eaLnBrk="1" fontAlgn="auto" hangingPunct="1">
              <a:spcBef>
                <a:spcPts val="0"/>
              </a:spcBef>
              <a:spcAft>
                <a:spcPts val="0"/>
              </a:spcAft>
              <a:defRPr sz="53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C25E5D97-D45A-4BE6-9F89-319D95EE6A25}"/>
              </a:ext>
            </a:extLst>
          </p:cNvPr>
          <p:cNvSpPr>
            <a:spLocks noGrp="1"/>
          </p:cNvSpPr>
          <p:nvPr>
            <p:ph type="sldNum" sz="quarter" idx="4"/>
          </p:nvPr>
        </p:nvSpPr>
        <p:spPr>
          <a:xfrm>
            <a:off x="27524075" y="30510163"/>
            <a:ext cx="8959850" cy="1752600"/>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5300" smtClean="0">
                <a:solidFill>
                  <a:srgbClr val="898989"/>
                </a:solidFill>
                <a:ea typeface="ＭＳ Ｐゴシック" panose="020B0600070205080204" pitchFamily="34" charset="-128"/>
              </a:defRPr>
            </a:lvl1pPr>
          </a:lstStyle>
          <a:p>
            <a:pPr>
              <a:defRPr/>
            </a:pPr>
            <a:fld id="{6FED6471-B1CD-4DF6-8C57-11211C145E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kern="1200">
          <a:solidFill>
            <a:schemeClr val="tx1"/>
          </a:solidFill>
          <a:latin typeface="+mj-lt"/>
          <a:ea typeface="MS PGothic" panose="020B0600070205080204" pitchFamily="34" charset="-128"/>
          <a:cs typeface="ＭＳ Ｐゴシック" charset="0"/>
        </a:defRPr>
      </a:lvl1pPr>
      <a:lvl2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2pPr>
      <a:lvl3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3pPr>
      <a:lvl4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4pPr>
      <a:lvl5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5pPr>
      <a:lvl6pPr marL="457200" algn="ctr" defTabSz="4075113" rtl="0" fontAlgn="base">
        <a:spcBef>
          <a:spcPct val="0"/>
        </a:spcBef>
        <a:spcAft>
          <a:spcPct val="0"/>
        </a:spcAft>
        <a:defRPr sz="19600">
          <a:solidFill>
            <a:schemeClr val="tx1"/>
          </a:solidFill>
          <a:latin typeface="Calibri" charset="0"/>
          <a:ea typeface="ＭＳ Ｐゴシック" charset="0"/>
        </a:defRPr>
      </a:lvl6pPr>
      <a:lvl7pPr marL="914400" algn="ctr" defTabSz="4075113" rtl="0" fontAlgn="base">
        <a:spcBef>
          <a:spcPct val="0"/>
        </a:spcBef>
        <a:spcAft>
          <a:spcPct val="0"/>
        </a:spcAft>
        <a:defRPr sz="19600">
          <a:solidFill>
            <a:schemeClr val="tx1"/>
          </a:solidFill>
          <a:latin typeface="Calibri" charset="0"/>
          <a:ea typeface="ＭＳ Ｐゴシック" charset="0"/>
        </a:defRPr>
      </a:lvl7pPr>
      <a:lvl8pPr marL="1371600" algn="ctr" defTabSz="4075113" rtl="0" fontAlgn="base">
        <a:spcBef>
          <a:spcPct val="0"/>
        </a:spcBef>
        <a:spcAft>
          <a:spcPct val="0"/>
        </a:spcAft>
        <a:defRPr sz="19600">
          <a:solidFill>
            <a:schemeClr val="tx1"/>
          </a:solidFill>
          <a:latin typeface="Calibri" charset="0"/>
          <a:ea typeface="ＭＳ Ｐゴシック" charset="0"/>
        </a:defRPr>
      </a:lvl8pPr>
      <a:lvl9pPr marL="1828800" algn="ctr" defTabSz="4075113" rtl="0" fontAlgn="base">
        <a:spcBef>
          <a:spcPct val="0"/>
        </a:spcBef>
        <a:spcAft>
          <a:spcPct val="0"/>
        </a:spcAft>
        <a:defRPr sz="19600">
          <a:solidFill>
            <a:schemeClr val="tx1"/>
          </a:solidFill>
          <a:latin typeface="Calibri" charset="0"/>
          <a:ea typeface="ＭＳ Ｐゴシック" charset="0"/>
        </a:defRPr>
      </a:lvl9pPr>
    </p:titleStyle>
    <p:bodyStyle>
      <a:lvl1pPr marL="1527175" indent="-1527175" algn="l" defTabSz="4075113" rtl="0" eaLnBrk="0" fontAlgn="base" hangingPunct="0">
        <a:spcBef>
          <a:spcPct val="20000"/>
        </a:spcBef>
        <a:spcAft>
          <a:spcPct val="0"/>
        </a:spcAft>
        <a:buFont typeface="Arial" panose="020B0604020202020204" pitchFamily="34" charset="0"/>
        <a:buChar char="•"/>
        <a:defRPr sz="14300" kern="1200">
          <a:solidFill>
            <a:schemeClr val="tx1"/>
          </a:solidFill>
          <a:latin typeface="+mn-lt"/>
          <a:ea typeface="MS PGothic" panose="020B0600070205080204" pitchFamily="34" charset="-128"/>
          <a:cs typeface="ＭＳ Ｐゴシック" charset="0"/>
        </a:defRPr>
      </a:lvl1pPr>
      <a:lvl2pPr marL="3309938" indent="-1273175" algn="l" defTabSz="4075113" rtl="0" eaLnBrk="0" fontAlgn="base" hangingPunct="0">
        <a:spcBef>
          <a:spcPct val="20000"/>
        </a:spcBef>
        <a:spcAft>
          <a:spcPct val="0"/>
        </a:spcAft>
        <a:buFont typeface="Arial" panose="020B0604020202020204" pitchFamily="34" charset="0"/>
        <a:buChar char="–"/>
        <a:defRPr sz="12500" kern="1200">
          <a:solidFill>
            <a:schemeClr val="tx1"/>
          </a:solidFill>
          <a:latin typeface="+mn-lt"/>
          <a:ea typeface="MS PGothic" panose="020B0600070205080204" pitchFamily="34" charset="-128"/>
          <a:cs typeface="+mn-cs"/>
        </a:defRPr>
      </a:lvl2pPr>
      <a:lvl3pPr marL="5094288" indent="-1017588" algn="l" defTabSz="4075113" rtl="0" eaLnBrk="0" fontAlgn="base" hangingPunct="0">
        <a:spcBef>
          <a:spcPct val="20000"/>
        </a:spcBef>
        <a:spcAft>
          <a:spcPct val="0"/>
        </a:spcAft>
        <a:buFont typeface="Arial" panose="020B0604020202020204" pitchFamily="34" charset="0"/>
        <a:buChar char="•"/>
        <a:defRPr sz="10700" kern="1200">
          <a:solidFill>
            <a:schemeClr val="tx1"/>
          </a:solidFill>
          <a:latin typeface="+mn-lt"/>
          <a:ea typeface="MS PGothic" panose="020B0600070205080204" pitchFamily="34" charset="-128"/>
          <a:cs typeface="+mn-cs"/>
        </a:defRPr>
      </a:lvl3pPr>
      <a:lvl4pPr marL="7131050" indent="-1017588" algn="l" defTabSz="4075113"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S PGothic" panose="020B0600070205080204" pitchFamily="34" charset="-128"/>
          <a:cs typeface="+mn-cs"/>
        </a:defRPr>
      </a:lvl4pPr>
      <a:lvl5pPr marL="9169400" indent="-1017588" algn="l" defTabSz="4075113"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S PGothic" panose="020B0600070205080204" pitchFamily="34" charset="-128"/>
          <a:cs typeface="+mn-cs"/>
        </a:defRPr>
      </a:lvl5pPr>
      <a:lvl6pPr marL="11207824"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036692-D60D-4901-BD1B-C3BBA5C6B383}"/>
              </a:ext>
            </a:extLst>
          </p:cNvPr>
          <p:cNvSpPr txBox="1"/>
          <p:nvPr/>
        </p:nvSpPr>
        <p:spPr>
          <a:xfrm>
            <a:off x="685800" y="6812282"/>
            <a:ext cx="11887200" cy="15481161"/>
          </a:xfrm>
          <a:prstGeom prst="rect">
            <a:avLst/>
          </a:prstGeom>
          <a:noFill/>
        </p:spPr>
        <p:txBody>
          <a:bodyPr wrap="square" rtlCol="0">
            <a:spAutoFit/>
          </a:bodyPr>
          <a:lstStyle/>
          <a:p>
            <a:pPr algn="just"/>
            <a:r>
              <a:rPr lang="en-US" sz="4000" dirty="0"/>
              <a:t>Medical training involves performing procedures on inanimate proxies or human patients. However, these proxies are expensive and often “single-use” learning tools with limited applicability to human anatomy, and performing a procedure on a human patient while inexperienced can result in patient discomfort and complications. Additionally, there are procedures for which such proxies are not available for medical trainees. This project focuses on developing a proxy for a lumbar puncture procedure via a mixed reality environment with haptic feedback. Medical simulations that provide haptic feedback can add value as a training alternative [1]. Here we present the design of a virtual environment and wearable device to provide haptic feedback relocated from the fingertips to the wrist. Previous tactile feedback devices used to interact with virtual objects provide forces directly to the fingertips to take advantage of their high mechanoreceptor density. However, these interactions limit the use of the hands in augmented reality scenarios [2]. When haptic feedback is relocated to the wrist, we propose that users will be able to manipulate physical tools while also receiving realistic programmable haptic feedback that displays interactions between the hand and a virtual or mixed reality environment [3] [4]. </a:t>
            </a:r>
          </a:p>
        </p:txBody>
      </p:sp>
      <p:sp>
        <p:nvSpPr>
          <p:cNvPr id="22" name="TextBox 21">
            <a:extLst>
              <a:ext uri="{FF2B5EF4-FFF2-40B4-BE49-F238E27FC236}">
                <a16:creationId xmlns:a16="http://schemas.microsoft.com/office/drawing/2014/main" id="{1F03DA1D-76C6-484D-AC92-E09BBAEF08AF}"/>
              </a:ext>
            </a:extLst>
          </p:cNvPr>
          <p:cNvSpPr txBox="1"/>
          <p:nvPr/>
        </p:nvSpPr>
        <p:spPr>
          <a:xfrm>
            <a:off x="25832455" y="20390938"/>
            <a:ext cx="11887200" cy="7397603"/>
          </a:xfrm>
          <a:prstGeom prst="rect">
            <a:avLst/>
          </a:prstGeom>
          <a:solidFill>
            <a:schemeClr val="bg1"/>
          </a:solidFill>
        </p:spPr>
        <p:txBody>
          <a:bodyPr wrap="square" rtlCol="0">
            <a:spAutoFit/>
          </a:bodyPr>
          <a:lstStyle/>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cs typeface="Times New Roman" panose="02020603050405020304" pitchFamily="18" charset="0"/>
              </a:rPr>
              <a:t>[1] TR Coles, </a:t>
            </a:r>
            <a:r>
              <a:rPr lang="en-US" sz="2800" dirty="0">
                <a:solidFill>
                  <a:srgbClr val="000000"/>
                </a:solidFill>
                <a:latin typeface="+mn-lt"/>
                <a:ea typeface="Calibri" panose="020F0502020204030204" pitchFamily="34" charset="0"/>
                <a:cs typeface="Times New Roman" panose="02020603050405020304" pitchFamily="18" charset="0"/>
              </a:rPr>
              <a:t>D</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dirty="0" err="1">
                <a:solidFill>
                  <a:srgbClr val="000000"/>
                </a:solidFill>
                <a:effectLst/>
                <a:latin typeface="+mn-lt"/>
                <a:ea typeface="Calibri" panose="020F0502020204030204" pitchFamily="34" charset="0"/>
                <a:cs typeface="Times New Roman" panose="02020603050405020304" pitchFamily="18" charset="0"/>
              </a:rPr>
              <a:t>Meglan</a:t>
            </a:r>
            <a:r>
              <a:rPr lang="en-US" sz="2800" dirty="0">
                <a:solidFill>
                  <a:srgbClr val="000000"/>
                </a:solidFill>
                <a:effectLst/>
                <a:latin typeface="+mn-lt"/>
                <a:ea typeface="Calibri" panose="020F0502020204030204" pitchFamily="34" charset="0"/>
                <a:cs typeface="Times New Roman" panose="02020603050405020304" pitchFamily="18" charset="0"/>
              </a:rPr>
              <a:t>, NW John. The Role of Haptics in Medical Training Simulators: A Survey of the State of the Art</a:t>
            </a:r>
            <a:r>
              <a:rPr lang="en-US" sz="2800" dirty="0">
                <a:solidFill>
                  <a:srgbClr val="000000"/>
                </a:solidFill>
                <a:latin typeface="+mn-lt"/>
                <a:ea typeface="Calibri" panose="020F0502020204030204" pitchFamily="34" charset="0"/>
                <a:cs typeface="Times New Roman" panose="02020603050405020304" pitchFamily="18" charset="0"/>
              </a:rPr>
              <a:t>.</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i="1" dirty="0">
                <a:solidFill>
                  <a:srgbClr val="000000"/>
                </a:solidFill>
                <a:effectLst/>
                <a:latin typeface="+mn-lt"/>
                <a:ea typeface="Calibri" panose="020F0502020204030204" pitchFamily="34" charset="0"/>
                <a:cs typeface="Times New Roman" panose="02020603050405020304" pitchFamily="18" charset="0"/>
              </a:rPr>
              <a:t>IEEE Transactions on Haptics</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b="1" dirty="0">
                <a:solidFill>
                  <a:srgbClr val="000000"/>
                </a:solidFill>
                <a:effectLst/>
                <a:latin typeface="+mn-lt"/>
                <a:ea typeface="Calibri" panose="020F0502020204030204" pitchFamily="34" charset="0"/>
                <a:cs typeface="Times New Roman" panose="02020603050405020304" pitchFamily="18" charset="0"/>
              </a:rPr>
              <a:t>4</a:t>
            </a:r>
            <a:r>
              <a:rPr lang="en-US" sz="2800" dirty="0">
                <a:solidFill>
                  <a:srgbClr val="000000"/>
                </a:solidFill>
                <a:effectLst/>
                <a:latin typeface="+mn-lt"/>
                <a:ea typeface="Calibri" panose="020F0502020204030204" pitchFamily="34" charset="0"/>
                <a:cs typeface="Times New Roman" panose="02020603050405020304" pitchFamily="18" charset="0"/>
              </a:rPr>
              <a:t>(1):51–66, 2011.</a:t>
            </a: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[2] SB Schorr, AM Okamura. Fingertip Tactile Devices for Virtual Object Manipulation and Exploration</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Proceedings of the 2017 CHI Conference on Human Factors in Computing Systems</a:t>
            </a:r>
            <a:r>
              <a:rPr lang="en-US" sz="2800" dirty="0">
                <a:solidFill>
                  <a:srgbClr val="000000"/>
                </a:solidFill>
                <a:effectLst/>
                <a:latin typeface="+mn-lt"/>
                <a:ea typeface="Calibri" panose="020F0502020204030204" pitchFamily="34" charset="0"/>
              </a:rPr>
              <a:t>, pp. 3115–3119, 2017.</a:t>
            </a:r>
            <a:endParaRPr lang="en-US" sz="2800" dirty="0">
              <a:effectLst/>
              <a:latin typeface="+mn-lt"/>
              <a:ea typeface="Calibri" panose="020F0502020204030204" pitchFamily="34" charset="0"/>
            </a:endParaRP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[3] M </a:t>
            </a:r>
            <a:r>
              <a:rPr lang="en-US" sz="2800" dirty="0" err="1">
                <a:solidFill>
                  <a:srgbClr val="000000"/>
                </a:solidFill>
                <a:effectLst/>
                <a:latin typeface="+mn-lt"/>
                <a:ea typeface="Calibri" panose="020F0502020204030204" pitchFamily="34" charset="0"/>
              </a:rPr>
              <a:t>Sarac</a:t>
            </a:r>
            <a:r>
              <a:rPr lang="en-US" sz="2800" dirty="0">
                <a:solidFill>
                  <a:srgbClr val="000000"/>
                </a:solidFill>
                <a:effectLst/>
                <a:latin typeface="+mn-lt"/>
                <a:ea typeface="Calibri" panose="020F0502020204030204" pitchFamily="34" charset="0"/>
              </a:rPr>
              <a:t>, AM Okamura, M Di Luca</a:t>
            </a:r>
            <a:r>
              <a:rPr lang="en-US" sz="2800" dirty="0">
                <a:solidFill>
                  <a:srgbClr val="000000"/>
                </a:solidFill>
                <a:latin typeface="+mn-lt"/>
                <a:ea typeface="Calibri" panose="020F0502020204030204" pitchFamily="34" charset="0"/>
              </a:rPr>
              <a:t>. </a:t>
            </a:r>
            <a:r>
              <a:rPr lang="en-US" sz="2800" dirty="0">
                <a:solidFill>
                  <a:srgbClr val="000000"/>
                </a:solidFill>
                <a:effectLst/>
                <a:latin typeface="+mn-lt"/>
                <a:ea typeface="Calibri" panose="020F0502020204030204" pitchFamily="34" charset="0"/>
              </a:rPr>
              <a:t>Effects of Haptic Feedback on the Wrist during Virtual Manipulation</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IEEE Haptics Symposium</a:t>
            </a:r>
            <a:r>
              <a:rPr lang="en-US" sz="2800" dirty="0">
                <a:solidFill>
                  <a:srgbClr val="000000"/>
                </a:solidFill>
                <a:effectLst/>
                <a:latin typeface="+mn-lt"/>
                <a:ea typeface="Calibri" panose="020F0502020204030204" pitchFamily="34" charset="0"/>
              </a:rPr>
              <a:t>, Work-in-Progress Paper, 2020. Online: https://arxiv.org/abs/1911.02104.</a:t>
            </a:r>
            <a:endParaRPr lang="en-US" sz="2800" dirty="0">
              <a:effectLst/>
              <a:latin typeface="+mn-lt"/>
              <a:ea typeface="Calibri" panose="020F0502020204030204" pitchFamily="34" charset="0"/>
            </a:endParaRP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[4] M </a:t>
            </a:r>
            <a:r>
              <a:rPr lang="en-US" sz="2800" dirty="0" err="1">
                <a:solidFill>
                  <a:srgbClr val="000000"/>
                </a:solidFill>
                <a:effectLst/>
                <a:latin typeface="+mn-lt"/>
                <a:ea typeface="Calibri" panose="020F0502020204030204" pitchFamily="34" charset="0"/>
              </a:rPr>
              <a:t>Sarac</a:t>
            </a:r>
            <a:r>
              <a:rPr lang="en-US" sz="2800" dirty="0">
                <a:solidFill>
                  <a:srgbClr val="000000"/>
                </a:solidFill>
                <a:effectLst/>
                <a:latin typeface="+mn-lt"/>
                <a:ea typeface="Calibri" panose="020F0502020204030204" pitchFamily="34" charset="0"/>
              </a:rPr>
              <a:t>, AM Okamura, M Di Luca. Haptic Sketches on the Arm for Manipulation in Virtual Reality</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IEEE World Haptics Conference</a:t>
            </a:r>
            <a:r>
              <a:rPr lang="en-US" sz="2800" dirty="0">
                <a:solidFill>
                  <a:srgbClr val="000000"/>
                </a:solidFill>
                <a:effectLst/>
                <a:latin typeface="+mn-lt"/>
                <a:ea typeface="Calibri" panose="020F0502020204030204" pitchFamily="34" charset="0"/>
              </a:rPr>
              <a:t>, Work-in-Progress Paper, 2018.  Online: https://arxiv.org/abs/1911.08528.</a:t>
            </a: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[5] Zilles, C. B., &amp; Salisbury, J. K. (1994, November). A constraint-based god-object method for haptic display. In </a:t>
            </a:r>
            <a:r>
              <a:rPr lang="en-US" sz="2800" i="1" dirty="0">
                <a:solidFill>
                  <a:srgbClr val="000000"/>
                </a:solidFill>
                <a:effectLst/>
                <a:latin typeface="+mn-lt"/>
                <a:ea typeface="Calibri" panose="020F0502020204030204" pitchFamily="34" charset="0"/>
              </a:rPr>
              <a:t>ASME Haptic Interfaces for Virtual Environment and Teleoperator Systems </a:t>
            </a:r>
            <a:r>
              <a:rPr lang="en-US" sz="2800" dirty="0">
                <a:solidFill>
                  <a:srgbClr val="000000"/>
                </a:solidFill>
                <a:effectLst/>
                <a:latin typeface="+mn-lt"/>
                <a:ea typeface="Calibri" panose="020F0502020204030204" pitchFamily="34" charset="0"/>
              </a:rPr>
              <a:t>(Vol. 1, No. 1, pp. 149-150).</a:t>
            </a:r>
            <a:endParaRPr lang="en-US" sz="2800" dirty="0">
              <a:effectLst/>
              <a:latin typeface="+mn-lt"/>
              <a:ea typeface="Calibri" panose="020F0502020204030204" pitchFamily="34" charset="0"/>
            </a:endParaRPr>
          </a:p>
        </p:txBody>
      </p:sp>
      <p:sp>
        <p:nvSpPr>
          <p:cNvPr id="19" name="TextBox 18">
            <a:extLst>
              <a:ext uri="{FF2B5EF4-FFF2-40B4-BE49-F238E27FC236}">
                <a16:creationId xmlns:a16="http://schemas.microsoft.com/office/drawing/2014/main" id="{E81DEF33-43F9-470B-BBC5-441477D58AE9}"/>
              </a:ext>
            </a:extLst>
          </p:cNvPr>
          <p:cNvSpPr txBox="1"/>
          <p:nvPr/>
        </p:nvSpPr>
        <p:spPr>
          <a:xfrm>
            <a:off x="13304671" y="6812282"/>
            <a:ext cx="11795458" cy="1938992"/>
          </a:xfrm>
          <a:prstGeom prst="rect">
            <a:avLst/>
          </a:prstGeom>
          <a:noFill/>
        </p:spPr>
        <p:txBody>
          <a:bodyPr wrap="square" rtlCol="0">
            <a:spAutoFit/>
          </a:bodyPr>
          <a:lstStyle/>
          <a:p>
            <a:pPr algn="just"/>
            <a:r>
              <a:rPr lang="en-US" sz="4000" dirty="0"/>
              <a:t>The virtual environment contains </a:t>
            </a:r>
            <a:r>
              <a:rPr lang="en-US" sz="4000" dirty="0">
                <a:solidFill>
                  <a:schemeClr val="tx1"/>
                </a:solidFill>
              </a:rPr>
              <a:t>a model of human anatomy and a needle similar to those used by medical professionals. </a:t>
            </a:r>
          </a:p>
        </p:txBody>
      </p:sp>
      <p:sp>
        <p:nvSpPr>
          <p:cNvPr id="6" name="TextBox 5">
            <a:extLst>
              <a:ext uri="{FF2B5EF4-FFF2-40B4-BE49-F238E27FC236}">
                <a16:creationId xmlns:a16="http://schemas.microsoft.com/office/drawing/2014/main" id="{4E8A58EF-A12B-4F9D-8770-2DE7E0C458FB}"/>
              </a:ext>
            </a:extLst>
          </p:cNvPr>
          <p:cNvSpPr txBox="1"/>
          <p:nvPr/>
        </p:nvSpPr>
        <p:spPr>
          <a:xfrm>
            <a:off x="685800" y="5521406"/>
            <a:ext cx="11887200" cy="1107996"/>
          </a:xfrm>
          <a:prstGeom prst="rect">
            <a:avLst/>
          </a:prstGeom>
          <a:solidFill>
            <a:srgbClr val="8C1515"/>
          </a:solidFill>
        </p:spPr>
        <p:txBody>
          <a:bodyPr wrap="square" rtlCol="0">
            <a:spAutoFit/>
          </a:bodyPr>
          <a:lstStyle/>
          <a:p>
            <a:pPr algn="ctr"/>
            <a:r>
              <a:rPr lang="en-US" sz="6600" dirty="0">
                <a:solidFill>
                  <a:schemeClr val="bg1"/>
                </a:solidFill>
              </a:rPr>
              <a:t>Introduction</a:t>
            </a:r>
          </a:p>
        </p:txBody>
      </p:sp>
      <p:sp>
        <p:nvSpPr>
          <p:cNvPr id="11" name="TextBox 10">
            <a:extLst>
              <a:ext uri="{FF2B5EF4-FFF2-40B4-BE49-F238E27FC236}">
                <a16:creationId xmlns:a16="http://schemas.microsoft.com/office/drawing/2014/main" id="{B862ABF0-3AAE-4870-8FC4-2EA61D6ED103}"/>
              </a:ext>
            </a:extLst>
          </p:cNvPr>
          <p:cNvSpPr txBox="1"/>
          <p:nvPr/>
        </p:nvSpPr>
        <p:spPr>
          <a:xfrm>
            <a:off x="13258800" y="5521406"/>
            <a:ext cx="11887200" cy="1107996"/>
          </a:xfrm>
          <a:prstGeom prst="rect">
            <a:avLst/>
          </a:prstGeom>
          <a:solidFill>
            <a:srgbClr val="8C1515"/>
          </a:solidFill>
        </p:spPr>
        <p:txBody>
          <a:bodyPr wrap="square" rtlCol="0">
            <a:spAutoFit/>
          </a:bodyPr>
          <a:lstStyle/>
          <a:p>
            <a:pPr algn="ctr"/>
            <a:r>
              <a:rPr lang="en-US" sz="6600" dirty="0">
                <a:solidFill>
                  <a:schemeClr val="bg1"/>
                </a:solidFill>
              </a:rPr>
              <a:t>Virtual Environment</a:t>
            </a:r>
          </a:p>
        </p:txBody>
      </p:sp>
      <p:pic>
        <p:nvPicPr>
          <p:cNvPr id="47" name="Picture 46" descr="A picture containing clock, mirror&#10;&#10;Description automatically generated">
            <a:extLst>
              <a:ext uri="{FF2B5EF4-FFF2-40B4-BE49-F238E27FC236}">
                <a16:creationId xmlns:a16="http://schemas.microsoft.com/office/drawing/2014/main" id="{9FECDC81-1E96-4349-B8F5-727C52DFBE4B}"/>
              </a:ext>
            </a:extLst>
          </p:cNvPr>
          <p:cNvPicPr>
            <a:picLocks noChangeAspect="1"/>
          </p:cNvPicPr>
          <p:nvPr/>
        </p:nvPicPr>
        <p:blipFill rotWithShape="1">
          <a:blip r:embed="rId3">
            <a:extLst>
              <a:ext uri="{28A0092B-C50C-407E-A947-70E740481C1C}">
                <a14:useLocalDpi xmlns:a14="http://schemas.microsoft.com/office/drawing/2010/main" val="0"/>
              </a:ext>
            </a:extLst>
          </a:blip>
          <a:srcRect r="1840" b="1"/>
          <a:stretch/>
        </p:blipFill>
        <p:spPr>
          <a:xfrm>
            <a:off x="3429000" y="28817151"/>
            <a:ext cx="3230399" cy="3519701"/>
          </a:xfrm>
          <a:prstGeom prst="rect">
            <a:avLst/>
          </a:prstGeom>
        </p:spPr>
      </p:pic>
      <p:sp>
        <p:nvSpPr>
          <p:cNvPr id="20" name="TextBox 19">
            <a:extLst>
              <a:ext uri="{FF2B5EF4-FFF2-40B4-BE49-F238E27FC236}">
                <a16:creationId xmlns:a16="http://schemas.microsoft.com/office/drawing/2014/main" id="{60D65069-3309-4596-AD86-0E292CE23CC3}"/>
              </a:ext>
            </a:extLst>
          </p:cNvPr>
          <p:cNvSpPr txBox="1"/>
          <p:nvPr/>
        </p:nvSpPr>
        <p:spPr>
          <a:xfrm>
            <a:off x="685800" y="23018889"/>
            <a:ext cx="11887200" cy="5632311"/>
          </a:xfrm>
          <a:prstGeom prst="rect">
            <a:avLst/>
          </a:prstGeom>
          <a:noFill/>
        </p:spPr>
        <p:txBody>
          <a:bodyPr wrap="square" rtlCol="0">
            <a:spAutoFit/>
          </a:bodyPr>
          <a:lstStyle/>
          <a:p>
            <a:pPr marL="0" indent="0" algn="just">
              <a:buSzPct val="110000"/>
              <a:buFont typeface="Arial" panose="020B0604020202020204" pitchFamily="34" charset="0"/>
              <a:buNone/>
            </a:pPr>
            <a:r>
              <a:rPr lang="en-US" sz="4000" dirty="0"/>
              <a:t>To display simulated interaction forces, a 1-degree-of-freedom wrist-worn tactile haptic device provides skin deformation normal to the user’s wrist via a tactor connected to a rack and pinion and driven by a servo motor. The user wears one of these devices on the ventral side of their wrist and anoth0er on the dorsal side. Each device provides equal pressure to each side of the wrist to simulate the normal forces acting at the tip of the needle. </a:t>
            </a:r>
          </a:p>
        </p:txBody>
      </p:sp>
      <p:sp>
        <p:nvSpPr>
          <p:cNvPr id="9" name="TextBox 8">
            <a:extLst>
              <a:ext uri="{FF2B5EF4-FFF2-40B4-BE49-F238E27FC236}">
                <a16:creationId xmlns:a16="http://schemas.microsoft.com/office/drawing/2014/main" id="{9C259D1F-FA69-4791-A2C2-C97FA4987212}"/>
              </a:ext>
            </a:extLst>
          </p:cNvPr>
          <p:cNvSpPr txBox="1"/>
          <p:nvPr/>
        </p:nvSpPr>
        <p:spPr>
          <a:xfrm>
            <a:off x="685800" y="21723489"/>
            <a:ext cx="11887200" cy="1107996"/>
          </a:xfrm>
          <a:prstGeom prst="rect">
            <a:avLst/>
          </a:prstGeom>
          <a:solidFill>
            <a:srgbClr val="8C1515"/>
          </a:solidFill>
        </p:spPr>
        <p:txBody>
          <a:bodyPr wrap="square" rtlCol="0">
            <a:spAutoFit/>
          </a:bodyPr>
          <a:lstStyle/>
          <a:p>
            <a:pPr algn="ctr"/>
            <a:r>
              <a:rPr lang="en-US" sz="6600" dirty="0">
                <a:solidFill>
                  <a:schemeClr val="bg1"/>
                </a:solidFill>
              </a:rPr>
              <a:t>Device Design</a:t>
            </a:r>
          </a:p>
        </p:txBody>
      </p:sp>
      <p:pic>
        <p:nvPicPr>
          <p:cNvPr id="61" name="Picture 60">
            <a:extLst>
              <a:ext uri="{FF2B5EF4-FFF2-40B4-BE49-F238E27FC236}">
                <a16:creationId xmlns:a16="http://schemas.microsoft.com/office/drawing/2014/main" id="{7DE02835-C5EC-46CC-96E0-E8FA1A5DF9E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451984" y="8853285"/>
            <a:ext cx="9500832" cy="6310515"/>
          </a:xfrm>
          <a:prstGeom prst="rect">
            <a:avLst/>
          </a:prstGeom>
        </p:spPr>
      </p:pic>
      <p:sp>
        <p:nvSpPr>
          <p:cNvPr id="16" name="TextBox 15">
            <a:extLst>
              <a:ext uri="{FF2B5EF4-FFF2-40B4-BE49-F238E27FC236}">
                <a16:creationId xmlns:a16="http://schemas.microsoft.com/office/drawing/2014/main" id="{864BF44D-DE8B-4A5D-A88E-3DFAE4759F3D}"/>
              </a:ext>
            </a:extLst>
          </p:cNvPr>
          <p:cNvSpPr txBox="1"/>
          <p:nvPr/>
        </p:nvSpPr>
        <p:spPr>
          <a:xfrm>
            <a:off x="25832455" y="19050000"/>
            <a:ext cx="11887200" cy="1107996"/>
          </a:xfrm>
          <a:prstGeom prst="rect">
            <a:avLst/>
          </a:prstGeom>
          <a:solidFill>
            <a:srgbClr val="8C1515"/>
          </a:solidFill>
        </p:spPr>
        <p:txBody>
          <a:bodyPr wrap="square" rtlCol="0">
            <a:spAutoFit/>
          </a:bodyPr>
          <a:lstStyle/>
          <a:p>
            <a:pPr algn="ctr"/>
            <a:r>
              <a:rPr lang="en-US" sz="6600" dirty="0">
                <a:solidFill>
                  <a:schemeClr val="bg1"/>
                </a:solidFill>
              </a:rPr>
              <a:t>References</a:t>
            </a:r>
          </a:p>
        </p:txBody>
      </p:sp>
      <p:sp>
        <p:nvSpPr>
          <p:cNvPr id="89" name="TextBox 88">
            <a:extLst>
              <a:ext uri="{FF2B5EF4-FFF2-40B4-BE49-F238E27FC236}">
                <a16:creationId xmlns:a16="http://schemas.microsoft.com/office/drawing/2014/main" id="{3DBCAB3B-A3FA-4053-B700-9C813A6CC5F7}"/>
              </a:ext>
            </a:extLst>
          </p:cNvPr>
          <p:cNvSpPr txBox="1"/>
          <p:nvPr/>
        </p:nvSpPr>
        <p:spPr>
          <a:xfrm>
            <a:off x="25831143" y="29230138"/>
            <a:ext cx="11887200" cy="3458896"/>
          </a:xfrm>
          <a:prstGeom prst="rect">
            <a:avLst/>
          </a:prstGeom>
          <a:noFill/>
        </p:spPr>
        <p:txBody>
          <a:bodyPr wrap="square" rtlCol="0">
            <a:spAutoFit/>
          </a:bodyPr>
          <a:lstStyle/>
          <a:p>
            <a:pPr marL="0" marR="0">
              <a:lnSpc>
                <a:spcPct val="107000"/>
              </a:lnSpc>
              <a:spcBef>
                <a:spcPts val="0"/>
              </a:spcBef>
              <a:spcAft>
                <a:spcPts val="800"/>
              </a:spcAft>
            </a:pPr>
            <a:r>
              <a:rPr lang="en-US" sz="4000" dirty="0"/>
              <a:t>This work was supported in part by the National Science Foundation Graduate Research Program, the </a:t>
            </a:r>
            <a:br>
              <a:rPr lang="en-US" sz="4000" dirty="0"/>
            </a:br>
            <a:r>
              <a:rPr lang="en-US" sz="4000" dirty="0"/>
              <a:t>GEM Fellowship, and Army grant </a:t>
            </a:r>
            <a:br>
              <a:rPr lang="en-US" sz="4000" dirty="0"/>
            </a:br>
            <a:r>
              <a:rPr lang="en-US" sz="4000" dirty="0"/>
              <a:t>W81XWH-20-C-0008 in collaboration </a:t>
            </a:r>
            <a:br>
              <a:rPr lang="en-US" sz="4000" dirty="0"/>
            </a:br>
            <a:r>
              <a:rPr lang="en-US" sz="4000" dirty="0"/>
              <a:t>with Triton Systems, Inc.</a:t>
            </a:r>
            <a:endParaRPr lang="en-US" sz="4000" dirty="0">
              <a:effectLst/>
              <a:latin typeface="+mn-lt"/>
              <a:ea typeface="Calibri" panose="020F0502020204030204" pitchFamily="34" charset="0"/>
              <a:cs typeface="Times New Roman" panose="02020603050405020304" pitchFamily="18" charset="0"/>
            </a:endParaRPr>
          </a:p>
        </p:txBody>
      </p:sp>
      <p:sp>
        <p:nvSpPr>
          <p:cNvPr id="90" name="TextBox 89">
            <a:extLst>
              <a:ext uri="{FF2B5EF4-FFF2-40B4-BE49-F238E27FC236}">
                <a16:creationId xmlns:a16="http://schemas.microsoft.com/office/drawing/2014/main" id="{4E8822D6-A269-43C0-831D-A72686CDEDEF}"/>
              </a:ext>
            </a:extLst>
          </p:cNvPr>
          <p:cNvSpPr txBox="1"/>
          <p:nvPr/>
        </p:nvSpPr>
        <p:spPr>
          <a:xfrm>
            <a:off x="25831143" y="28000404"/>
            <a:ext cx="11887200" cy="1107996"/>
          </a:xfrm>
          <a:prstGeom prst="rect">
            <a:avLst/>
          </a:prstGeom>
          <a:solidFill>
            <a:srgbClr val="8C1515"/>
          </a:solidFill>
        </p:spPr>
        <p:txBody>
          <a:bodyPr wrap="square" rtlCol="0">
            <a:spAutoFit/>
          </a:bodyPr>
          <a:lstStyle/>
          <a:p>
            <a:pPr algn="ctr"/>
            <a:r>
              <a:rPr lang="en-US" sz="6600" dirty="0">
                <a:solidFill>
                  <a:schemeClr val="bg1"/>
                </a:solidFill>
              </a:rPr>
              <a:t>Acknowledgements</a:t>
            </a:r>
          </a:p>
        </p:txBody>
      </p:sp>
      <p:sp>
        <p:nvSpPr>
          <p:cNvPr id="4" name="TextBox 3">
            <a:extLst>
              <a:ext uri="{FF2B5EF4-FFF2-40B4-BE49-F238E27FC236}">
                <a16:creationId xmlns:a16="http://schemas.microsoft.com/office/drawing/2014/main" id="{76E9DFB7-017D-4C55-8425-CE47B935BE0E}"/>
              </a:ext>
            </a:extLst>
          </p:cNvPr>
          <p:cNvSpPr txBox="1"/>
          <p:nvPr/>
        </p:nvSpPr>
        <p:spPr>
          <a:xfrm>
            <a:off x="8858251" y="685800"/>
            <a:ext cx="20688298" cy="2800767"/>
          </a:xfrm>
          <a:prstGeom prst="rect">
            <a:avLst/>
          </a:prstGeom>
          <a:noFill/>
        </p:spPr>
        <p:txBody>
          <a:bodyPr wrap="square" rtlCol="0">
            <a:spAutoFit/>
          </a:bodyPr>
          <a:lstStyle/>
          <a:p>
            <a:pPr algn="ctr"/>
            <a:r>
              <a:rPr lang="en-US" sz="8800" b="1" dirty="0">
                <a:solidFill>
                  <a:srgbClr val="8C1515"/>
                </a:solidFill>
                <a:effectLst/>
                <a:ea typeface="Calibri" panose="020F0502020204030204" pitchFamily="34" charset="0"/>
              </a:rPr>
              <a:t>Mixed Reality Simulation for Training of </a:t>
            </a:r>
          </a:p>
          <a:p>
            <a:pPr algn="ctr"/>
            <a:r>
              <a:rPr lang="en-US" sz="8800" b="1" dirty="0">
                <a:solidFill>
                  <a:srgbClr val="8C1515"/>
                </a:solidFill>
                <a:effectLst/>
                <a:ea typeface="Calibri" panose="020F0502020204030204" pitchFamily="34" charset="0"/>
              </a:rPr>
              <a:t>the Lumbar Puncture Procedure</a:t>
            </a:r>
          </a:p>
        </p:txBody>
      </p:sp>
      <p:sp>
        <p:nvSpPr>
          <p:cNvPr id="5" name="TextBox 4">
            <a:extLst>
              <a:ext uri="{FF2B5EF4-FFF2-40B4-BE49-F238E27FC236}">
                <a16:creationId xmlns:a16="http://schemas.microsoft.com/office/drawing/2014/main" id="{BF275179-AE43-456E-A6C8-8F266317263C}"/>
              </a:ext>
            </a:extLst>
          </p:cNvPr>
          <p:cNvSpPr txBox="1"/>
          <p:nvPr/>
        </p:nvSpPr>
        <p:spPr>
          <a:xfrm>
            <a:off x="7258050" y="3443407"/>
            <a:ext cx="23888700" cy="1661993"/>
          </a:xfrm>
          <a:prstGeom prst="rect">
            <a:avLst/>
          </a:prstGeom>
          <a:noFill/>
        </p:spPr>
        <p:txBody>
          <a:bodyPr wrap="square" rtlCol="0">
            <a:spAutoFit/>
          </a:bodyPr>
          <a:lstStyle/>
          <a:p>
            <a:pPr algn="ctr"/>
            <a:r>
              <a:rPr lang="en-US" sz="4800" dirty="0"/>
              <a:t>Jasmin E. Palmer (jasminp@stanford.edu</a:t>
            </a:r>
            <a:r>
              <a:rPr lang="en-US" sz="5400" dirty="0"/>
              <a:t>)</a:t>
            </a:r>
          </a:p>
          <a:p>
            <a:pPr algn="ctr"/>
            <a:r>
              <a:rPr lang="en-US" sz="4400" dirty="0"/>
              <a:t>Department of Mechanical Engineering, Stanford University</a:t>
            </a:r>
          </a:p>
        </p:txBody>
      </p:sp>
      <p:pic>
        <p:nvPicPr>
          <p:cNvPr id="44" name="Picture 4">
            <a:extLst>
              <a:ext uri="{FF2B5EF4-FFF2-40B4-BE49-F238E27FC236}">
                <a16:creationId xmlns:a16="http://schemas.microsoft.com/office/drawing/2014/main" id="{3F652963-7E1A-4D63-8E00-28EF26DD816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04800"/>
            <a:ext cx="3138607" cy="313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descr="Logo&#10;&#10;Description automatically generated">
            <a:extLst>
              <a:ext uri="{FF2B5EF4-FFF2-40B4-BE49-F238E27FC236}">
                <a16:creationId xmlns:a16="http://schemas.microsoft.com/office/drawing/2014/main" id="{35616F6F-8748-4F95-818A-880EE01729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7949" y="192478"/>
            <a:ext cx="3388122" cy="3388122"/>
          </a:xfrm>
          <a:prstGeom prst="rect">
            <a:avLst/>
          </a:prstGeom>
        </p:spPr>
      </p:pic>
      <p:pic>
        <p:nvPicPr>
          <p:cNvPr id="48" name="Picture 4" descr="nsf1.eps.pdf">
            <a:extLst>
              <a:ext uri="{FF2B5EF4-FFF2-40B4-BE49-F238E27FC236}">
                <a16:creationId xmlns:a16="http://schemas.microsoft.com/office/drawing/2014/main" id="{36414EAD-18CA-4BBE-A030-21795F189E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37028" y="30384028"/>
            <a:ext cx="2153372" cy="21533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FA253D7-155A-4460-9947-870CCAECF260}"/>
              </a:ext>
            </a:extLst>
          </p:cNvPr>
          <p:cNvSpPr txBox="1"/>
          <p:nvPr/>
        </p:nvSpPr>
        <p:spPr>
          <a:xfrm>
            <a:off x="25914631" y="6906163"/>
            <a:ext cx="11721537" cy="6863417"/>
          </a:xfrm>
          <a:prstGeom prst="rect">
            <a:avLst/>
          </a:prstGeom>
          <a:noFill/>
        </p:spPr>
        <p:txBody>
          <a:bodyPr wrap="square" rtlCol="0">
            <a:spAutoFit/>
          </a:bodyPr>
          <a:lstStyle/>
          <a:p>
            <a:pPr marL="571500" indent="-571500" algn="just">
              <a:buFont typeface="Arial" panose="020B0604020202020204" pitchFamily="34" charset="0"/>
              <a:buChar char="•"/>
            </a:pPr>
            <a:r>
              <a:rPr lang="en-US" sz="4000" dirty="0"/>
              <a:t>The virtual model provided is not complete</a:t>
            </a:r>
          </a:p>
          <a:p>
            <a:pPr marL="571500" indent="-571500" algn="just">
              <a:buFont typeface="Arial" panose="020B0604020202020204" pitchFamily="34" charset="0"/>
              <a:buChar char="•"/>
            </a:pPr>
            <a:r>
              <a:rPr lang="en-US" sz="4000" dirty="0"/>
              <a:t>Unity no longer supports concave mesh collision</a:t>
            </a:r>
          </a:p>
          <a:p>
            <a:pPr marL="571500" indent="-571500" algn="just">
              <a:buFont typeface="Arial" panose="020B0604020202020204" pitchFamily="34" charset="0"/>
              <a:buChar char="•"/>
            </a:pPr>
            <a:r>
              <a:rPr lang="en-US" sz="4000" dirty="0"/>
              <a:t>Assumed friction forces along the needle shaft were low enough to be negligible and therefore were not models</a:t>
            </a:r>
          </a:p>
          <a:p>
            <a:pPr marL="571500" indent="-571500" algn="just">
              <a:buFont typeface="Arial" panose="020B0604020202020204" pitchFamily="34" charset="0"/>
              <a:buChar char="•"/>
            </a:pPr>
            <a:r>
              <a:rPr lang="en-US" sz="4000" dirty="0"/>
              <a:t>Assumed no deformation or bending of the needle</a:t>
            </a:r>
          </a:p>
          <a:p>
            <a:pPr marL="571500" indent="-571500" algn="just">
              <a:buFont typeface="Arial" panose="020B0604020202020204" pitchFamily="34" charset="0"/>
              <a:buChar char="•"/>
            </a:pPr>
            <a:r>
              <a:rPr lang="en-US" sz="4000" dirty="0"/>
              <a:t>Assumed piercing force is along the axis of the needle</a:t>
            </a:r>
          </a:p>
          <a:p>
            <a:pPr marL="571500" indent="-571500" algn="just">
              <a:buFont typeface="Arial" panose="020B0604020202020204" pitchFamily="34" charset="0"/>
              <a:buChar char="•"/>
            </a:pPr>
            <a:r>
              <a:rPr lang="en-US" sz="4000" dirty="0"/>
              <a:t>The graphics quality of the required upscaling the needle so it is not representative of any gauge that a professional would use for this procedure </a:t>
            </a:r>
          </a:p>
        </p:txBody>
      </p:sp>
      <p:sp>
        <p:nvSpPr>
          <p:cNvPr id="52" name="TextBox 51">
            <a:extLst>
              <a:ext uri="{FF2B5EF4-FFF2-40B4-BE49-F238E27FC236}">
                <a16:creationId xmlns:a16="http://schemas.microsoft.com/office/drawing/2014/main" id="{C8D7E064-27D6-4F48-9F75-3F419DFF6D02}"/>
              </a:ext>
            </a:extLst>
          </p:cNvPr>
          <p:cNvSpPr txBox="1"/>
          <p:nvPr/>
        </p:nvSpPr>
        <p:spPr>
          <a:xfrm>
            <a:off x="25832455" y="5521404"/>
            <a:ext cx="11887200" cy="1107996"/>
          </a:xfrm>
          <a:prstGeom prst="rect">
            <a:avLst/>
          </a:prstGeom>
          <a:solidFill>
            <a:srgbClr val="8C1515"/>
          </a:solidFill>
        </p:spPr>
        <p:txBody>
          <a:bodyPr wrap="square" rtlCol="0">
            <a:spAutoFit/>
          </a:bodyPr>
          <a:lstStyle/>
          <a:p>
            <a:pPr algn="ctr"/>
            <a:r>
              <a:rPr lang="en-US" sz="6600" dirty="0">
                <a:solidFill>
                  <a:schemeClr val="bg1"/>
                </a:solidFill>
              </a:rPr>
              <a:t>Limitations</a:t>
            </a:r>
          </a:p>
        </p:txBody>
      </p:sp>
      <p:sp>
        <p:nvSpPr>
          <p:cNvPr id="57" name="TextBox 56">
            <a:extLst>
              <a:ext uri="{FF2B5EF4-FFF2-40B4-BE49-F238E27FC236}">
                <a16:creationId xmlns:a16="http://schemas.microsoft.com/office/drawing/2014/main" id="{EA90DD15-0530-4DAF-B20B-FA2B3036EC4F}"/>
              </a:ext>
            </a:extLst>
          </p:cNvPr>
          <p:cNvSpPr txBox="1"/>
          <p:nvPr/>
        </p:nvSpPr>
        <p:spPr>
          <a:xfrm>
            <a:off x="13258800" y="16752630"/>
            <a:ext cx="11887200" cy="8710077"/>
          </a:xfrm>
          <a:prstGeom prst="rect">
            <a:avLst/>
          </a:prstGeom>
          <a:noFill/>
        </p:spPr>
        <p:txBody>
          <a:bodyPr wrap="square" rtlCol="0">
            <a:spAutoFit/>
          </a:bodyPr>
          <a:lstStyle/>
          <a:p>
            <a:pPr algn="just"/>
            <a:r>
              <a:rPr lang="en-US" sz="4000" dirty="0"/>
              <a:t>The interactions we were most interested in occurred at the needle tip. To render  the haptic feedback, we used a modified version of the constraint-based god-object method developed by Zilles and Salisbury [5]. The anatomy was evaluated in 4 layers relating to the skin/muscle, bone, disc, and brain stem, each having their own respective god-objects. The needle’s haptic interaction point (HIP) was located at the needle tip. Each god-object-HIP pair is modeled as a linear massless spring. The interaction force is modeled as consisting of two main components: a piercing force at the needle tip and a component acting in the direction of the relative velocity between the needle and anatomy. The latter acts as the friction force along the surface of the needle. </a:t>
            </a:r>
          </a:p>
        </p:txBody>
      </p:sp>
      <p:sp>
        <p:nvSpPr>
          <p:cNvPr id="81" name="TextBox 80">
            <a:extLst>
              <a:ext uri="{FF2B5EF4-FFF2-40B4-BE49-F238E27FC236}">
                <a16:creationId xmlns:a16="http://schemas.microsoft.com/office/drawing/2014/main" id="{660B4D41-5E62-4002-89C7-6D3BAE2E49DC}"/>
              </a:ext>
            </a:extLst>
          </p:cNvPr>
          <p:cNvSpPr txBox="1"/>
          <p:nvPr/>
        </p:nvSpPr>
        <p:spPr>
          <a:xfrm>
            <a:off x="13258800" y="29519701"/>
            <a:ext cx="11887200" cy="3170099"/>
          </a:xfrm>
          <a:prstGeom prst="rect">
            <a:avLst/>
          </a:prstGeom>
          <a:noFill/>
        </p:spPr>
        <p:txBody>
          <a:bodyPr wrap="square" rtlCol="0">
            <a:spAutoFit/>
          </a:bodyPr>
          <a:lstStyle/>
          <a:p>
            <a:pPr algn="just"/>
            <a:r>
              <a:rPr lang="en-US" sz="4000" dirty="0"/>
              <a:t>where Hooke’s Law is used to calculate the normal component and p</a:t>
            </a:r>
            <a:r>
              <a:rPr lang="en-US" sz="4000" baseline="-25000" dirty="0"/>
              <a:t>i</a:t>
            </a:r>
            <a:r>
              <a:rPr lang="en-US" sz="4000" dirty="0"/>
              <a:t> represents the penetration of the HIP into the game object. For this project, the friction forces on the needle were assumed to be low enough that they would be negligible and therefore were not modeled.</a:t>
            </a:r>
          </a:p>
        </p:txBody>
      </p:sp>
      <p:pic>
        <p:nvPicPr>
          <p:cNvPr id="82" name="Picture 81">
            <a:extLst>
              <a:ext uri="{FF2B5EF4-FFF2-40B4-BE49-F238E27FC236}">
                <a16:creationId xmlns:a16="http://schemas.microsoft.com/office/drawing/2014/main" id="{2A45FB30-4C55-40F2-B346-096918BFB826}"/>
              </a:ext>
            </a:extLst>
          </p:cNvPr>
          <p:cNvPicPr>
            <a:picLocks noChangeAspect="1"/>
          </p:cNvPicPr>
          <p:nvPr/>
        </p:nvPicPr>
        <p:blipFill>
          <a:blip r:embed="rId8"/>
          <a:stretch>
            <a:fillRect/>
          </a:stretch>
        </p:blipFill>
        <p:spPr>
          <a:xfrm>
            <a:off x="16687800" y="28604675"/>
            <a:ext cx="5029200" cy="1020685"/>
          </a:xfrm>
          <a:prstGeom prst="rect">
            <a:avLst/>
          </a:prstGeom>
        </p:spPr>
      </p:pic>
      <p:sp>
        <p:nvSpPr>
          <p:cNvPr id="59" name="TextBox 58">
            <a:extLst>
              <a:ext uri="{FF2B5EF4-FFF2-40B4-BE49-F238E27FC236}">
                <a16:creationId xmlns:a16="http://schemas.microsoft.com/office/drawing/2014/main" id="{8B021EF1-6C6E-45E0-8E1C-51CA94C74ABB}"/>
              </a:ext>
            </a:extLst>
          </p:cNvPr>
          <p:cNvSpPr txBox="1"/>
          <p:nvPr/>
        </p:nvSpPr>
        <p:spPr>
          <a:xfrm>
            <a:off x="13258800" y="27403961"/>
            <a:ext cx="11887200" cy="1323439"/>
          </a:xfrm>
          <a:prstGeom prst="rect">
            <a:avLst/>
          </a:prstGeom>
          <a:noFill/>
        </p:spPr>
        <p:txBody>
          <a:bodyPr wrap="square" rtlCol="0">
            <a:spAutoFit/>
          </a:bodyPr>
          <a:lstStyle/>
          <a:p>
            <a:pPr algn="just"/>
            <a:r>
              <a:rPr lang="en-US" sz="4000" dirty="0"/>
              <a:t>The interaction force for each god-object-HIP pair is calculated as</a:t>
            </a:r>
          </a:p>
        </p:txBody>
      </p:sp>
      <p:grpSp>
        <p:nvGrpSpPr>
          <p:cNvPr id="41" name="Group 40">
            <a:extLst>
              <a:ext uri="{FF2B5EF4-FFF2-40B4-BE49-F238E27FC236}">
                <a16:creationId xmlns:a16="http://schemas.microsoft.com/office/drawing/2014/main" id="{FF0C13BA-6364-4305-A473-ED5F4192DAC9}"/>
              </a:ext>
            </a:extLst>
          </p:cNvPr>
          <p:cNvGrpSpPr>
            <a:grpSpLocks noChangeAspect="1"/>
          </p:cNvGrpSpPr>
          <p:nvPr/>
        </p:nvGrpSpPr>
        <p:grpSpPr>
          <a:xfrm>
            <a:off x="6934200" y="28463118"/>
            <a:ext cx="5486400" cy="3873734"/>
            <a:chOff x="6687320" y="26298362"/>
            <a:chExt cx="5878362" cy="4150482"/>
          </a:xfrm>
        </p:grpSpPr>
        <p:pic>
          <p:nvPicPr>
            <p:cNvPr id="35" name="Picture 34">
              <a:extLst>
                <a:ext uri="{FF2B5EF4-FFF2-40B4-BE49-F238E27FC236}">
                  <a16:creationId xmlns:a16="http://schemas.microsoft.com/office/drawing/2014/main" id="{F55DA57C-8E78-4D69-A959-610987CADF3D}"/>
                </a:ext>
              </a:extLst>
            </p:cNvPr>
            <p:cNvPicPr>
              <a:picLocks noChangeAspect="1"/>
            </p:cNvPicPr>
            <p:nvPr/>
          </p:nvPicPr>
          <p:blipFill rotWithShape="1">
            <a:blip r:embed="rId9">
              <a:extLst>
                <a:ext uri="{28A0092B-C50C-407E-A947-70E740481C1C}">
                  <a14:useLocalDpi xmlns:a14="http://schemas.microsoft.com/office/drawing/2010/main" val="0"/>
                </a:ext>
              </a:extLst>
            </a:blip>
            <a:srcRect l="13335" r="4725"/>
            <a:stretch/>
          </p:blipFill>
          <p:spPr>
            <a:xfrm rot="16200000">
              <a:off x="7551260" y="25434422"/>
              <a:ext cx="4150482" cy="5878362"/>
            </a:xfrm>
            <a:prstGeom prst="rect">
              <a:avLst/>
            </a:prstGeom>
          </p:spPr>
        </p:pic>
        <p:grpSp>
          <p:nvGrpSpPr>
            <p:cNvPr id="40" name="Group 39">
              <a:extLst>
                <a:ext uri="{FF2B5EF4-FFF2-40B4-BE49-F238E27FC236}">
                  <a16:creationId xmlns:a16="http://schemas.microsoft.com/office/drawing/2014/main" id="{1E8FAB48-042C-498A-8681-5A17ED777876}"/>
                </a:ext>
              </a:extLst>
            </p:cNvPr>
            <p:cNvGrpSpPr/>
            <p:nvPr/>
          </p:nvGrpSpPr>
          <p:grpSpPr>
            <a:xfrm>
              <a:off x="7249124" y="26876515"/>
              <a:ext cx="2504476" cy="707885"/>
              <a:chOff x="7096724" y="26798961"/>
              <a:chExt cx="2504476" cy="707885"/>
            </a:xfrm>
          </p:grpSpPr>
          <p:cxnSp>
            <p:nvCxnSpPr>
              <p:cNvPr id="37" name="Straight Arrow Connector 36">
                <a:extLst>
                  <a:ext uri="{FF2B5EF4-FFF2-40B4-BE49-F238E27FC236}">
                    <a16:creationId xmlns:a16="http://schemas.microsoft.com/office/drawing/2014/main" id="{4D0D3E37-E27A-4DC9-9623-9BA02F6A6ADA}"/>
                  </a:ext>
                </a:extLst>
              </p:cNvPr>
              <p:cNvCxnSpPr>
                <a:cxnSpLocks/>
              </p:cNvCxnSpPr>
              <p:nvPr/>
            </p:nvCxnSpPr>
            <p:spPr>
              <a:xfrm>
                <a:off x="8914746" y="27152903"/>
                <a:ext cx="686454" cy="0"/>
              </a:xfrm>
              <a:prstGeom prst="straightConnector1">
                <a:avLst/>
              </a:prstGeom>
              <a:ln w="76200">
                <a:solidFill>
                  <a:srgbClr val="8C1515"/>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94CA5C0-9420-418C-9B8D-7C546CC819C0}"/>
                  </a:ext>
                </a:extLst>
              </p:cNvPr>
              <p:cNvSpPr txBox="1"/>
              <p:nvPr/>
            </p:nvSpPr>
            <p:spPr>
              <a:xfrm>
                <a:off x="7096724" y="26798961"/>
                <a:ext cx="2027246" cy="707885"/>
              </a:xfrm>
              <a:prstGeom prst="rect">
                <a:avLst/>
              </a:prstGeom>
              <a:noFill/>
            </p:spPr>
            <p:txBody>
              <a:bodyPr wrap="square" rtlCol="0">
                <a:spAutoFit/>
              </a:bodyPr>
              <a:lstStyle/>
              <a:p>
                <a:pPr algn="ctr"/>
                <a:r>
                  <a:rPr lang="en-US" sz="4000" dirty="0"/>
                  <a:t>Dorsal</a:t>
                </a:r>
              </a:p>
            </p:txBody>
          </p:sp>
        </p:grpSp>
        <p:grpSp>
          <p:nvGrpSpPr>
            <p:cNvPr id="79" name="Group 78">
              <a:extLst>
                <a:ext uri="{FF2B5EF4-FFF2-40B4-BE49-F238E27FC236}">
                  <a16:creationId xmlns:a16="http://schemas.microsoft.com/office/drawing/2014/main" id="{842A0D03-B970-46AB-9F34-E779A4C8224F}"/>
                </a:ext>
              </a:extLst>
            </p:cNvPr>
            <p:cNvGrpSpPr/>
            <p:nvPr/>
          </p:nvGrpSpPr>
          <p:grpSpPr>
            <a:xfrm>
              <a:off x="7706324" y="29543515"/>
              <a:ext cx="2504476" cy="707885"/>
              <a:chOff x="7096724" y="26798961"/>
              <a:chExt cx="2504476" cy="707885"/>
            </a:xfrm>
          </p:grpSpPr>
          <p:cxnSp>
            <p:nvCxnSpPr>
              <p:cNvPr id="80" name="Straight Arrow Connector 79">
                <a:extLst>
                  <a:ext uri="{FF2B5EF4-FFF2-40B4-BE49-F238E27FC236}">
                    <a16:creationId xmlns:a16="http://schemas.microsoft.com/office/drawing/2014/main" id="{8D86C562-4EA7-441A-A18A-FFDF34946675}"/>
                  </a:ext>
                </a:extLst>
              </p:cNvPr>
              <p:cNvCxnSpPr>
                <a:cxnSpLocks/>
              </p:cNvCxnSpPr>
              <p:nvPr/>
            </p:nvCxnSpPr>
            <p:spPr>
              <a:xfrm>
                <a:off x="8914746" y="27152903"/>
                <a:ext cx="686454" cy="0"/>
              </a:xfrm>
              <a:prstGeom prst="straightConnector1">
                <a:avLst/>
              </a:prstGeom>
              <a:ln w="76200">
                <a:solidFill>
                  <a:srgbClr val="8C1515"/>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E6D6676-69DB-4FA9-8F45-721F0E106C3C}"/>
                  </a:ext>
                </a:extLst>
              </p:cNvPr>
              <p:cNvSpPr txBox="1"/>
              <p:nvPr/>
            </p:nvSpPr>
            <p:spPr>
              <a:xfrm>
                <a:off x="7096724" y="26798961"/>
                <a:ext cx="2027246" cy="707885"/>
              </a:xfrm>
              <a:prstGeom prst="rect">
                <a:avLst/>
              </a:prstGeom>
              <a:noFill/>
            </p:spPr>
            <p:txBody>
              <a:bodyPr wrap="square" rtlCol="0">
                <a:spAutoFit/>
              </a:bodyPr>
              <a:lstStyle/>
              <a:p>
                <a:pPr algn="ctr"/>
                <a:r>
                  <a:rPr lang="en-US" sz="4000" dirty="0"/>
                  <a:t>Ventral</a:t>
                </a:r>
              </a:p>
            </p:txBody>
          </p:sp>
        </p:grpSp>
      </p:grpSp>
      <p:pic>
        <p:nvPicPr>
          <p:cNvPr id="46" name="Picture 45" descr="A picture containing toy&#10;&#10;Description automatically generated">
            <a:extLst>
              <a:ext uri="{FF2B5EF4-FFF2-40B4-BE49-F238E27FC236}">
                <a16:creationId xmlns:a16="http://schemas.microsoft.com/office/drawing/2014/main" id="{41242DAE-CEC3-4B44-B7A2-0D10F12C0AB8}"/>
              </a:ext>
            </a:extLst>
          </p:cNvPr>
          <p:cNvPicPr>
            <a:picLocks noChangeAspect="1"/>
          </p:cNvPicPr>
          <p:nvPr/>
        </p:nvPicPr>
        <p:blipFill rotWithShape="1">
          <a:blip r:embed="rId10">
            <a:extLst>
              <a:ext uri="{28A0092B-C50C-407E-A947-70E740481C1C}">
                <a14:useLocalDpi xmlns:a14="http://schemas.microsoft.com/office/drawing/2010/main" val="0"/>
              </a:ext>
            </a:extLst>
          </a:blip>
          <a:srcRect t="2709" r="1" b="1"/>
          <a:stretch/>
        </p:blipFill>
        <p:spPr>
          <a:xfrm>
            <a:off x="685800" y="28825231"/>
            <a:ext cx="3230399" cy="3511621"/>
          </a:xfrm>
          <a:prstGeom prst="rect">
            <a:avLst/>
          </a:prstGeom>
        </p:spPr>
      </p:pic>
      <p:pic>
        <p:nvPicPr>
          <p:cNvPr id="50" name="Picture 49">
            <a:extLst>
              <a:ext uri="{FF2B5EF4-FFF2-40B4-BE49-F238E27FC236}">
                <a16:creationId xmlns:a16="http://schemas.microsoft.com/office/drawing/2014/main" id="{92F1EF26-551C-446C-B408-CDEAE6E4309B}"/>
              </a:ext>
            </a:extLst>
          </p:cNvPr>
          <p:cNvPicPr>
            <a:picLocks noChangeAspect="1"/>
          </p:cNvPicPr>
          <p:nvPr/>
        </p:nvPicPr>
        <p:blipFill>
          <a:blip r:embed="rId11"/>
          <a:stretch>
            <a:fillRect/>
          </a:stretch>
        </p:blipFill>
        <p:spPr>
          <a:xfrm>
            <a:off x="32251678" y="248945"/>
            <a:ext cx="5467977" cy="3275188"/>
          </a:xfrm>
          <a:prstGeom prst="rect">
            <a:avLst/>
          </a:prstGeom>
        </p:spPr>
      </p:pic>
      <p:sp>
        <p:nvSpPr>
          <p:cNvPr id="51" name="TextBox 50">
            <a:extLst>
              <a:ext uri="{FF2B5EF4-FFF2-40B4-BE49-F238E27FC236}">
                <a16:creationId xmlns:a16="http://schemas.microsoft.com/office/drawing/2014/main" id="{0E5499D2-6F6D-4EC1-BD0B-5DC733669B39}"/>
              </a:ext>
            </a:extLst>
          </p:cNvPr>
          <p:cNvSpPr txBox="1"/>
          <p:nvPr/>
        </p:nvSpPr>
        <p:spPr>
          <a:xfrm>
            <a:off x="13258800" y="15427404"/>
            <a:ext cx="11887200" cy="1107996"/>
          </a:xfrm>
          <a:prstGeom prst="rect">
            <a:avLst/>
          </a:prstGeom>
          <a:solidFill>
            <a:srgbClr val="8C1515"/>
          </a:solidFill>
        </p:spPr>
        <p:txBody>
          <a:bodyPr wrap="square" rtlCol="0">
            <a:spAutoFit/>
          </a:bodyPr>
          <a:lstStyle/>
          <a:p>
            <a:pPr algn="ctr"/>
            <a:r>
              <a:rPr lang="en-US" sz="6600" dirty="0">
                <a:solidFill>
                  <a:schemeClr val="bg1"/>
                </a:solidFill>
              </a:rPr>
              <a:t>Haptic Rendering</a:t>
            </a:r>
          </a:p>
        </p:txBody>
      </p:sp>
      <p:sp>
        <p:nvSpPr>
          <p:cNvPr id="7" name="TextBox 6">
            <a:extLst>
              <a:ext uri="{FF2B5EF4-FFF2-40B4-BE49-F238E27FC236}">
                <a16:creationId xmlns:a16="http://schemas.microsoft.com/office/drawing/2014/main" id="{0662D3E3-4B17-4D1A-88B7-3B44B4F3D41C}"/>
              </a:ext>
            </a:extLst>
          </p:cNvPr>
          <p:cNvSpPr txBox="1"/>
          <p:nvPr/>
        </p:nvSpPr>
        <p:spPr>
          <a:xfrm>
            <a:off x="13258800" y="25755600"/>
            <a:ext cx="11841329" cy="1323439"/>
          </a:xfrm>
          <a:prstGeom prst="rect">
            <a:avLst/>
          </a:prstGeom>
          <a:noFill/>
        </p:spPr>
        <p:txBody>
          <a:bodyPr wrap="square" rtlCol="0">
            <a:spAutoFit/>
          </a:bodyPr>
          <a:lstStyle/>
          <a:p>
            <a:pPr algn="ctr"/>
            <a:r>
              <a:rPr lang="en-US" b="1" dirty="0"/>
              <a:t>PICTURE OF GOs &amp; Needle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895</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Jasmin Palmer</cp:lastModifiedBy>
  <cp:revision>46</cp:revision>
  <cp:lastPrinted>2015-07-13T17:48:55Z</cp:lastPrinted>
  <dcterms:created xsi:type="dcterms:W3CDTF">2014-07-14T23:05:16Z</dcterms:created>
  <dcterms:modified xsi:type="dcterms:W3CDTF">2021-12-01T07:47:08Z</dcterms:modified>
</cp:coreProperties>
</file>