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
  </p:notesMasterIdLst>
  <p:sldIdLst>
    <p:sldId id="258" r:id="rId2"/>
  </p:sldIdLst>
  <p:sldSz cx="21031200" cy="34747200"/>
  <p:notesSz cx="6858000" cy="9144000"/>
  <p:defaultTextStyle>
    <a:defPPr>
      <a:defRPr lang="en-US"/>
    </a:defPPr>
    <a:lvl1pPr marL="0" algn="l" defTabSz="2949098" rtl="0" eaLnBrk="1" latinLnBrk="0" hangingPunct="1">
      <a:defRPr sz="5805" kern="1200">
        <a:solidFill>
          <a:schemeClr val="tx1"/>
        </a:solidFill>
        <a:latin typeface="+mn-lt"/>
        <a:ea typeface="+mn-ea"/>
        <a:cs typeface="+mn-cs"/>
      </a:defRPr>
    </a:lvl1pPr>
    <a:lvl2pPr marL="1474549" algn="l" defTabSz="2949098" rtl="0" eaLnBrk="1" latinLnBrk="0" hangingPunct="1">
      <a:defRPr sz="5805" kern="1200">
        <a:solidFill>
          <a:schemeClr val="tx1"/>
        </a:solidFill>
        <a:latin typeface="+mn-lt"/>
        <a:ea typeface="+mn-ea"/>
        <a:cs typeface="+mn-cs"/>
      </a:defRPr>
    </a:lvl2pPr>
    <a:lvl3pPr marL="2949098" algn="l" defTabSz="2949098" rtl="0" eaLnBrk="1" latinLnBrk="0" hangingPunct="1">
      <a:defRPr sz="5805" kern="1200">
        <a:solidFill>
          <a:schemeClr val="tx1"/>
        </a:solidFill>
        <a:latin typeface="+mn-lt"/>
        <a:ea typeface="+mn-ea"/>
        <a:cs typeface="+mn-cs"/>
      </a:defRPr>
    </a:lvl3pPr>
    <a:lvl4pPr marL="4423648" algn="l" defTabSz="2949098" rtl="0" eaLnBrk="1" latinLnBrk="0" hangingPunct="1">
      <a:defRPr sz="5805" kern="1200">
        <a:solidFill>
          <a:schemeClr val="tx1"/>
        </a:solidFill>
        <a:latin typeface="+mn-lt"/>
        <a:ea typeface="+mn-ea"/>
        <a:cs typeface="+mn-cs"/>
      </a:defRPr>
    </a:lvl4pPr>
    <a:lvl5pPr marL="5898197" algn="l" defTabSz="2949098" rtl="0" eaLnBrk="1" latinLnBrk="0" hangingPunct="1">
      <a:defRPr sz="5805" kern="1200">
        <a:solidFill>
          <a:schemeClr val="tx1"/>
        </a:solidFill>
        <a:latin typeface="+mn-lt"/>
        <a:ea typeface="+mn-ea"/>
        <a:cs typeface="+mn-cs"/>
      </a:defRPr>
    </a:lvl5pPr>
    <a:lvl6pPr marL="7372745" algn="l" defTabSz="2949098" rtl="0" eaLnBrk="1" latinLnBrk="0" hangingPunct="1">
      <a:defRPr sz="5805" kern="1200">
        <a:solidFill>
          <a:schemeClr val="tx1"/>
        </a:solidFill>
        <a:latin typeface="+mn-lt"/>
        <a:ea typeface="+mn-ea"/>
        <a:cs typeface="+mn-cs"/>
      </a:defRPr>
    </a:lvl6pPr>
    <a:lvl7pPr marL="8847295" algn="l" defTabSz="2949098" rtl="0" eaLnBrk="1" latinLnBrk="0" hangingPunct="1">
      <a:defRPr sz="5805" kern="1200">
        <a:solidFill>
          <a:schemeClr val="tx1"/>
        </a:solidFill>
        <a:latin typeface="+mn-lt"/>
        <a:ea typeface="+mn-ea"/>
        <a:cs typeface="+mn-cs"/>
      </a:defRPr>
    </a:lvl7pPr>
    <a:lvl8pPr marL="10321844" algn="l" defTabSz="2949098" rtl="0" eaLnBrk="1" latinLnBrk="0" hangingPunct="1">
      <a:defRPr sz="5805" kern="1200">
        <a:solidFill>
          <a:schemeClr val="tx1"/>
        </a:solidFill>
        <a:latin typeface="+mn-lt"/>
        <a:ea typeface="+mn-ea"/>
        <a:cs typeface="+mn-cs"/>
      </a:defRPr>
    </a:lvl8pPr>
    <a:lvl9pPr marL="11796394" algn="l" defTabSz="2949098" rtl="0" eaLnBrk="1" latinLnBrk="0" hangingPunct="1">
      <a:defRPr sz="58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7"/>
    <p:restoredTop sz="94505"/>
  </p:normalViewPr>
  <p:slideViewPr>
    <p:cSldViewPr snapToGrid="0" snapToObjects="1">
      <p:cViewPr>
        <p:scale>
          <a:sx n="40" d="100"/>
          <a:sy n="40" d="100"/>
        </p:scale>
        <p:origin x="1772"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02350-536A-3B45-8F5E-47FA128C0537}" type="datetimeFigureOut">
              <a:rPr lang="en-US" smtClean="0"/>
              <a:t>11/30/2021</a:t>
            </a:fld>
            <a:endParaRPr lang="en-US"/>
          </a:p>
        </p:txBody>
      </p:sp>
      <p:sp>
        <p:nvSpPr>
          <p:cNvPr id="4" name="Slide Image Placeholder 3"/>
          <p:cNvSpPr>
            <a:spLocks noGrp="1" noRot="1" noChangeAspect="1"/>
          </p:cNvSpPr>
          <p:nvPr>
            <p:ph type="sldImg" idx="2"/>
          </p:nvPr>
        </p:nvSpPr>
        <p:spPr>
          <a:xfrm>
            <a:off x="2495550" y="1143000"/>
            <a:ext cx="1866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92035-CD56-8042-BA37-9607A4184B02}" type="slidenum">
              <a:rPr lang="en-US" smtClean="0"/>
              <a:t>‹#›</a:t>
            </a:fld>
            <a:endParaRPr lang="en-US"/>
          </a:p>
        </p:txBody>
      </p:sp>
    </p:spTree>
    <p:extLst>
      <p:ext uri="{BB962C8B-B14F-4D97-AF65-F5344CB8AC3E}">
        <p14:creationId xmlns:p14="http://schemas.microsoft.com/office/powerpoint/2010/main" val="244901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95550" y="1143000"/>
            <a:ext cx="1866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292035-CD56-8042-BA37-9607A4184B02}" type="slidenum">
              <a:rPr lang="en-US" smtClean="0"/>
              <a:t>1</a:t>
            </a:fld>
            <a:endParaRPr lang="en-US"/>
          </a:p>
        </p:txBody>
      </p:sp>
    </p:spTree>
    <p:extLst>
      <p:ext uri="{BB962C8B-B14F-4D97-AF65-F5344CB8AC3E}">
        <p14:creationId xmlns:p14="http://schemas.microsoft.com/office/powerpoint/2010/main" val="36032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7340" y="5686639"/>
            <a:ext cx="17876520" cy="12097173"/>
          </a:xfrm>
        </p:spPr>
        <p:txBody>
          <a:bodyPr anchor="b"/>
          <a:lstStyle>
            <a:lvl1pPr algn="ctr">
              <a:defRPr sz="13800"/>
            </a:lvl1pPr>
          </a:lstStyle>
          <a:p>
            <a:r>
              <a:rPr lang="en-US"/>
              <a:t>Click to edit Master title style</a:t>
            </a:r>
            <a:endParaRPr lang="en-US" dirty="0"/>
          </a:p>
        </p:txBody>
      </p:sp>
      <p:sp>
        <p:nvSpPr>
          <p:cNvPr id="3" name="Subtitle 2"/>
          <p:cNvSpPr>
            <a:spLocks noGrp="1"/>
          </p:cNvSpPr>
          <p:nvPr>
            <p:ph type="subTitle" idx="1"/>
          </p:nvPr>
        </p:nvSpPr>
        <p:spPr>
          <a:xfrm>
            <a:off x="2628900" y="18250326"/>
            <a:ext cx="15773400" cy="8389194"/>
          </a:xfrm>
        </p:spPr>
        <p:txBody>
          <a:bodyPr/>
          <a:lstStyle>
            <a:lvl1pPr marL="0" indent="0" algn="ctr">
              <a:buNone/>
              <a:defRPr sz="5520"/>
            </a:lvl1pPr>
            <a:lvl2pPr marL="1051560" indent="0" algn="ctr">
              <a:buNone/>
              <a:defRPr sz="4600"/>
            </a:lvl2pPr>
            <a:lvl3pPr marL="2103120" indent="0" algn="ctr">
              <a:buNone/>
              <a:defRPr sz="4140"/>
            </a:lvl3pPr>
            <a:lvl4pPr marL="3154680" indent="0" algn="ctr">
              <a:buNone/>
              <a:defRPr sz="3680"/>
            </a:lvl4pPr>
            <a:lvl5pPr marL="4206240" indent="0" algn="ctr">
              <a:buNone/>
              <a:defRPr sz="3680"/>
            </a:lvl5pPr>
            <a:lvl6pPr marL="5257800" indent="0" algn="ctr">
              <a:buNone/>
              <a:defRPr sz="3680"/>
            </a:lvl6pPr>
            <a:lvl7pPr marL="6309360" indent="0" algn="ctr">
              <a:buNone/>
              <a:defRPr sz="3680"/>
            </a:lvl7pPr>
            <a:lvl8pPr marL="7360920" indent="0" algn="ctr">
              <a:buNone/>
              <a:defRPr sz="3680"/>
            </a:lvl8pPr>
            <a:lvl9pPr marL="8412480" indent="0" algn="ctr">
              <a:buNone/>
              <a:defRPr sz="3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53898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24116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050453" y="1849967"/>
            <a:ext cx="4534853"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45896" y="1849967"/>
            <a:ext cx="13341668"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19873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1B7A0-360D-F440-BCB1-E0B29B19D7D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65175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34942" y="8662680"/>
            <a:ext cx="18139410" cy="14453867"/>
          </a:xfrm>
        </p:spPr>
        <p:txBody>
          <a:bodyPr anchor="b"/>
          <a:lstStyle>
            <a:lvl1pPr>
              <a:defRPr sz="13800"/>
            </a:lvl1pPr>
          </a:lstStyle>
          <a:p>
            <a:r>
              <a:rPr lang="en-US"/>
              <a:t>Click to edit Master title style</a:t>
            </a:r>
            <a:endParaRPr lang="en-US" dirty="0"/>
          </a:p>
        </p:txBody>
      </p:sp>
      <p:sp>
        <p:nvSpPr>
          <p:cNvPr id="3" name="Text Placeholder 2"/>
          <p:cNvSpPr>
            <a:spLocks noGrp="1"/>
          </p:cNvSpPr>
          <p:nvPr>
            <p:ph type="body" idx="1"/>
          </p:nvPr>
        </p:nvSpPr>
        <p:spPr>
          <a:xfrm>
            <a:off x="1434942" y="23253287"/>
            <a:ext cx="18139410" cy="7600947"/>
          </a:xfrm>
        </p:spPr>
        <p:txBody>
          <a:bodyPr/>
          <a:lstStyle>
            <a:lvl1pPr marL="0" indent="0">
              <a:buNone/>
              <a:defRPr sz="5520">
                <a:solidFill>
                  <a:schemeClr val="tx1"/>
                </a:solidFill>
              </a:defRPr>
            </a:lvl1pPr>
            <a:lvl2pPr marL="1051560" indent="0">
              <a:buNone/>
              <a:defRPr sz="4600">
                <a:solidFill>
                  <a:schemeClr val="tx1">
                    <a:tint val="75000"/>
                  </a:schemeClr>
                </a:solidFill>
              </a:defRPr>
            </a:lvl2pPr>
            <a:lvl3pPr marL="2103120" indent="0">
              <a:buNone/>
              <a:defRPr sz="4140">
                <a:solidFill>
                  <a:schemeClr val="tx1">
                    <a:tint val="75000"/>
                  </a:schemeClr>
                </a:solidFill>
              </a:defRPr>
            </a:lvl3pPr>
            <a:lvl4pPr marL="3154680" indent="0">
              <a:buNone/>
              <a:defRPr sz="3680">
                <a:solidFill>
                  <a:schemeClr val="tx1">
                    <a:tint val="75000"/>
                  </a:schemeClr>
                </a:solidFill>
              </a:defRPr>
            </a:lvl4pPr>
            <a:lvl5pPr marL="4206240" indent="0">
              <a:buNone/>
              <a:defRPr sz="3680">
                <a:solidFill>
                  <a:schemeClr val="tx1">
                    <a:tint val="75000"/>
                  </a:schemeClr>
                </a:solidFill>
              </a:defRPr>
            </a:lvl5pPr>
            <a:lvl6pPr marL="5257800" indent="0">
              <a:buNone/>
              <a:defRPr sz="3680">
                <a:solidFill>
                  <a:schemeClr val="tx1">
                    <a:tint val="75000"/>
                  </a:schemeClr>
                </a:solidFill>
              </a:defRPr>
            </a:lvl6pPr>
            <a:lvl7pPr marL="6309360" indent="0">
              <a:buNone/>
              <a:defRPr sz="3680">
                <a:solidFill>
                  <a:schemeClr val="tx1">
                    <a:tint val="75000"/>
                  </a:schemeClr>
                </a:solidFill>
              </a:defRPr>
            </a:lvl7pPr>
            <a:lvl8pPr marL="7360920" indent="0">
              <a:buNone/>
              <a:defRPr sz="3680">
                <a:solidFill>
                  <a:schemeClr val="tx1">
                    <a:tint val="75000"/>
                  </a:schemeClr>
                </a:solidFill>
              </a:defRPr>
            </a:lvl8pPr>
            <a:lvl9pPr marL="8412480" indent="0">
              <a:buNone/>
              <a:defRPr sz="3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1B7A0-360D-F440-BCB1-E0B29B19D7D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46611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5895" y="9249833"/>
            <a:ext cx="893826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647045" y="9249833"/>
            <a:ext cx="893826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01B7A0-360D-F440-BCB1-E0B29B19D7D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65610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8634" y="1849974"/>
            <a:ext cx="1813941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8637" y="8517893"/>
            <a:ext cx="8897182" cy="4174487"/>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Edit Master text styles</a:t>
            </a:r>
          </a:p>
        </p:txBody>
      </p:sp>
      <p:sp>
        <p:nvSpPr>
          <p:cNvPr id="4" name="Content Placeholder 3"/>
          <p:cNvSpPr>
            <a:spLocks noGrp="1"/>
          </p:cNvSpPr>
          <p:nvPr>
            <p:ph sz="half" idx="2"/>
          </p:nvPr>
        </p:nvSpPr>
        <p:spPr>
          <a:xfrm>
            <a:off x="1448637" y="12692380"/>
            <a:ext cx="889718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647046" y="8517893"/>
            <a:ext cx="8940999" cy="4174487"/>
          </a:xfrm>
        </p:spPr>
        <p:txBody>
          <a:bodyPr anchor="b"/>
          <a:lstStyle>
            <a:lvl1pPr marL="0" indent="0">
              <a:buNone/>
              <a:defRPr sz="5520" b="1"/>
            </a:lvl1pPr>
            <a:lvl2pPr marL="1051560" indent="0">
              <a:buNone/>
              <a:defRPr sz="4600" b="1"/>
            </a:lvl2pPr>
            <a:lvl3pPr marL="2103120" indent="0">
              <a:buNone/>
              <a:defRPr sz="4140" b="1"/>
            </a:lvl3pPr>
            <a:lvl4pPr marL="3154680" indent="0">
              <a:buNone/>
              <a:defRPr sz="3680" b="1"/>
            </a:lvl4pPr>
            <a:lvl5pPr marL="4206240" indent="0">
              <a:buNone/>
              <a:defRPr sz="3680" b="1"/>
            </a:lvl5pPr>
            <a:lvl6pPr marL="5257800" indent="0">
              <a:buNone/>
              <a:defRPr sz="3680" b="1"/>
            </a:lvl6pPr>
            <a:lvl7pPr marL="6309360" indent="0">
              <a:buNone/>
              <a:defRPr sz="3680" b="1"/>
            </a:lvl7pPr>
            <a:lvl8pPr marL="7360920" indent="0">
              <a:buNone/>
              <a:defRPr sz="3680" b="1"/>
            </a:lvl8pPr>
            <a:lvl9pPr marL="8412480" indent="0">
              <a:buNone/>
              <a:defRPr sz="3680" b="1"/>
            </a:lvl9pPr>
          </a:lstStyle>
          <a:p>
            <a:pPr lvl="0"/>
            <a:r>
              <a:rPr lang="en-US"/>
              <a:t>Edit Master text styles</a:t>
            </a:r>
          </a:p>
        </p:txBody>
      </p:sp>
      <p:sp>
        <p:nvSpPr>
          <p:cNvPr id="6" name="Content Placeholder 5"/>
          <p:cNvSpPr>
            <a:spLocks noGrp="1"/>
          </p:cNvSpPr>
          <p:nvPr>
            <p:ph sz="quarter" idx="4"/>
          </p:nvPr>
        </p:nvSpPr>
        <p:spPr>
          <a:xfrm>
            <a:off x="10647046" y="12692380"/>
            <a:ext cx="8940999"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1B7A0-360D-F440-BCB1-E0B29B19D7DF}"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66428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1B7A0-360D-F440-BCB1-E0B29B19D7DF}"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155895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1B7A0-360D-F440-BCB1-E0B29B19D7DF}"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2343197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316480"/>
            <a:ext cx="6783109" cy="8107680"/>
          </a:xfrm>
        </p:spPr>
        <p:txBody>
          <a:bodyPr anchor="b"/>
          <a:lstStyle>
            <a:lvl1pPr>
              <a:defRPr sz="7360"/>
            </a:lvl1pPr>
          </a:lstStyle>
          <a:p>
            <a:r>
              <a:rPr lang="en-US"/>
              <a:t>Click to edit Master title style</a:t>
            </a:r>
            <a:endParaRPr lang="en-US" dirty="0"/>
          </a:p>
        </p:txBody>
      </p:sp>
      <p:sp>
        <p:nvSpPr>
          <p:cNvPr id="3" name="Content Placeholder 2"/>
          <p:cNvSpPr>
            <a:spLocks noGrp="1"/>
          </p:cNvSpPr>
          <p:nvPr>
            <p:ph idx="1"/>
          </p:nvPr>
        </p:nvSpPr>
        <p:spPr>
          <a:xfrm>
            <a:off x="8940999" y="5002961"/>
            <a:ext cx="10647045" cy="24693033"/>
          </a:xfrm>
        </p:spPr>
        <p:txBody>
          <a:bodyPr/>
          <a:lstStyle>
            <a:lvl1pPr>
              <a:defRPr sz="7360"/>
            </a:lvl1pPr>
            <a:lvl2pPr>
              <a:defRPr sz="6440"/>
            </a:lvl2pPr>
            <a:lvl3pPr>
              <a:defRPr sz="5520"/>
            </a:lvl3pPr>
            <a:lvl4pPr>
              <a:defRPr sz="4600"/>
            </a:lvl4pPr>
            <a:lvl5pPr>
              <a:defRPr sz="4600"/>
            </a:lvl5pPr>
            <a:lvl6pPr>
              <a:defRPr sz="4600"/>
            </a:lvl6pPr>
            <a:lvl7pPr>
              <a:defRPr sz="4600"/>
            </a:lvl7pPr>
            <a:lvl8pPr>
              <a:defRPr sz="4600"/>
            </a:lvl8pPr>
            <a:lvl9pPr>
              <a:defRPr sz="4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8635" y="10424160"/>
            <a:ext cx="6783109" cy="19312046"/>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Edit Master text styles</a:t>
            </a:r>
          </a:p>
        </p:txBody>
      </p:sp>
      <p:sp>
        <p:nvSpPr>
          <p:cNvPr id="5" name="Date Placeholder 4"/>
          <p:cNvSpPr>
            <a:spLocks noGrp="1"/>
          </p:cNvSpPr>
          <p:nvPr>
            <p:ph type="dt" sz="half" idx="10"/>
          </p:nvPr>
        </p:nvSpPr>
        <p:spPr/>
        <p:txBody>
          <a:bodyPr/>
          <a:lstStyle/>
          <a:p>
            <a:fld id="{2101B7A0-360D-F440-BCB1-E0B29B19D7D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324949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8635" y="2316480"/>
            <a:ext cx="6783109" cy="8107680"/>
          </a:xfrm>
        </p:spPr>
        <p:txBody>
          <a:bodyPr anchor="b"/>
          <a:lstStyle>
            <a:lvl1pPr>
              <a:defRPr sz="7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40999" y="5002961"/>
            <a:ext cx="10647045" cy="24693033"/>
          </a:xfrm>
        </p:spPr>
        <p:txBody>
          <a:bodyPr anchor="t"/>
          <a:lstStyle>
            <a:lvl1pPr marL="0" indent="0">
              <a:buNone/>
              <a:defRPr sz="7360"/>
            </a:lvl1pPr>
            <a:lvl2pPr marL="1051560" indent="0">
              <a:buNone/>
              <a:defRPr sz="6440"/>
            </a:lvl2pPr>
            <a:lvl3pPr marL="2103120" indent="0">
              <a:buNone/>
              <a:defRPr sz="5520"/>
            </a:lvl3pPr>
            <a:lvl4pPr marL="3154680" indent="0">
              <a:buNone/>
              <a:defRPr sz="4600"/>
            </a:lvl4pPr>
            <a:lvl5pPr marL="4206240" indent="0">
              <a:buNone/>
              <a:defRPr sz="4600"/>
            </a:lvl5pPr>
            <a:lvl6pPr marL="5257800" indent="0">
              <a:buNone/>
              <a:defRPr sz="4600"/>
            </a:lvl6pPr>
            <a:lvl7pPr marL="6309360" indent="0">
              <a:buNone/>
              <a:defRPr sz="4600"/>
            </a:lvl7pPr>
            <a:lvl8pPr marL="7360920" indent="0">
              <a:buNone/>
              <a:defRPr sz="4600"/>
            </a:lvl8pPr>
            <a:lvl9pPr marL="8412480" indent="0">
              <a:buNone/>
              <a:defRPr sz="4600"/>
            </a:lvl9pPr>
          </a:lstStyle>
          <a:p>
            <a:r>
              <a:rPr lang="en-US"/>
              <a:t>Click icon to add picture</a:t>
            </a:r>
            <a:endParaRPr lang="en-US" dirty="0"/>
          </a:p>
        </p:txBody>
      </p:sp>
      <p:sp>
        <p:nvSpPr>
          <p:cNvPr id="4" name="Text Placeholder 3"/>
          <p:cNvSpPr>
            <a:spLocks noGrp="1"/>
          </p:cNvSpPr>
          <p:nvPr>
            <p:ph type="body" sz="half" idx="2"/>
          </p:nvPr>
        </p:nvSpPr>
        <p:spPr>
          <a:xfrm>
            <a:off x="1448635" y="10424160"/>
            <a:ext cx="6783109" cy="19312046"/>
          </a:xfrm>
        </p:spPr>
        <p:txBody>
          <a:bodyPr/>
          <a:lstStyle>
            <a:lvl1pPr marL="0" indent="0">
              <a:buNone/>
              <a:defRPr sz="3680"/>
            </a:lvl1pPr>
            <a:lvl2pPr marL="1051560" indent="0">
              <a:buNone/>
              <a:defRPr sz="3220"/>
            </a:lvl2pPr>
            <a:lvl3pPr marL="2103120" indent="0">
              <a:buNone/>
              <a:defRPr sz="2760"/>
            </a:lvl3pPr>
            <a:lvl4pPr marL="3154680" indent="0">
              <a:buNone/>
              <a:defRPr sz="2300"/>
            </a:lvl4pPr>
            <a:lvl5pPr marL="4206240" indent="0">
              <a:buNone/>
              <a:defRPr sz="2300"/>
            </a:lvl5pPr>
            <a:lvl6pPr marL="5257800" indent="0">
              <a:buNone/>
              <a:defRPr sz="2300"/>
            </a:lvl6pPr>
            <a:lvl7pPr marL="6309360" indent="0">
              <a:buNone/>
              <a:defRPr sz="2300"/>
            </a:lvl7pPr>
            <a:lvl8pPr marL="7360920" indent="0">
              <a:buNone/>
              <a:defRPr sz="2300"/>
            </a:lvl8pPr>
            <a:lvl9pPr marL="8412480" indent="0">
              <a:buNone/>
              <a:defRPr sz="2300"/>
            </a:lvl9pPr>
          </a:lstStyle>
          <a:p>
            <a:pPr lvl="0"/>
            <a:r>
              <a:rPr lang="en-US"/>
              <a:t>Edit Master text styles</a:t>
            </a:r>
          </a:p>
        </p:txBody>
      </p:sp>
      <p:sp>
        <p:nvSpPr>
          <p:cNvPr id="5" name="Date Placeholder 4"/>
          <p:cNvSpPr>
            <a:spLocks noGrp="1"/>
          </p:cNvSpPr>
          <p:nvPr>
            <p:ph type="dt" sz="half" idx="10"/>
          </p:nvPr>
        </p:nvSpPr>
        <p:spPr/>
        <p:txBody>
          <a:bodyPr/>
          <a:lstStyle/>
          <a:p>
            <a:fld id="{2101B7A0-360D-F440-BCB1-E0B29B19D7D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91387-B385-DF4C-96AF-D7572C77C683}" type="slidenum">
              <a:rPr lang="en-US" smtClean="0"/>
              <a:t>‹#›</a:t>
            </a:fld>
            <a:endParaRPr lang="en-US"/>
          </a:p>
        </p:txBody>
      </p:sp>
    </p:spTree>
    <p:extLst>
      <p:ext uri="{BB962C8B-B14F-4D97-AF65-F5344CB8AC3E}">
        <p14:creationId xmlns:p14="http://schemas.microsoft.com/office/powerpoint/2010/main" val="406837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5895" y="1849974"/>
            <a:ext cx="1813941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5895" y="9249833"/>
            <a:ext cx="1813941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5895" y="32205514"/>
            <a:ext cx="4732020" cy="1849967"/>
          </a:xfrm>
          <a:prstGeom prst="rect">
            <a:avLst/>
          </a:prstGeom>
        </p:spPr>
        <p:txBody>
          <a:bodyPr vert="horz" lIns="91440" tIns="45720" rIns="91440" bIns="45720" rtlCol="0" anchor="ctr"/>
          <a:lstStyle>
            <a:lvl1pPr algn="l">
              <a:defRPr sz="2760">
                <a:solidFill>
                  <a:schemeClr val="tx1">
                    <a:tint val="75000"/>
                  </a:schemeClr>
                </a:solidFill>
              </a:defRPr>
            </a:lvl1pPr>
          </a:lstStyle>
          <a:p>
            <a:fld id="{2101B7A0-360D-F440-BCB1-E0B29B19D7DF}" type="datetimeFigureOut">
              <a:rPr lang="en-US" smtClean="0"/>
              <a:t>11/30/2021</a:t>
            </a:fld>
            <a:endParaRPr lang="en-US"/>
          </a:p>
        </p:txBody>
      </p:sp>
      <p:sp>
        <p:nvSpPr>
          <p:cNvPr id="5" name="Footer Placeholder 4"/>
          <p:cNvSpPr>
            <a:spLocks noGrp="1"/>
          </p:cNvSpPr>
          <p:nvPr>
            <p:ph type="ftr" sz="quarter" idx="3"/>
          </p:nvPr>
        </p:nvSpPr>
        <p:spPr>
          <a:xfrm>
            <a:off x="6966585" y="32205514"/>
            <a:ext cx="7098030" cy="1849967"/>
          </a:xfrm>
          <a:prstGeom prst="rect">
            <a:avLst/>
          </a:prstGeom>
        </p:spPr>
        <p:txBody>
          <a:bodyPr vert="horz" lIns="91440" tIns="45720" rIns="91440" bIns="45720" rtlCol="0" anchor="ctr"/>
          <a:lstStyle>
            <a:lvl1pPr algn="ctr">
              <a:defRPr sz="2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853285" y="32205514"/>
            <a:ext cx="4732020" cy="1849967"/>
          </a:xfrm>
          <a:prstGeom prst="rect">
            <a:avLst/>
          </a:prstGeom>
        </p:spPr>
        <p:txBody>
          <a:bodyPr vert="horz" lIns="91440" tIns="45720" rIns="91440" bIns="45720" rtlCol="0" anchor="ctr"/>
          <a:lstStyle>
            <a:lvl1pPr algn="r">
              <a:defRPr sz="2760">
                <a:solidFill>
                  <a:schemeClr val="tx1">
                    <a:tint val="75000"/>
                  </a:schemeClr>
                </a:solidFill>
              </a:defRPr>
            </a:lvl1pPr>
          </a:lstStyle>
          <a:p>
            <a:fld id="{66691387-B385-DF4C-96AF-D7572C77C683}" type="slidenum">
              <a:rPr lang="en-US" smtClean="0"/>
              <a:t>‹#›</a:t>
            </a:fld>
            <a:endParaRPr lang="en-US"/>
          </a:p>
        </p:txBody>
      </p:sp>
    </p:spTree>
    <p:extLst>
      <p:ext uri="{BB962C8B-B14F-4D97-AF65-F5344CB8AC3E}">
        <p14:creationId xmlns:p14="http://schemas.microsoft.com/office/powerpoint/2010/main" val="28372466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2103120" rtl="0" eaLnBrk="1" latinLnBrk="0" hangingPunct="1">
        <a:lnSpc>
          <a:spcPct val="90000"/>
        </a:lnSpc>
        <a:spcBef>
          <a:spcPct val="0"/>
        </a:spcBef>
        <a:buNone/>
        <a:defRPr sz="10120" kern="1200">
          <a:solidFill>
            <a:schemeClr val="tx1"/>
          </a:solidFill>
          <a:latin typeface="+mj-lt"/>
          <a:ea typeface="+mj-ea"/>
          <a:cs typeface="+mj-cs"/>
        </a:defRPr>
      </a:lvl1pPr>
    </p:titleStyle>
    <p:bodyStyle>
      <a:lvl1pPr marL="525780" indent="-525780" algn="l" defTabSz="2103120" rtl="0" eaLnBrk="1" latinLnBrk="0" hangingPunct="1">
        <a:lnSpc>
          <a:spcPct val="90000"/>
        </a:lnSpc>
        <a:spcBef>
          <a:spcPts val="2300"/>
        </a:spcBef>
        <a:buFont typeface="Arial" panose="020B0604020202020204" pitchFamily="34" charset="0"/>
        <a:buChar char="•"/>
        <a:defRPr sz="6440" kern="1200">
          <a:solidFill>
            <a:schemeClr val="tx1"/>
          </a:solidFill>
          <a:latin typeface="+mn-lt"/>
          <a:ea typeface="+mn-ea"/>
          <a:cs typeface="+mn-cs"/>
        </a:defRPr>
      </a:lvl1pPr>
      <a:lvl2pPr marL="1577340" indent="-525780" algn="l" defTabSz="2103120" rtl="0" eaLnBrk="1" latinLnBrk="0" hangingPunct="1">
        <a:lnSpc>
          <a:spcPct val="90000"/>
        </a:lnSpc>
        <a:spcBef>
          <a:spcPts val="1150"/>
        </a:spcBef>
        <a:buFont typeface="Arial" panose="020B0604020202020204" pitchFamily="34" charset="0"/>
        <a:buChar char="•"/>
        <a:defRPr sz="5520" kern="1200">
          <a:solidFill>
            <a:schemeClr val="tx1"/>
          </a:solidFill>
          <a:latin typeface="+mn-lt"/>
          <a:ea typeface="+mn-ea"/>
          <a:cs typeface="+mn-cs"/>
        </a:defRPr>
      </a:lvl2pPr>
      <a:lvl3pPr marL="2628900" indent="-525780" algn="l" defTabSz="2103120" rtl="0" eaLnBrk="1" latinLnBrk="0" hangingPunct="1">
        <a:lnSpc>
          <a:spcPct val="90000"/>
        </a:lnSpc>
        <a:spcBef>
          <a:spcPts val="1150"/>
        </a:spcBef>
        <a:buFont typeface="Arial" panose="020B0604020202020204" pitchFamily="34" charset="0"/>
        <a:buChar char="•"/>
        <a:defRPr sz="4600" kern="1200">
          <a:solidFill>
            <a:schemeClr val="tx1"/>
          </a:solidFill>
          <a:latin typeface="+mn-lt"/>
          <a:ea typeface="+mn-ea"/>
          <a:cs typeface="+mn-cs"/>
        </a:defRPr>
      </a:lvl3pPr>
      <a:lvl4pPr marL="36804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4pPr>
      <a:lvl5pPr marL="473202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5pPr>
      <a:lvl6pPr marL="578358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6pPr>
      <a:lvl7pPr marL="683514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7pPr>
      <a:lvl8pPr marL="788670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8pPr>
      <a:lvl9pPr marL="8938260" indent="-525780" algn="l" defTabSz="2103120" rtl="0" eaLnBrk="1" latinLnBrk="0" hangingPunct="1">
        <a:lnSpc>
          <a:spcPct val="90000"/>
        </a:lnSpc>
        <a:spcBef>
          <a:spcPts val="1150"/>
        </a:spcBef>
        <a:buFont typeface="Arial" panose="020B0604020202020204" pitchFamily="34" charset="0"/>
        <a:buChar char="•"/>
        <a:defRPr sz="4140" kern="1200">
          <a:solidFill>
            <a:schemeClr val="tx1"/>
          </a:solidFill>
          <a:latin typeface="+mn-lt"/>
          <a:ea typeface="+mn-ea"/>
          <a:cs typeface="+mn-cs"/>
        </a:defRPr>
      </a:lvl9pPr>
    </p:bodyStyle>
    <p:otherStyle>
      <a:defPPr>
        <a:defRPr lang="en-US"/>
      </a:defPPr>
      <a:lvl1pPr marL="0" algn="l" defTabSz="2103120" rtl="0" eaLnBrk="1" latinLnBrk="0" hangingPunct="1">
        <a:defRPr sz="4140" kern="1200">
          <a:solidFill>
            <a:schemeClr val="tx1"/>
          </a:solidFill>
          <a:latin typeface="+mn-lt"/>
          <a:ea typeface="+mn-ea"/>
          <a:cs typeface="+mn-cs"/>
        </a:defRPr>
      </a:lvl1pPr>
      <a:lvl2pPr marL="1051560" algn="l" defTabSz="2103120" rtl="0" eaLnBrk="1" latinLnBrk="0" hangingPunct="1">
        <a:defRPr sz="4140" kern="1200">
          <a:solidFill>
            <a:schemeClr val="tx1"/>
          </a:solidFill>
          <a:latin typeface="+mn-lt"/>
          <a:ea typeface="+mn-ea"/>
          <a:cs typeface="+mn-cs"/>
        </a:defRPr>
      </a:lvl2pPr>
      <a:lvl3pPr marL="2103120" algn="l" defTabSz="2103120" rtl="0" eaLnBrk="1" latinLnBrk="0" hangingPunct="1">
        <a:defRPr sz="4140" kern="1200">
          <a:solidFill>
            <a:schemeClr val="tx1"/>
          </a:solidFill>
          <a:latin typeface="+mn-lt"/>
          <a:ea typeface="+mn-ea"/>
          <a:cs typeface="+mn-cs"/>
        </a:defRPr>
      </a:lvl3pPr>
      <a:lvl4pPr marL="3154680" algn="l" defTabSz="2103120" rtl="0" eaLnBrk="1" latinLnBrk="0" hangingPunct="1">
        <a:defRPr sz="4140" kern="1200">
          <a:solidFill>
            <a:schemeClr val="tx1"/>
          </a:solidFill>
          <a:latin typeface="+mn-lt"/>
          <a:ea typeface="+mn-ea"/>
          <a:cs typeface="+mn-cs"/>
        </a:defRPr>
      </a:lvl4pPr>
      <a:lvl5pPr marL="4206240" algn="l" defTabSz="2103120" rtl="0" eaLnBrk="1" latinLnBrk="0" hangingPunct="1">
        <a:defRPr sz="4140" kern="1200">
          <a:solidFill>
            <a:schemeClr val="tx1"/>
          </a:solidFill>
          <a:latin typeface="+mn-lt"/>
          <a:ea typeface="+mn-ea"/>
          <a:cs typeface="+mn-cs"/>
        </a:defRPr>
      </a:lvl5pPr>
      <a:lvl6pPr marL="5257800" algn="l" defTabSz="2103120" rtl="0" eaLnBrk="1" latinLnBrk="0" hangingPunct="1">
        <a:defRPr sz="4140" kern="1200">
          <a:solidFill>
            <a:schemeClr val="tx1"/>
          </a:solidFill>
          <a:latin typeface="+mn-lt"/>
          <a:ea typeface="+mn-ea"/>
          <a:cs typeface="+mn-cs"/>
        </a:defRPr>
      </a:lvl6pPr>
      <a:lvl7pPr marL="6309360" algn="l" defTabSz="2103120" rtl="0" eaLnBrk="1" latinLnBrk="0" hangingPunct="1">
        <a:defRPr sz="4140" kern="1200">
          <a:solidFill>
            <a:schemeClr val="tx1"/>
          </a:solidFill>
          <a:latin typeface="+mn-lt"/>
          <a:ea typeface="+mn-ea"/>
          <a:cs typeface="+mn-cs"/>
        </a:defRPr>
      </a:lvl7pPr>
      <a:lvl8pPr marL="7360920" algn="l" defTabSz="2103120" rtl="0" eaLnBrk="1" latinLnBrk="0" hangingPunct="1">
        <a:defRPr sz="4140" kern="1200">
          <a:solidFill>
            <a:schemeClr val="tx1"/>
          </a:solidFill>
          <a:latin typeface="+mn-lt"/>
          <a:ea typeface="+mn-ea"/>
          <a:cs typeface="+mn-cs"/>
        </a:defRPr>
      </a:lvl8pPr>
      <a:lvl9pPr marL="8412480" algn="l" defTabSz="2103120" rtl="0" eaLnBrk="1" latinLnBrk="0" hangingPunct="1">
        <a:defRPr sz="41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5103" y="9826647"/>
            <a:ext cx="20388108" cy="19676425"/>
          </a:xfrm>
          <a:prstGeom prst="rect">
            <a:avLst/>
          </a:prstGeom>
          <a:solidFill>
            <a:schemeClr val="bg1">
              <a:lumMod val="85000"/>
            </a:schemeClr>
          </a:solidFill>
          <a:ln w="76200">
            <a:solidFill>
              <a:srgbClr val="4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12727" y="2331886"/>
            <a:ext cx="10636811" cy="1077218"/>
          </a:xfrm>
          <a:prstGeom prst="rect">
            <a:avLst/>
          </a:prstGeom>
          <a:noFill/>
        </p:spPr>
        <p:txBody>
          <a:bodyPr wrap="square" rtlCol="0">
            <a:spAutoFit/>
          </a:bodyPr>
          <a:lstStyle/>
          <a:p>
            <a:pPr algn="ctr"/>
            <a:r>
              <a:rPr lang="en-US" sz="3200" dirty="0">
                <a:latin typeface="Times New Roman"/>
                <a:cs typeface="Times New Roman"/>
              </a:rPr>
              <a:t>Jasmin E. Palmer</a:t>
            </a:r>
            <a:endParaRPr lang="en-US" sz="3200" baseline="30000" dirty="0">
              <a:latin typeface="Times New Roman"/>
              <a:cs typeface="Times New Roman"/>
            </a:endParaRPr>
          </a:p>
          <a:p>
            <a:pPr algn="ctr"/>
            <a:r>
              <a:rPr lang="en-US" sz="3200" i="1" dirty="0">
                <a:latin typeface="Times New Roman"/>
                <a:cs typeface="Times New Roman"/>
              </a:rPr>
              <a:t>Stanford University Department of Mechanical Engineering</a:t>
            </a:r>
            <a:endParaRPr lang="en-US" sz="3200" i="1" baseline="30000" dirty="0">
              <a:latin typeface="Times New Roman"/>
              <a:cs typeface="Times New Roman"/>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6478" y="1922342"/>
            <a:ext cx="2604997" cy="2604997"/>
          </a:xfrm>
          <a:prstGeom prst="rect">
            <a:avLst/>
          </a:prstGeom>
        </p:spPr>
      </p:pic>
      <p:sp>
        <p:nvSpPr>
          <p:cNvPr id="9" name="Rounded Rectangle 8"/>
          <p:cNvSpPr/>
          <p:nvPr/>
        </p:nvSpPr>
        <p:spPr>
          <a:xfrm>
            <a:off x="565878" y="4710275"/>
            <a:ext cx="19928330" cy="274423"/>
          </a:xfrm>
          <a:prstGeom prst="roundRect">
            <a:avLst/>
          </a:prstGeom>
          <a:gradFill flip="none" rotWithShape="1">
            <a:gsLst>
              <a:gs pos="0">
                <a:srgbClr val="8C1515">
                  <a:shade val="30000"/>
                  <a:satMod val="115000"/>
                </a:srgbClr>
              </a:gs>
              <a:gs pos="50000">
                <a:srgbClr val="8C1515">
                  <a:shade val="67500"/>
                  <a:satMod val="115000"/>
                </a:srgbClr>
              </a:gs>
              <a:gs pos="100000">
                <a:srgbClr val="8C1515">
                  <a:shade val="100000"/>
                  <a:satMod val="115000"/>
                </a:srgbClr>
              </a:gs>
            </a:gsLst>
            <a:lin ang="27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7200" dirty="0">
              <a:solidFill>
                <a:schemeClr val="bg1"/>
              </a:solidFill>
            </a:endParaRPr>
          </a:p>
        </p:txBody>
      </p:sp>
      <p:sp>
        <p:nvSpPr>
          <p:cNvPr id="11" name="TextBox 10"/>
          <p:cNvSpPr txBox="1"/>
          <p:nvPr/>
        </p:nvSpPr>
        <p:spPr>
          <a:xfrm>
            <a:off x="329623" y="5160376"/>
            <a:ext cx="20383588" cy="4401205"/>
          </a:xfrm>
          <a:prstGeom prst="rect">
            <a:avLst/>
          </a:prstGeom>
          <a:noFill/>
        </p:spPr>
        <p:txBody>
          <a:bodyPr wrap="square" rtlCol="0">
            <a:spAutoFit/>
          </a:bodyPr>
          <a:lstStyle/>
          <a:p>
            <a:pPr marL="457200" indent="-457200" algn="just">
              <a:buFont typeface="Arial" charset="0"/>
              <a:buChar char="•"/>
            </a:pPr>
            <a:r>
              <a:rPr lang="en-US" sz="2800" dirty="0">
                <a:latin typeface="Source Sans Pro" charset="0"/>
                <a:ea typeface="Source Sans Pro" charset="0"/>
                <a:cs typeface="Source Sans Pro" charset="0"/>
              </a:rPr>
              <a:t>Medical augmented reality (AR) applications where virtual renderings are aligned with the real world allow to visualize internal anatomy of the patient to a medical caregiver wearing an AR headset. </a:t>
            </a:r>
          </a:p>
          <a:p>
            <a:pPr marL="457200" indent="-457200" algn="just">
              <a:buFont typeface="Arial" charset="0"/>
              <a:buChar char="•"/>
            </a:pPr>
            <a:r>
              <a:rPr lang="en-US" sz="2800" dirty="0">
                <a:latin typeface="Source Sans Pro" charset="0"/>
                <a:ea typeface="Source Sans Pro" charset="0"/>
                <a:cs typeface="Source Sans Pro" charset="0"/>
              </a:rPr>
              <a:t>Accurate alignment of virtual and real content is important for applications where the virtual rendering is used to guide the medical procedure such as a surgery. </a:t>
            </a:r>
          </a:p>
          <a:p>
            <a:pPr marL="457200" indent="-457200" algn="just">
              <a:buFont typeface="Arial" charset="0"/>
              <a:buChar char="•"/>
            </a:pPr>
            <a:r>
              <a:rPr lang="en-US" sz="2800" dirty="0">
                <a:latin typeface="Source Sans Pro" charset="0"/>
                <a:ea typeface="Source Sans Pro" charset="0"/>
                <a:cs typeface="Source Sans Pro" charset="0"/>
              </a:rPr>
              <a:t>Compared to 2D AR applications, where the alignment accuracy can be directly measured on the 2D screen, 3D medical AR applications require alignment measurements using phantoms and external tracking systems. </a:t>
            </a:r>
          </a:p>
          <a:p>
            <a:pPr marL="457200" indent="-457200" algn="just">
              <a:buFont typeface="Arial" charset="0"/>
              <a:buChar char="•"/>
            </a:pPr>
            <a:r>
              <a:rPr lang="en-US" sz="2800" dirty="0">
                <a:latin typeface="Source Sans Pro" charset="0"/>
                <a:ea typeface="Source Sans Pro" charset="0"/>
                <a:cs typeface="Source Sans Pro" charset="0"/>
              </a:rPr>
              <a:t>In this paper we present an approach for landmark-based alignment, validation and accuracy measurement of a 3D AR overlay of medical images on the real-world subject. This is done by performing an initial MRI of a subject’s head, an AR alignment task of the virtual rendering of the head MRI data to the subject’s real-world head using virtual fiducials, and a second MRI scan to test the accuracy of the AR alignment task. </a:t>
            </a:r>
          </a:p>
        </p:txBody>
      </p:sp>
      <p:sp>
        <p:nvSpPr>
          <p:cNvPr id="49" name="TextBox 48"/>
          <p:cNvSpPr txBox="1"/>
          <p:nvPr/>
        </p:nvSpPr>
        <p:spPr>
          <a:xfrm>
            <a:off x="551818" y="24864852"/>
            <a:ext cx="8513692" cy="4401205"/>
          </a:xfrm>
          <a:prstGeom prst="rect">
            <a:avLst/>
          </a:prstGeom>
          <a:noFill/>
        </p:spPr>
        <p:txBody>
          <a:bodyPr wrap="square" rtlCol="0">
            <a:spAutoFit/>
          </a:bodyPr>
          <a:lstStyle/>
          <a:p>
            <a:pPr algn="just"/>
            <a:r>
              <a:rPr lang="en-US" sz="2800" b="1" dirty="0">
                <a:latin typeface="Source Sans Pro" charset="0"/>
                <a:ea typeface="Source Sans Pro" charset="0"/>
                <a:cs typeface="Source Sans Pro" charset="0"/>
              </a:rPr>
              <a:t>Fig.3:</a:t>
            </a:r>
            <a:r>
              <a:rPr lang="en-US" sz="2800" dirty="0">
                <a:latin typeface="Source Sans Pro" charset="0"/>
                <a:ea typeface="Source Sans Pro" charset="0"/>
                <a:cs typeface="Source Sans Pro" charset="0"/>
              </a:rPr>
              <a:t> </a:t>
            </a:r>
            <a:r>
              <a:rPr lang="en-US" sz="2800" b="1" dirty="0">
                <a:latin typeface="Source Sans Pro" charset="0"/>
                <a:ea typeface="Source Sans Pro" charset="0"/>
                <a:cs typeface="Source Sans Pro" charset="0"/>
              </a:rPr>
              <a:t>A</a:t>
            </a:r>
            <a:r>
              <a:rPr lang="en-US" sz="2800" dirty="0">
                <a:latin typeface="Source Sans Pro" charset="0"/>
                <a:ea typeface="Source Sans Pro" charset="0"/>
                <a:cs typeface="Source Sans Pro" charset="0"/>
              </a:rPr>
              <a:t> After capsule placement, another MRI scan of the subject’s head was acquired with the MRI visible capsule shown in the yellow circle. </a:t>
            </a:r>
            <a:r>
              <a:rPr lang="en-US" sz="2800" b="1" dirty="0">
                <a:latin typeface="Source Sans Pro" charset="0"/>
                <a:ea typeface="Source Sans Pro" charset="0"/>
                <a:cs typeface="Source Sans Pro" charset="0"/>
              </a:rPr>
              <a:t>B</a:t>
            </a:r>
            <a:r>
              <a:rPr lang="en-US" sz="2800" dirty="0">
                <a:latin typeface="Source Sans Pro" charset="0"/>
                <a:ea typeface="Source Sans Pro" charset="0"/>
                <a:cs typeface="Source Sans Pro" charset="0"/>
              </a:rPr>
              <a:t> A close up view of the surface rendering of the MRI scan with the capsule above the head surface. The dotted red line depicts the total distance between the capsule center and the original target. The dotted white line between the capsule center projected on the subject’s head to the </a:t>
            </a:r>
            <a:r>
              <a:rPr lang="en-US" sz="2800" i="1" dirty="0">
                <a:latin typeface="Source Sans Pro" charset="0"/>
                <a:ea typeface="Source Sans Pro" charset="0"/>
                <a:cs typeface="Source Sans Pro" charset="0"/>
              </a:rPr>
              <a:t>original target </a:t>
            </a:r>
            <a:r>
              <a:rPr lang="en-US" sz="2800" dirty="0">
                <a:latin typeface="Source Sans Pro" charset="0"/>
                <a:ea typeface="Source Sans Pro" charset="0"/>
                <a:cs typeface="Source Sans Pro" charset="0"/>
              </a:rPr>
              <a:t>depicts the Target Registration Error (TRE), marking the accuracy of the alignment. </a:t>
            </a:r>
          </a:p>
        </p:txBody>
      </p:sp>
      <p:sp>
        <p:nvSpPr>
          <p:cNvPr id="2" name="Rectangle 1"/>
          <p:cNvSpPr/>
          <p:nvPr/>
        </p:nvSpPr>
        <p:spPr>
          <a:xfrm>
            <a:off x="329623" y="9828779"/>
            <a:ext cx="5491126"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Source Sans Pro" charset="0"/>
                <a:ea typeface="Source Sans Pro" charset="0"/>
                <a:cs typeface="Source Sans Pro" charset="0"/>
              </a:rPr>
              <a:t>MRI and Model Creation</a:t>
            </a:r>
          </a:p>
        </p:txBody>
      </p:sp>
      <p:sp>
        <p:nvSpPr>
          <p:cNvPr id="41" name="Rectangle 40"/>
          <p:cNvSpPr/>
          <p:nvPr/>
        </p:nvSpPr>
        <p:spPr>
          <a:xfrm>
            <a:off x="9131290" y="9826647"/>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AR Alignment</a:t>
            </a:r>
          </a:p>
        </p:txBody>
      </p:sp>
      <p:sp>
        <p:nvSpPr>
          <p:cNvPr id="18" name="TextBox 17"/>
          <p:cNvSpPr txBox="1"/>
          <p:nvPr/>
        </p:nvSpPr>
        <p:spPr>
          <a:xfrm>
            <a:off x="7796086" y="4018595"/>
            <a:ext cx="5439028" cy="584775"/>
          </a:xfrm>
          <a:prstGeom prst="rect">
            <a:avLst/>
          </a:prstGeom>
          <a:noFill/>
        </p:spPr>
        <p:txBody>
          <a:bodyPr wrap="square" rtlCol="0">
            <a:spAutoFit/>
          </a:bodyPr>
          <a:lstStyle/>
          <a:p>
            <a:pPr algn="ctr"/>
            <a:r>
              <a:rPr lang="en-US" sz="3200" b="1" dirty="0">
                <a:latin typeface="Source Sans Pro" charset="0"/>
                <a:ea typeface="Source Sans Pro" charset="0"/>
                <a:cs typeface="Source Sans Pro" charset="0"/>
              </a:rPr>
              <a:t>jasminp@stanford.edu</a:t>
            </a:r>
          </a:p>
        </p:txBody>
      </p:sp>
      <p:sp>
        <p:nvSpPr>
          <p:cNvPr id="27" name="TextBox 26">
            <a:extLst>
              <a:ext uri="{FF2B5EF4-FFF2-40B4-BE49-F238E27FC236}">
                <a16:creationId xmlns:a16="http://schemas.microsoft.com/office/drawing/2014/main" id="{C04DEC10-3F00-3E4F-9A53-C9CCB0FD2872}"/>
              </a:ext>
            </a:extLst>
          </p:cNvPr>
          <p:cNvSpPr txBox="1"/>
          <p:nvPr/>
        </p:nvSpPr>
        <p:spPr>
          <a:xfrm>
            <a:off x="590928" y="14312225"/>
            <a:ext cx="8482294" cy="6124754"/>
          </a:xfrm>
          <a:prstGeom prst="rect">
            <a:avLst/>
          </a:prstGeom>
          <a:noFill/>
        </p:spPr>
        <p:txBody>
          <a:bodyPr wrap="square" rtlCol="0">
            <a:spAutoFit/>
          </a:bodyPr>
          <a:lstStyle/>
          <a:p>
            <a:pPr algn="just"/>
            <a:r>
              <a:rPr lang="en-US" sz="2800" b="1" dirty="0">
                <a:latin typeface="Source Sans Pro" panose="020B0503030403020204" pitchFamily="34" charset="77"/>
              </a:rPr>
              <a:t>Fig.1</a:t>
            </a:r>
            <a:r>
              <a:rPr lang="en-US" sz="2800" dirty="0">
                <a:latin typeface="Source Sans Pro" panose="020B0503030403020204" pitchFamily="34" charset="77"/>
              </a:rPr>
              <a:t>: </a:t>
            </a:r>
            <a:r>
              <a:rPr lang="en-US" sz="2800" b="1" dirty="0">
                <a:latin typeface="Source Sans Pro" panose="020B0503030403020204" pitchFamily="34" charset="77"/>
              </a:rPr>
              <a:t>A</a:t>
            </a:r>
            <a:r>
              <a:rPr lang="en-US" sz="2800" dirty="0">
                <a:latin typeface="Source Sans Pro" panose="020B0503030403020204" pitchFamily="34" charset="77"/>
              </a:rPr>
              <a:t> Each subject’s brain was initially scanned with a 3T GE MRI scanner using a 3D T1-weighted BRAVO sequence with 1mm isotropic resolution. During MRI field of view placement, we ensured that anatomical head landmarks including </a:t>
            </a:r>
            <a:r>
              <a:rPr lang="en-US" sz="2800" dirty="0" err="1">
                <a:latin typeface="Source Sans Pro" panose="020B0503030403020204" pitchFamily="34" charset="77"/>
              </a:rPr>
              <a:t>nasion</a:t>
            </a:r>
            <a:r>
              <a:rPr lang="en-US" sz="2800" dirty="0">
                <a:latin typeface="Source Sans Pro" panose="020B0503030403020204" pitchFamily="34" charset="77"/>
              </a:rPr>
              <a:t>, nose tip, lateral canthus of the left eye and left tragus were included. The decimated model was then loaded to Unity and uploaded to the MagicLeap One device. </a:t>
            </a:r>
          </a:p>
          <a:p>
            <a:pPr algn="just"/>
            <a:r>
              <a:rPr lang="en-US" sz="2800" b="1" dirty="0">
                <a:latin typeface="Source Sans Pro" panose="020B0503030403020204" pitchFamily="34" charset="77"/>
              </a:rPr>
              <a:t>B</a:t>
            </a:r>
            <a:r>
              <a:rPr lang="en-US" sz="2800" dirty="0">
                <a:latin typeface="Source Sans Pro" panose="020B0503030403020204" pitchFamily="34" charset="77"/>
              </a:rPr>
              <a:t> For each subject we chose six brain areas as </a:t>
            </a:r>
            <a:r>
              <a:rPr lang="en-US" sz="2800" i="1" dirty="0">
                <a:latin typeface="Source Sans Pro" panose="020B0503030403020204" pitchFamily="34" charset="77"/>
              </a:rPr>
              <a:t>original targets </a:t>
            </a:r>
            <a:r>
              <a:rPr lang="en-US" sz="2800" dirty="0">
                <a:latin typeface="Source Sans Pro" panose="020B0503030403020204" pitchFamily="34" charset="77"/>
              </a:rPr>
              <a:t>to target in their individual MRI scan. A virtual sphere with 5mm diameter was rendered at each of the six brain areas and visualized on the MagicLeap device using the Unity standard opaque shader. </a:t>
            </a:r>
          </a:p>
          <a:p>
            <a:pPr algn="just"/>
            <a:endParaRPr lang="en-US" sz="2800" dirty="0">
              <a:latin typeface="Source Sans Pro" panose="020B0503030403020204" pitchFamily="34" charset="77"/>
            </a:endParaRPr>
          </a:p>
        </p:txBody>
      </p:sp>
      <p:sp>
        <p:nvSpPr>
          <p:cNvPr id="50" name="Rectangle 49">
            <a:extLst>
              <a:ext uri="{FF2B5EF4-FFF2-40B4-BE49-F238E27FC236}">
                <a16:creationId xmlns:a16="http://schemas.microsoft.com/office/drawing/2014/main" id="{1072A1CF-21B5-CA41-900D-79C6C4D7A5A4}"/>
              </a:ext>
            </a:extLst>
          </p:cNvPr>
          <p:cNvSpPr/>
          <p:nvPr/>
        </p:nvSpPr>
        <p:spPr>
          <a:xfrm>
            <a:off x="302286" y="20159029"/>
            <a:ext cx="4751271"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MRI-based Validation</a:t>
            </a:r>
          </a:p>
        </p:txBody>
      </p:sp>
      <p:sp>
        <p:nvSpPr>
          <p:cNvPr id="30" name="Rectangle 29">
            <a:extLst>
              <a:ext uri="{FF2B5EF4-FFF2-40B4-BE49-F238E27FC236}">
                <a16:creationId xmlns:a16="http://schemas.microsoft.com/office/drawing/2014/main" id="{3D1AAABE-7EFA-1E42-9934-5CA01A419D78}"/>
              </a:ext>
            </a:extLst>
          </p:cNvPr>
          <p:cNvSpPr/>
          <p:nvPr/>
        </p:nvSpPr>
        <p:spPr>
          <a:xfrm>
            <a:off x="9238226" y="13876697"/>
            <a:ext cx="11201983" cy="3970318"/>
          </a:xfrm>
          <a:prstGeom prst="rect">
            <a:avLst/>
          </a:prstGeom>
        </p:spPr>
        <p:txBody>
          <a:bodyPr wrap="square">
            <a:spAutoFit/>
          </a:bodyPr>
          <a:lstStyle/>
          <a:p>
            <a:pPr algn="just"/>
            <a:r>
              <a:rPr lang="en-US" sz="2800" b="1" dirty="0">
                <a:latin typeface="Source Sans Pro" panose="020B0503030403020204" pitchFamily="34" charset="77"/>
                <a:ea typeface="Calibri" panose="020F0502020204030204" pitchFamily="34" charset="0"/>
                <a:cs typeface="Times New Roman" panose="02020603050405020304" pitchFamily="18" charset="0"/>
              </a:rPr>
              <a:t>Fig.2:</a:t>
            </a:r>
            <a:r>
              <a:rPr lang="en-US" sz="2800" dirty="0">
                <a:latin typeface="Source Sans Pro" panose="020B0503030403020204" pitchFamily="34" charset="77"/>
                <a:ea typeface="Calibri" panose="020F0502020204030204" pitchFamily="34" charset="0"/>
                <a:cs typeface="Times New Roman" panose="02020603050405020304" pitchFamily="18" charset="0"/>
              </a:rPr>
              <a:t> </a:t>
            </a:r>
            <a:r>
              <a:rPr lang="en-US" sz="2800" b="1" dirty="0">
                <a:latin typeface="Source Sans Pro" panose="020B0503030403020204" pitchFamily="34" charset="77"/>
                <a:ea typeface="Calibri" panose="020F0502020204030204" pitchFamily="34" charset="0"/>
                <a:cs typeface="Times New Roman" panose="02020603050405020304" pitchFamily="18" charset="0"/>
              </a:rPr>
              <a:t>A</a:t>
            </a:r>
            <a:r>
              <a:rPr lang="en-US" sz="2800" dirty="0">
                <a:latin typeface="Source Sans Pro" panose="020B0503030403020204" pitchFamily="34" charset="77"/>
                <a:ea typeface="Calibri" panose="020F0502020204030204" pitchFamily="34" charset="0"/>
                <a:cs typeface="Times New Roman" panose="02020603050405020304" pitchFamily="18" charset="0"/>
              </a:rPr>
              <a:t> View through the MagicLeap. Using the virtual rendering of the MagicLeap controller, the AR user placed virtual fiducials at anatomical landmarks around the subject’s head. </a:t>
            </a:r>
            <a:r>
              <a:rPr lang="en-US" sz="2800" b="1" dirty="0">
                <a:latin typeface="Source Sans Pro" panose="020B0503030403020204" pitchFamily="34" charset="77"/>
                <a:ea typeface="Calibri" panose="020F0502020204030204" pitchFamily="34" charset="0"/>
                <a:cs typeface="Times New Roman" panose="02020603050405020304" pitchFamily="18" charset="0"/>
              </a:rPr>
              <a:t>B</a:t>
            </a:r>
            <a:r>
              <a:rPr lang="en-US" sz="2800" dirty="0">
                <a:latin typeface="Source Sans Pro" panose="020B0503030403020204" pitchFamily="34" charset="77"/>
                <a:ea typeface="Calibri" panose="020F0502020204030204" pitchFamily="34" charset="0"/>
                <a:cs typeface="Times New Roman" panose="02020603050405020304" pitchFamily="18" charset="0"/>
              </a:rPr>
              <a:t> A view through the MagicLeap showing the virtual head rendering overlaid on a subject’s head with the virtual targets in green. </a:t>
            </a:r>
            <a:r>
              <a:rPr lang="en-US" sz="2800" b="1" dirty="0">
                <a:latin typeface="Source Sans Pro" panose="020B0503030403020204" pitchFamily="34" charset="77"/>
                <a:ea typeface="Calibri" panose="020F0502020204030204" pitchFamily="34" charset="0"/>
                <a:cs typeface="Times New Roman" panose="02020603050405020304" pitchFamily="18" charset="0"/>
              </a:rPr>
              <a:t>C</a:t>
            </a:r>
            <a:r>
              <a:rPr lang="en-US" sz="2800" dirty="0">
                <a:latin typeface="Source Sans Pro" panose="020B0503030403020204" pitchFamily="34" charset="77"/>
                <a:ea typeface="Calibri" panose="020F0502020204030204" pitchFamily="34" charset="0"/>
                <a:cs typeface="Times New Roman" panose="02020603050405020304" pitchFamily="18" charset="0"/>
              </a:rPr>
              <a:t> The AR user attached MRI visible capsules to the subject’s head at the positions where s/he perceived the virtual targets. </a:t>
            </a:r>
            <a:r>
              <a:rPr lang="en-US" sz="2800" b="1" dirty="0">
                <a:latin typeface="Source Sans Pro" panose="020B0503030403020204" pitchFamily="34" charset="77"/>
                <a:ea typeface="Calibri" panose="020F0502020204030204" pitchFamily="34" charset="0"/>
                <a:cs typeface="Times New Roman" panose="02020603050405020304" pitchFamily="18" charset="0"/>
              </a:rPr>
              <a:t>D</a:t>
            </a:r>
            <a:r>
              <a:rPr lang="en-US" sz="2800" dirty="0">
                <a:latin typeface="Source Sans Pro" panose="020B0503030403020204" pitchFamily="34" charset="77"/>
                <a:ea typeface="Calibri" panose="020F0502020204030204" pitchFamily="34" charset="0"/>
                <a:cs typeface="Times New Roman" panose="02020603050405020304" pitchFamily="18" charset="0"/>
              </a:rPr>
              <a:t> A surface rendering of the second MRI scan showing the MRI visible capsules on top of the subject’s head. </a:t>
            </a:r>
          </a:p>
          <a:p>
            <a:pPr algn="just"/>
            <a:endParaRPr lang="en-US" sz="2800" dirty="0">
              <a:latin typeface="Source Sans Pro" panose="020B0503030403020204" pitchFamily="34" charset="77"/>
            </a:endParaRPr>
          </a:p>
        </p:txBody>
      </p:sp>
      <p:sp>
        <p:nvSpPr>
          <p:cNvPr id="32" name="Rectangle 31">
            <a:extLst>
              <a:ext uri="{FF2B5EF4-FFF2-40B4-BE49-F238E27FC236}">
                <a16:creationId xmlns:a16="http://schemas.microsoft.com/office/drawing/2014/main" id="{767C358F-1C92-C94C-8724-8840D918E6AE}"/>
              </a:ext>
            </a:extLst>
          </p:cNvPr>
          <p:cNvSpPr/>
          <p:nvPr/>
        </p:nvSpPr>
        <p:spPr>
          <a:xfrm>
            <a:off x="9292229" y="22279525"/>
            <a:ext cx="11201983" cy="6986528"/>
          </a:xfrm>
          <a:prstGeom prst="rect">
            <a:avLst/>
          </a:prstGeom>
        </p:spPr>
        <p:txBody>
          <a:bodyPr wrap="square">
            <a:spAutoFit/>
          </a:bodyPr>
          <a:lstStyle/>
          <a:p>
            <a:pPr algn="just"/>
            <a:r>
              <a:rPr lang="en-US" sz="2800" b="1" dirty="0">
                <a:solidFill>
                  <a:srgbClr val="000000"/>
                </a:solidFill>
                <a:latin typeface="Source Sans Pro" panose="020B0503030403020204" pitchFamily="34" charset="77"/>
              </a:rPr>
              <a:t>Fig.4:</a:t>
            </a:r>
            <a:r>
              <a:rPr lang="en-US" sz="2800" dirty="0">
                <a:solidFill>
                  <a:srgbClr val="000000"/>
                </a:solidFill>
                <a:latin typeface="Source Sans Pro" panose="020B0503030403020204" pitchFamily="34" charset="77"/>
              </a:rPr>
              <a:t> </a:t>
            </a:r>
            <a:r>
              <a:rPr lang="en-US" sz="2800" b="1" dirty="0">
                <a:solidFill>
                  <a:srgbClr val="000000"/>
                </a:solidFill>
                <a:latin typeface="Source Sans Pro" panose="020B0503030403020204" pitchFamily="34" charset="77"/>
              </a:rPr>
              <a:t>A</a:t>
            </a:r>
            <a:r>
              <a:rPr lang="en-US" sz="2800" dirty="0">
                <a:solidFill>
                  <a:srgbClr val="000000"/>
                </a:solidFill>
                <a:latin typeface="Source Sans Pro" panose="020B0503030403020204" pitchFamily="34" charset="77"/>
              </a:rPr>
              <a:t> The TRE for all seven subjects measured as the distance between the center of the MRI visible capsule projected to the head surface and the original target on the head surface. We measured a mean TRE = 4.7 ± 2.6 mm. </a:t>
            </a:r>
          </a:p>
          <a:p>
            <a:pPr algn="just"/>
            <a:r>
              <a:rPr lang="en-US" sz="2800" b="1" dirty="0">
                <a:solidFill>
                  <a:srgbClr val="000000"/>
                </a:solidFill>
                <a:latin typeface="Source Sans Pro" panose="020B0503030403020204" pitchFamily="34" charset="77"/>
              </a:rPr>
              <a:t>B</a:t>
            </a:r>
            <a:r>
              <a:rPr lang="en-US" sz="2800" dirty="0">
                <a:solidFill>
                  <a:srgbClr val="000000"/>
                </a:solidFill>
                <a:latin typeface="Source Sans Pro" panose="020B0503030403020204" pitchFamily="34" charset="77"/>
              </a:rPr>
              <a:t> (Blue) The Fiducial Registration Error (FRE) of the co-registration on the mannequin head, measured as the square root of the mean distance between manually placed virtual fiducials and their respective anatomical landmarks on the virtual model after co-registration. Each blue data point stands for a different co-registration experiment. (Green) The FRE of the co-registration for a human volunteer. (Red) The TRE, measured as the mean distance of the capsules projected on the head surface to the original targets. Each red data point stands for the average capsule accuracy for a single volunteer. While there is no significant difference between the FRE of the mannequin head and the human volunteer, the TRE (TRE = 4.7 ± 1.4 mm) is significantly higher (p &lt; 0.005) than the FREs for the mannequin and human volunteer (FRE = 2.1 ± 0.7 mm). </a:t>
            </a:r>
          </a:p>
        </p:txBody>
      </p:sp>
      <p:pic>
        <p:nvPicPr>
          <p:cNvPr id="42" name="Picture 1">
            <a:extLst>
              <a:ext uri="{FF2B5EF4-FFF2-40B4-BE49-F238E27FC236}">
                <a16:creationId xmlns:a16="http://schemas.microsoft.com/office/drawing/2014/main" id="{9D72EFFD-8DE6-4B43-BD93-0D43688DDEA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849564" y="10849274"/>
            <a:ext cx="4085980" cy="298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AB7776D5-2316-CC47-AD47-472AB20B1CC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17509" y="10647383"/>
            <a:ext cx="3158412" cy="3701614"/>
          </a:xfrm>
          <a:prstGeom prst="rect">
            <a:avLst/>
          </a:prstGeom>
        </p:spPr>
      </p:pic>
      <p:pic>
        <p:nvPicPr>
          <p:cNvPr id="25" name="Picture 24">
            <a:extLst>
              <a:ext uri="{FF2B5EF4-FFF2-40B4-BE49-F238E27FC236}">
                <a16:creationId xmlns:a16="http://schemas.microsoft.com/office/drawing/2014/main" id="{73ECF808-071B-5448-A97C-11FCBF555DF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3832" y="20988671"/>
            <a:ext cx="3574210" cy="3794760"/>
          </a:xfrm>
          <a:prstGeom prst="rect">
            <a:avLst/>
          </a:prstGeom>
        </p:spPr>
      </p:pic>
      <p:pic>
        <p:nvPicPr>
          <p:cNvPr id="46" name="Picture 3">
            <a:extLst>
              <a:ext uri="{FF2B5EF4-FFF2-40B4-BE49-F238E27FC236}">
                <a16:creationId xmlns:a16="http://schemas.microsoft.com/office/drawing/2014/main" id="{DF75B4C2-B750-0E4A-A2B4-3A924603BC62}"/>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37080" y="20992268"/>
            <a:ext cx="4539573" cy="379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
            <a:extLst>
              <a:ext uri="{FF2B5EF4-FFF2-40B4-BE49-F238E27FC236}">
                <a16:creationId xmlns:a16="http://schemas.microsoft.com/office/drawing/2014/main" id="{1C4583F0-69A6-6340-A3CF-48EF08C4A75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311706" y="18750670"/>
            <a:ext cx="5613544"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a:extLst>
              <a:ext uri="{FF2B5EF4-FFF2-40B4-BE49-F238E27FC236}">
                <a16:creationId xmlns:a16="http://schemas.microsoft.com/office/drawing/2014/main" id="{47DC7067-F245-9C40-8915-CA92CC4F9B73}"/>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5006147" y="18750670"/>
            <a:ext cx="5412853"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CCAD5CD1-2B6C-4B4B-855D-0A13DB3848F3}"/>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9445412" y="10844669"/>
            <a:ext cx="6012736" cy="2926080"/>
          </a:xfrm>
          <a:prstGeom prst="rect">
            <a:avLst/>
          </a:prstGeom>
        </p:spPr>
      </p:pic>
      <p:pic>
        <p:nvPicPr>
          <p:cNvPr id="54" name="Picture 53">
            <a:extLst>
              <a:ext uri="{FF2B5EF4-FFF2-40B4-BE49-F238E27FC236}">
                <a16:creationId xmlns:a16="http://schemas.microsoft.com/office/drawing/2014/main" id="{90291CB5-8094-3C49-A921-A4DBCB0AEEBF}"/>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b="-2"/>
          <a:stretch/>
        </p:blipFill>
        <p:spPr>
          <a:xfrm>
            <a:off x="15515887" y="10844669"/>
            <a:ext cx="4635021" cy="2926080"/>
          </a:xfrm>
          <a:prstGeom prst="rect">
            <a:avLst/>
          </a:prstGeom>
        </p:spPr>
      </p:pic>
      <p:sp>
        <p:nvSpPr>
          <p:cNvPr id="55" name="Rectangle 54">
            <a:extLst>
              <a:ext uri="{FF2B5EF4-FFF2-40B4-BE49-F238E27FC236}">
                <a16:creationId xmlns:a16="http://schemas.microsoft.com/office/drawing/2014/main" id="{E0C2E8A7-A27B-2541-A811-ECE01A459ACC}"/>
              </a:ext>
            </a:extLst>
          </p:cNvPr>
          <p:cNvSpPr/>
          <p:nvPr/>
        </p:nvSpPr>
        <p:spPr>
          <a:xfrm>
            <a:off x="9136997" y="17834522"/>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Results</a:t>
            </a:r>
          </a:p>
        </p:txBody>
      </p:sp>
      <p:sp>
        <p:nvSpPr>
          <p:cNvPr id="34" name="TextBox 33">
            <a:extLst>
              <a:ext uri="{FF2B5EF4-FFF2-40B4-BE49-F238E27FC236}">
                <a16:creationId xmlns:a16="http://schemas.microsoft.com/office/drawing/2014/main" id="{DD18CFF9-04CA-1C4C-9AB4-AABDA7548636}"/>
              </a:ext>
            </a:extLst>
          </p:cNvPr>
          <p:cNvSpPr txBox="1"/>
          <p:nvPr/>
        </p:nvSpPr>
        <p:spPr>
          <a:xfrm>
            <a:off x="984430" y="10728802"/>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A</a:t>
            </a:r>
          </a:p>
        </p:txBody>
      </p:sp>
      <p:sp>
        <p:nvSpPr>
          <p:cNvPr id="56" name="TextBox 55">
            <a:extLst>
              <a:ext uri="{FF2B5EF4-FFF2-40B4-BE49-F238E27FC236}">
                <a16:creationId xmlns:a16="http://schemas.microsoft.com/office/drawing/2014/main" id="{0AC247A4-D2D4-734D-8609-4C085165A622}"/>
              </a:ext>
            </a:extLst>
          </p:cNvPr>
          <p:cNvSpPr txBox="1"/>
          <p:nvPr/>
        </p:nvSpPr>
        <p:spPr>
          <a:xfrm>
            <a:off x="5583806" y="10574796"/>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B</a:t>
            </a:r>
          </a:p>
        </p:txBody>
      </p:sp>
      <p:sp>
        <p:nvSpPr>
          <p:cNvPr id="57" name="TextBox 56">
            <a:extLst>
              <a:ext uri="{FF2B5EF4-FFF2-40B4-BE49-F238E27FC236}">
                <a16:creationId xmlns:a16="http://schemas.microsoft.com/office/drawing/2014/main" id="{95BBB7D9-149C-0B40-AE5E-D43CED6DA24E}"/>
              </a:ext>
            </a:extLst>
          </p:cNvPr>
          <p:cNvSpPr txBox="1"/>
          <p:nvPr/>
        </p:nvSpPr>
        <p:spPr>
          <a:xfrm>
            <a:off x="700622" y="20939027"/>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A</a:t>
            </a:r>
          </a:p>
        </p:txBody>
      </p:sp>
      <p:sp>
        <p:nvSpPr>
          <p:cNvPr id="58" name="TextBox 57">
            <a:extLst>
              <a:ext uri="{FF2B5EF4-FFF2-40B4-BE49-F238E27FC236}">
                <a16:creationId xmlns:a16="http://schemas.microsoft.com/office/drawing/2014/main" id="{D6FAC74D-6EAA-AB4F-A410-34E98A269913}"/>
              </a:ext>
            </a:extLst>
          </p:cNvPr>
          <p:cNvSpPr txBox="1"/>
          <p:nvPr/>
        </p:nvSpPr>
        <p:spPr>
          <a:xfrm>
            <a:off x="4536673" y="20908841"/>
            <a:ext cx="759417" cy="1015663"/>
          </a:xfrm>
          <a:prstGeom prst="rect">
            <a:avLst/>
          </a:prstGeom>
          <a:noFill/>
        </p:spPr>
        <p:txBody>
          <a:bodyPr wrap="square" rtlCol="0">
            <a:spAutoFit/>
          </a:bodyPr>
          <a:lstStyle/>
          <a:p>
            <a:r>
              <a:rPr lang="en-US" sz="6000" b="1" dirty="0">
                <a:solidFill>
                  <a:schemeClr val="bg1"/>
                </a:solidFill>
                <a:latin typeface="Source Sans Pro" panose="020B0503030403020204" pitchFamily="34" charset="77"/>
              </a:rPr>
              <a:t>B</a:t>
            </a:r>
          </a:p>
        </p:txBody>
      </p:sp>
      <p:sp>
        <p:nvSpPr>
          <p:cNvPr id="59" name="TextBox 58">
            <a:extLst>
              <a:ext uri="{FF2B5EF4-FFF2-40B4-BE49-F238E27FC236}">
                <a16:creationId xmlns:a16="http://schemas.microsoft.com/office/drawing/2014/main" id="{7736960C-168B-B141-9355-CC011FCD0066}"/>
              </a:ext>
            </a:extLst>
          </p:cNvPr>
          <p:cNvSpPr txBox="1"/>
          <p:nvPr/>
        </p:nvSpPr>
        <p:spPr>
          <a:xfrm>
            <a:off x="9429110" y="21131495"/>
            <a:ext cx="759417" cy="1015663"/>
          </a:xfrm>
          <a:prstGeom prst="rect">
            <a:avLst/>
          </a:prstGeom>
          <a:noFill/>
        </p:spPr>
        <p:txBody>
          <a:bodyPr wrap="square" rtlCol="0">
            <a:spAutoFit/>
          </a:bodyPr>
          <a:lstStyle/>
          <a:p>
            <a:r>
              <a:rPr lang="en-US" sz="6000" b="1" dirty="0">
                <a:latin typeface="Source Sans Pro" panose="020B0503030403020204" pitchFamily="34" charset="77"/>
              </a:rPr>
              <a:t>A</a:t>
            </a:r>
          </a:p>
        </p:txBody>
      </p:sp>
      <p:sp>
        <p:nvSpPr>
          <p:cNvPr id="60" name="TextBox 59">
            <a:extLst>
              <a:ext uri="{FF2B5EF4-FFF2-40B4-BE49-F238E27FC236}">
                <a16:creationId xmlns:a16="http://schemas.microsoft.com/office/drawing/2014/main" id="{2AD94B78-79DC-5144-991C-4C2FCB2035EE}"/>
              </a:ext>
            </a:extLst>
          </p:cNvPr>
          <p:cNvSpPr txBox="1"/>
          <p:nvPr/>
        </p:nvSpPr>
        <p:spPr>
          <a:xfrm>
            <a:off x="15130610" y="21144479"/>
            <a:ext cx="759417" cy="1015663"/>
          </a:xfrm>
          <a:prstGeom prst="rect">
            <a:avLst/>
          </a:prstGeom>
          <a:noFill/>
        </p:spPr>
        <p:txBody>
          <a:bodyPr wrap="square" rtlCol="0">
            <a:spAutoFit/>
          </a:bodyPr>
          <a:lstStyle/>
          <a:p>
            <a:r>
              <a:rPr lang="en-US" sz="6000" b="1" dirty="0">
                <a:latin typeface="Source Sans Pro" panose="020B0503030403020204" pitchFamily="34" charset="77"/>
              </a:rPr>
              <a:t>B</a:t>
            </a:r>
          </a:p>
        </p:txBody>
      </p:sp>
      <p:cxnSp>
        <p:nvCxnSpPr>
          <p:cNvPr id="36" name="Straight Connector 35">
            <a:extLst>
              <a:ext uri="{FF2B5EF4-FFF2-40B4-BE49-F238E27FC236}">
                <a16:creationId xmlns:a16="http://schemas.microsoft.com/office/drawing/2014/main" id="{33D9C5EB-8140-304D-A249-E3B64E6EED0E}"/>
              </a:ext>
            </a:extLst>
          </p:cNvPr>
          <p:cNvCxnSpPr>
            <a:cxnSpLocks/>
          </p:cNvCxnSpPr>
          <p:nvPr/>
        </p:nvCxnSpPr>
        <p:spPr>
          <a:xfrm>
            <a:off x="9131290" y="17821013"/>
            <a:ext cx="11581925" cy="0"/>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E068827-24C6-ED45-830F-C537599191CF}"/>
              </a:ext>
            </a:extLst>
          </p:cNvPr>
          <p:cNvCxnSpPr>
            <a:cxnSpLocks/>
          </p:cNvCxnSpPr>
          <p:nvPr/>
        </p:nvCxnSpPr>
        <p:spPr>
          <a:xfrm>
            <a:off x="352444" y="20152092"/>
            <a:ext cx="8797560" cy="6937"/>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272FA02-48C4-A442-87E6-6640F5E64E1F}"/>
              </a:ext>
            </a:extLst>
          </p:cNvPr>
          <p:cNvCxnSpPr>
            <a:cxnSpLocks/>
          </p:cNvCxnSpPr>
          <p:nvPr/>
        </p:nvCxnSpPr>
        <p:spPr>
          <a:xfrm flipV="1">
            <a:off x="9142361" y="9867387"/>
            <a:ext cx="4007" cy="19649189"/>
          </a:xfrm>
          <a:prstGeom prst="line">
            <a:avLst/>
          </a:prstGeom>
          <a:ln w="57150">
            <a:solidFill>
              <a:srgbClr val="480000"/>
            </a:solidFill>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437386EF-E3CD-0D43-934B-AF65BBF7F536}"/>
              </a:ext>
            </a:extLst>
          </p:cNvPr>
          <p:cNvSpPr txBox="1"/>
          <p:nvPr/>
        </p:nvSpPr>
        <p:spPr>
          <a:xfrm>
            <a:off x="308966" y="30420230"/>
            <a:ext cx="2044215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Source Sans Pro" panose="020B0503030403020204" pitchFamily="34" charset="77"/>
              </a:rPr>
              <a:t>The presented manual alignment task depends on where the user perceives the virtual cursor rendering and is completely independent of perception differences between different users. The main difficulty of this alignment technology is the accurate placement of the virtual fiducials.</a:t>
            </a:r>
          </a:p>
          <a:p>
            <a:pPr marL="457200" indent="-457200" algn="just">
              <a:buFont typeface="Arial" panose="020B0604020202020204" pitchFamily="34" charset="0"/>
              <a:buChar char="•"/>
            </a:pPr>
            <a:r>
              <a:rPr lang="en-US" sz="2800" dirty="0">
                <a:latin typeface="Source Sans Pro" panose="020B0503030403020204" pitchFamily="34" charset="77"/>
              </a:rPr>
              <a:t>The FRE of less than 2.5 mm show that the fiducial placement and co-registration are already close to the requirements for various low-risk medical applications. </a:t>
            </a:r>
          </a:p>
          <a:p>
            <a:pPr marL="457200" indent="-457200" algn="just">
              <a:buFont typeface="Arial" panose="020B0604020202020204" pitchFamily="34" charset="0"/>
              <a:buChar char="•"/>
            </a:pPr>
            <a:r>
              <a:rPr lang="en-US" sz="2800" dirty="0">
                <a:latin typeface="Source Sans Pro" panose="020B0503030403020204" pitchFamily="34" charset="77"/>
              </a:rPr>
              <a:t>There are several limitations during capsule placement in addition to the fiducial placement and co-registration task, which could contribute to the TRE being significantly higher than the FRE, such as limitations in the AR headset optics and display calibration. </a:t>
            </a:r>
          </a:p>
          <a:p>
            <a:pPr marL="457200" indent="-457200" algn="just">
              <a:buFont typeface="Arial" panose="020B0604020202020204" pitchFamily="34" charset="0"/>
              <a:buChar char="•"/>
            </a:pPr>
            <a:r>
              <a:rPr lang="en-US" sz="2800" dirty="0">
                <a:latin typeface="Source Sans Pro" panose="020B0503030403020204" pitchFamily="34" charset="77"/>
              </a:rPr>
              <a:t>Additional refinement of both the hardware and software used is expected to further improve the AR alignment accuracy. </a:t>
            </a:r>
          </a:p>
        </p:txBody>
      </p:sp>
      <p:sp>
        <p:nvSpPr>
          <p:cNvPr id="73" name="TextBox 72">
            <a:extLst>
              <a:ext uri="{FF2B5EF4-FFF2-40B4-BE49-F238E27FC236}">
                <a16:creationId xmlns:a16="http://schemas.microsoft.com/office/drawing/2014/main" id="{53006CDE-A160-D742-A96D-EDD37D295A39}"/>
              </a:ext>
            </a:extLst>
          </p:cNvPr>
          <p:cNvSpPr txBox="1"/>
          <p:nvPr/>
        </p:nvSpPr>
        <p:spPr>
          <a:xfrm>
            <a:off x="330455" y="34058658"/>
            <a:ext cx="20442154" cy="523220"/>
          </a:xfrm>
          <a:prstGeom prst="rect">
            <a:avLst/>
          </a:prstGeom>
          <a:noFill/>
        </p:spPr>
        <p:txBody>
          <a:bodyPr wrap="square" rtlCol="0">
            <a:spAutoFit/>
          </a:bodyPr>
          <a:lstStyle/>
          <a:p>
            <a:r>
              <a:rPr lang="en-US" sz="2800" i="1" dirty="0">
                <a:latin typeface="Source Sans Pro" panose="020B0503030403020204" pitchFamily="34" charset="77"/>
              </a:rPr>
              <a:t>Reference: Leuze, C., </a:t>
            </a:r>
            <a:r>
              <a:rPr lang="en-US" sz="2800" i="1" dirty="0" err="1">
                <a:latin typeface="Source Sans Pro" panose="020B0503030403020204" pitchFamily="34" charset="77"/>
              </a:rPr>
              <a:t>Sathyanarayana</a:t>
            </a:r>
            <a:r>
              <a:rPr lang="en-US" sz="2800" i="1" dirty="0">
                <a:latin typeface="Source Sans Pro" panose="020B0503030403020204" pitchFamily="34" charset="77"/>
              </a:rPr>
              <a:t>, S., Daniel, D., McNab J. IEEE International Symposium on Mixed and Augmented Reality (ISMAR) 2020 </a:t>
            </a:r>
          </a:p>
        </p:txBody>
      </p:sp>
      <p:sp>
        <p:nvSpPr>
          <p:cNvPr id="74" name="Rectangle 73">
            <a:extLst>
              <a:ext uri="{FF2B5EF4-FFF2-40B4-BE49-F238E27FC236}">
                <a16:creationId xmlns:a16="http://schemas.microsoft.com/office/drawing/2014/main" id="{4335DCB5-2044-5D47-B230-794884BEB4DB}"/>
              </a:ext>
            </a:extLst>
          </p:cNvPr>
          <p:cNvSpPr/>
          <p:nvPr/>
        </p:nvSpPr>
        <p:spPr>
          <a:xfrm>
            <a:off x="283897" y="29510009"/>
            <a:ext cx="4098175" cy="698581"/>
          </a:xfrm>
          <a:prstGeom prst="rect">
            <a:avLst/>
          </a:prstGeom>
          <a:gradFill flip="none" rotWithShape="1">
            <a:gsLst>
              <a:gs pos="0">
                <a:srgbClr val="C00000">
                  <a:shade val="30000"/>
                  <a:satMod val="115000"/>
                  <a:shade val="30000"/>
                  <a:satMod val="115000"/>
                </a:srgbClr>
              </a:gs>
              <a:gs pos="50000">
                <a:srgbClr val="C00000">
                  <a:shade val="30000"/>
                  <a:satMod val="115000"/>
                  <a:shade val="67500"/>
                  <a:satMod val="115000"/>
                </a:srgbClr>
              </a:gs>
              <a:gs pos="100000">
                <a:srgbClr val="C00000">
                  <a:shade val="30000"/>
                  <a:satMod val="115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Discussion</a:t>
            </a:r>
          </a:p>
        </p:txBody>
      </p:sp>
      <p:sp>
        <p:nvSpPr>
          <p:cNvPr id="4" name="TextBox 3"/>
          <p:cNvSpPr txBox="1"/>
          <p:nvPr/>
        </p:nvSpPr>
        <p:spPr>
          <a:xfrm>
            <a:off x="0" y="358579"/>
            <a:ext cx="21031199" cy="1938992"/>
          </a:xfrm>
          <a:prstGeom prst="rect">
            <a:avLst/>
          </a:prstGeom>
          <a:noFill/>
        </p:spPr>
        <p:txBody>
          <a:bodyPr wrap="square" rtlCol="0">
            <a:spAutoFit/>
          </a:bodyPr>
          <a:lstStyle/>
          <a:p>
            <a:pPr algn="ctr"/>
            <a:r>
              <a:rPr lang="en-US" sz="6000" b="1" dirty="0">
                <a:latin typeface="Source Sans Pro" charset="0"/>
                <a:ea typeface="Source Sans Pro" charset="0"/>
                <a:cs typeface="Source Sans Pro" charset="0"/>
              </a:rPr>
              <a:t>Mixed Reality Simulation for Training of </a:t>
            </a:r>
          </a:p>
          <a:p>
            <a:pPr algn="ctr"/>
            <a:r>
              <a:rPr lang="en-US" sz="6000" b="1" dirty="0">
                <a:latin typeface="Source Sans Pro" charset="0"/>
                <a:ea typeface="Source Sans Pro" charset="0"/>
                <a:cs typeface="Source Sans Pro" charset="0"/>
              </a:rPr>
              <a:t>the Lumbar Puncture Procedure</a:t>
            </a:r>
          </a:p>
        </p:txBody>
      </p:sp>
      <p:pic>
        <p:nvPicPr>
          <p:cNvPr id="8" name="Picture 7">
            <a:extLst>
              <a:ext uri="{FF2B5EF4-FFF2-40B4-BE49-F238E27FC236}">
                <a16:creationId xmlns:a16="http://schemas.microsoft.com/office/drawing/2014/main" id="{9A2FC306-529C-364C-BB65-9C2BBB433525}"/>
              </a:ext>
            </a:extLst>
          </p:cNvPr>
          <p:cNvPicPr>
            <a:picLocks noChangeAspect="1"/>
          </p:cNvPicPr>
          <p:nvPr/>
        </p:nvPicPr>
        <p:blipFill>
          <a:blip r:embed="rId12"/>
          <a:stretch>
            <a:fillRect/>
          </a:stretch>
        </p:blipFill>
        <p:spPr>
          <a:xfrm>
            <a:off x="17090789" y="2445261"/>
            <a:ext cx="3681819" cy="2205322"/>
          </a:xfrm>
          <a:prstGeom prst="rect">
            <a:avLst/>
          </a:prstGeom>
        </p:spPr>
      </p:pic>
    </p:spTree>
    <p:extLst>
      <p:ext uri="{BB962C8B-B14F-4D97-AF65-F5344CB8AC3E}">
        <p14:creationId xmlns:p14="http://schemas.microsoft.com/office/powerpoint/2010/main" val="1041846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7523</TotalTime>
  <Words>903</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Source Sans Pro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 Ulrich Wolfram Leuze</dc:creator>
  <cp:lastModifiedBy>Jasmin Palmer</cp:lastModifiedBy>
  <cp:revision>106</cp:revision>
  <cp:lastPrinted>2021-04-18T21:12:48Z</cp:lastPrinted>
  <dcterms:created xsi:type="dcterms:W3CDTF">2017-10-16T22:04:37Z</dcterms:created>
  <dcterms:modified xsi:type="dcterms:W3CDTF">2021-12-01T07:04:03Z</dcterms:modified>
</cp:coreProperties>
</file>