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73" r:id="rId3"/>
    <p:sldId id="257" r:id="rId4"/>
    <p:sldId id="274" r:id="rId5"/>
    <p:sldId id="268" r:id="rId6"/>
    <p:sldId id="269" r:id="rId7"/>
    <p:sldId id="259" r:id="rId8"/>
    <p:sldId id="260" r:id="rId9"/>
    <p:sldId id="261" r:id="rId10"/>
    <p:sldId id="262" r:id="rId11"/>
    <p:sldId id="266" r:id="rId12"/>
    <p:sldId id="272" r:id="rId13"/>
    <p:sldId id="263" r:id="rId14"/>
    <p:sldId id="264" r:id="rId15"/>
    <p:sldId id="265" r:id="rId16"/>
    <p:sldId id="267" r:id="rId17"/>
    <p:sldId id="271" r:id="rId18"/>
    <p:sldId id="270" r:id="rId19"/>
    <p:sldId id="275" r:id="rId20"/>
    <p:sldId id="276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ME321: Lecture Room Chairs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Stephen Wildish</a:t>
            </a:r>
          </a:p>
          <a:p>
            <a:r>
              <a:rPr lang="en-US" dirty="0" smtClean="0"/>
              <a:t>Justin </a:t>
            </a:r>
            <a:r>
              <a:rPr lang="en-US" dirty="0" err="1" smtClean="0"/>
              <a:t>Palpant</a:t>
            </a:r>
            <a:endParaRPr lang="en-US" dirty="0"/>
          </a:p>
          <a:p>
            <a:r>
              <a:rPr lang="en-US" dirty="0" err="1" smtClean="0"/>
              <a:t>Kunyao</a:t>
            </a:r>
            <a:r>
              <a:rPr lang="en-US" dirty="0" smtClean="0"/>
              <a:t>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Arm</a:t>
            </a:r>
            <a:endParaRPr lang="en-US" dirty="0"/>
          </a:p>
        </p:txBody>
      </p:sp>
      <p:pic>
        <p:nvPicPr>
          <p:cNvPr id="4" name="Content Placeholder 3" descr="Screen Shot 2014-11-30 at 10.59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2" r="-103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430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of Envelope Calculations</a:t>
            </a:r>
            <a:endParaRPr lang="en-US" dirty="0"/>
          </a:p>
        </p:txBody>
      </p:sp>
      <p:pic>
        <p:nvPicPr>
          <p:cNvPr id="8" name="Content Placeholder 7" descr="Screen Shot 2014-11-23 at 10.55.29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2" b="-3325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Cross section is a 3.5cm x 5cm rectangle</a:t>
            </a:r>
          </a:p>
          <a:p>
            <a:r>
              <a:rPr lang="en-US" dirty="0" smtClean="0"/>
              <a:t>Force due to 185 </a:t>
            </a:r>
            <a:r>
              <a:rPr lang="en-US" dirty="0" err="1" smtClean="0"/>
              <a:t>lbs</a:t>
            </a:r>
            <a:r>
              <a:rPr lang="en-US" dirty="0" smtClean="0"/>
              <a:t> person and 10 </a:t>
            </a:r>
            <a:r>
              <a:rPr lang="en-US" dirty="0" err="1" smtClean="0"/>
              <a:t>lbs</a:t>
            </a:r>
            <a:r>
              <a:rPr lang="en-US" dirty="0" smtClean="0"/>
              <a:t> chair</a:t>
            </a:r>
          </a:p>
          <a:p>
            <a:r>
              <a:rPr lang="en-US" dirty="0" smtClean="0"/>
              <a:t>Stress due to bending is </a:t>
            </a:r>
            <a:r>
              <a:rPr lang="en-US" dirty="0" smtClean="0"/>
              <a:t>191.1 </a:t>
            </a:r>
            <a:r>
              <a:rPr lang="en-US" dirty="0" err="1" smtClean="0"/>
              <a:t>kPa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4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Analysis – Bar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0240" t="17580" r="14878" b="29475"/>
          <a:stretch/>
        </p:blipFill>
        <p:spPr>
          <a:xfrm>
            <a:off x="600838" y="1417639"/>
            <a:ext cx="7476362" cy="4303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838" y="5926667"/>
            <a:ext cx="7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stress is approximately 61.3 </a:t>
            </a:r>
            <a:r>
              <a:rPr lang="en-US" dirty="0" err="1" smtClean="0"/>
              <a:t>KPa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0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Bottom Plate</a:t>
            </a:r>
            <a:endParaRPr lang="en-US" dirty="0"/>
          </a:p>
        </p:txBody>
      </p:sp>
      <p:pic>
        <p:nvPicPr>
          <p:cNvPr id="4" name="Content Placeholder 3" descr="Screen Shot 2014-11-30 at 10.5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0" r="-103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647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Bolt</a:t>
            </a:r>
            <a:endParaRPr lang="en-US" dirty="0"/>
          </a:p>
        </p:txBody>
      </p:sp>
      <p:pic>
        <p:nvPicPr>
          <p:cNvPr id="4" name="Content Placeholder 3" descr="Screen Shot 2014-11-30 at 10.59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52" r="-10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223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Screw</a:t>
            </a:r>
            <a:endParaRPr lang="en-US" dirty="0"/>
          </a:p>
        </p:txBody>
      </p:sp>
      <p:pic>
        <p:nvPicPr>
          <p:cNvPr id="4" name="Content Placeholder 3" descr="Screen Shot 2014-11-30 at 11.00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74" r="-101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453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of Envelope Calculations</a:t>
            </a:r>
            <a:endParaRPr lang="en-US" dirty="0"/>
          </a:p>
        </p:txBody>
      </p:sp>
      <p:pic>
        <p:nvPicPr>
          <p:cNvPr id="5" name="Content Placeholder 4" descr="Screen Shot 2014-11-23 at 11.06.48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96" b="-9496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Radius is 0.24 cm</a:t>
            </a:r>
          </a:p>
          <a:p>
            <a:r>
              <a:rPr lang="en-US" dirty="0" smtClean="0"/>
              <a:t>Weight evenly distributed among four screws</a:t>
            </a:r>
          </a:p>
          <a:p>
            <a:r>
              <a:rPr lang="en-US" dirty="0"/>
              <a:t>Force due to 185 </a:t>
            </a:r>
            <a:r>
              <a:rPr lang="en-US" dirty="0" err="1"/>
              <a:t>lbs</a:t>
            </a:r>
            <a:r>
              <a:rPr lang="en-US" dirty="0"/>
              <a:t> person and 10 </a:t>
            </a:r>
            <a:r>
              <a:rPr lang="en-US" dirty="0" err="1"/>
              <a:t>lbs</a:t>
            </a:r>
            <a:r>
              <a:rPr lang="en-US" dirty="0"/>
              <a:t> chair</a:t>
            </a:r>
          </a:p>
          <a:p>
            <a:r>
              <a:rPr lang="en-US" dirty="0" smtClean="0"/>
              <a:t>Compressive stress is 11.99 </a:t>
            </a:r>
            <a:r>
              <a:rPr lang="en-US" dirty="0" err="1" smtClean="0"/>
              <a:t>MPa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98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Analysis – Screw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333" t="16948" r="11375" b="27482"/>
          <a:stretch/>
        </p:blipFill>
        <p:spPr>
          <a:xfrm>
            <a:off x="457200" y="1417638"/>
            <a:ext cx="7620000" cy="4399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81684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stress is approximately 38.88 </a:t>
            </a:r>
            <a:r>
              <a:rPr lang="en-US" dirty="0" err="1" smtClean="0"/>
              <a:t>MPa</a:t>
            </a:r>
            <a:r>
              <a:rPr lang="en-US" dirty="0" smtClean="0"/>
              <a:t> along </a:t>
            </a:r>
            <a:r>
              <a:rPr lang="en-US" dirty="0"/>
              <a:t>edge where cylinder and bolt top are </a:t>
            </a:r>
            <a:r>
              <a:rPr lang="en-US" dirty="0" smtClean="0"/>
              <a:t>joined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Analyses – Assembly (1)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6641" t="7340" r="17598" b="34636"/>
          <a:stretch/>
        </p:blipFill>
        <p:spPr>
          <a:xfrm>
            <a:off x="457200" y="1417638"/>
            <a:ext cx="7620000" cy="46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4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Analyses – Assembly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0000" t="3359" r="18078" b="17853"/>
          <a:stretch/>
        </p:blipFill>
        <p:spPr>
          <a:xfrm>
            <a:off x="457200" y="1417638"/>
            <a:ext cx="7620000" cy="461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035313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stress is approximately </a:t>
            </a:r>
            <a:r>
              <a:rPr lang="en-US" dirty="0"/>
              <a:t>7.62 </a:t>
            </a:r>
            <a:r>
              <a:rPr lang="en-US" dirty="0" err="1" smtClean="0"/>
              <a:t>MPa</a:t>
            </a:r>
            <a:r>
              <a:rPr lang="en-US" dirty="0" smtClean="0"/>
              <a:t>, located at the cylindrical </a:t>
            </a:r>
            <a:r>
              <a:rPr lang="en-US" dirty="0"/>
              <a:t>shells for connecting </a:t>
            </a:r>
            <a:r>
              <a:rPr lang="en-US" dirty="0" smtClean="0"/>
              <a:t>screws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Seven8Nine </a:t>
            </a:r>
            <a:r>
              <a:rPr lang="en-US" dirty="0" err="1" smtClean="0"/>
              <a:t>Inc</a:t>
            </a:r>
            <a:endParaRPr lang="en-US" dirty="0"/>
          </a:p>
        </p:txBody>
      </p:sp>
      <p:pic>
        <p:nvPicPr>
          <p:cNvPr id="5" name="Content Placeholder 4" descr="26686aa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96" b="-43896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114300" indent="0">
              <a:buNone/>
            </a:pPr>
            <a:r>
              <a:rPr lang="en-US" dirty="0" smtClean="0"/>
              <a:t>Where no problem is too big to tackle.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2045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www.sodahead.com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12616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Assembly</a:t>
            </a:r>
            <a:endParaRPr lang="en-US" dirty="0"/>
          </a:p>
        </p:txBody>
      </p:sp>
      <p:pic>
        <p:nvPicPr>
          <p:cNvPr id="6" name="Content Placeholder 5" descr="Screen Shot 2014-11-30 at 10.56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5" r="-10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2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Assembly</a:t>
            </a:r>
            <a:endParaRPr lang="en-US" dirty="0"/>
          </a:p>
        </p:txBody>
      </p:sp>
      <p:pic>
        <p:nvPicPr>
          <p:cNvPr id="4" name="Content Placeholder 3" descr="Screen Shot 2014-11-30 at 10.55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8" r="-5818"/>
          <a:stretch>
            <a:fillRect/>
          </a:stretch>
        </p:blipFill>
        <p:spPr>
          <a:xfrm>
            <a:off x="457200" y="1223675"/>
            <a:ext cx="7620000" cy="5177125"/>
          </a:xfrm>
        </p:spPr>
      </p:pic>
    </p:spTree>
    <p:extLst>
      <p:ext uri="{BB962C8B-B14F-4D97-AF65-F5344CB8AC3E}">
        <p14:creationId xmlns:p14="http://schemas.microsoft.com/office/powerpoint/2010/main" val="1916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B4.2 Fit Chart 1</a:t>
            </a:r>
            <a:endParaRPr lang="en-US" dirty="0"/>
          </a:p>
        </p:txBody>
      </p:sp>
      <p:pic>
        <p:nvPicPr>
          <p:cNvPr id="4" name="Content Placeholder 3" descr="Screen Shot 2014-11-23 at 11.10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1" r="-30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72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B4.2 Fits Chart 2</a:t>
            </a:r>
            <a:endParaRPr lang="en-US" dirty="0"/>
          </a:p>
        </p:txBody>
      </p:sp>
      <p:pic>
        <p:nvPicPr>
          <p:cNvPr id="4" name="Content Placeholder 3" descr="Screen Shot 2014-11-23 at 11.11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46" b="-167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02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 – Top Half</a:t>
            </a:r>
            <a:endParaRPr lang="en-US" dirty="0"/>
          </a:p>
        </p:txBody>
      </p:sp>
      <p:pic>
        <p:nvPicPr>
          <p:cNvPr id="4" name="Content Placeholder 3" descr="Screen Shot 2014-11-30 at 10.57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06" r="-101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094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 – Bottom Half</a:t>
            </a:r>
            <a:endParaRPr lang="en-US" dirty="0"/>
          </a:p>
        </p:txBody>
      </p:sp>
      <p:pic>
        <p:nvPicPr>
          <p:cNvPr id="4" name="Content Placeholder 3" descr="Screen Shot 2014-11-30 at 10.57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20" r="-10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230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Assembly</a:t>
            </a:r>
            <a:endParaRPr lang="en-US" dirty="0"/>
          </a:p>
        </p:txBody>
      </p:sp>
      <p:pic>
        <p:nvPicPr>
          <p:cNvPr id="4" name="Content Placeholder 3" descr="Screen Shot 2014-11-30 at 10.58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42" r="-10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8336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128</TotalTime>
  <Words>180</Words>
  <Application>Microsoft Macintosh PowerPoint</Application>
  <PresentationFormat>On-screen Show (4:3)</PresentationFormat>
  <Paragraphs>35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ME321: Lecture Room Chairs</vt:lpstr>
      <vt:lpstr>Seven8Nine Inc</vt:lpstr>
      <vt:lpstr>Full Assembly</vt:lpstr>
      <vt:lpstr>Full Assembly</vt:lpstr>
      <vt:lpstr>ANSI B4.2 Fit Chart 1</vt:lpstr>
      <vt:lpstr>ANSI B4.2 Fits Chart 2</vt:lpstr>
      <vt:lpstr>Chair – Top Half</vt:lpstr>
      <vt:lpstr>Chair – Bottom Half</vt:lpstr>
      <vt:lpstr>Support – Assembly</vt:lpstr>
      <vt:lpstr>Support – Arm</vt:lpstr>
      <vt:lpstr>Back of Envelope Calculations</vt:lpstr>
      <vt:lpstr>Stress Analysis – Bar</vt:lpstr>
      <vt:lpstr>Support – Bottom Plate</vt:lpstr>
      <vt:lpstr>Support – Bolt</vt:lpstr>
      <vt:lpstr>Support – Screw</vt:lpstr>
      <vt:lpstr>Back of Envelope Calculations</vt:lpstr>
      <vt:lpstr>Stress Analysis – Screw</vt:lpstr>
      <vt:lpstr>Stress Analyses – Assembly (1)</vt:lpstr>
      <vt:lpstr>Stress Analyses – Assembly (2)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ME321: Lecture Room Chairs</dc:title>
  <dc:creator>Stephen Wildish</dc:creator>
  <cp:lastModifiedBy>Justin Palpant</cp:lastModifiedBy>
  <cp:revision>19</cp:revision>
  <dcterms:created xsi:type="dcterms:W3CDTF">2014-11-24T03:20:12Z</dcterms:created>
  <dcterms:modified xsi:type="dcterms:W3CDTF">2014-12-01T17:11:36Z</dcterms:modified>
</cp:coreProperties>
</file>