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ortaltransparencia.gov.br/faleconosco/perguntas-tema-despesa-gastos.asp" TargetMode="External"/><Relationship Id="rId4" Type="http://schemas.openxmlformats.org/officeDocument/2006/relationships/hyperlink" Target="http://www.portaltransparencia.gov.br/faleconosco/perguntas-tema-despesa-gastos.asp" TargetMode="External"/><Relationship Id="rId5" Type="http://schemas.openxmlformats.org/officeDocument/2006/relationships/hyperlink" Target="http://www.portaltransparencia.gov.br/downloads/" TargetMode="External"/><Relationship Id="rId6" Type="http://schemas.openxmlformats.org/officeDocument/2006/relationships/hyperlink" Target="http://www.portaltransparencia.gov.br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74875" y="19216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Big Data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6137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Big Corvo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Cristiano, Fabricio, João Paulo, Rodrigo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Passos: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1) Criar um programa com o spark para efetuar o download;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2) Utilizar o spark para tratar os dados (remover valores desnecessários)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3) Armazenamento dos dados: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3.1) Utilizar o spark para salvar esses dados em banco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3.3) Utilizar o processo por demanda (sempre tratando os dados ao executar a operação)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4) Montar uma tela para exibição dos dados (gráficos e etc)</a:t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Links </a:t>
            </a:r>
            <a:endParaRPr b="1"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pt-BR" sz="9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Documentação do portal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(http://www.portaltransparencia.gov.br/faleconosco/perguntas-tema-despesa-gastos.asp)</a:t>
            </a:r>
            <a:endParaRPr sz="14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pt-BR" sz="9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Extração das informações</a:t>
            </a:r>
            <a:endParaRPr sz="95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(http://www.portaltransparencia.gov.br/downloads/)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